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69" r:id="rId4"/>
    <p:sldMasterId id="2147484778" r:id="rId5"/>
    <p:sldMasterId id="2147484827" r:id="rId6"/>
    <p:sldMasterId id="2147484880" r:id="rId7"/>
  </p:sldMasterIdLst>
  <p:notesMasterIdLst>
    <p:notesMasterId r:id="rId48"/>
  </p:notesMasterIdLst>
  <p:handoutMasterIdLst>
    <p:handoutMasterId r:id="rId49"/>
  </p:handoutMasterIdLst>
  <p:sldIdLst>
    <p:sldId id="2147470758" r:id="rId8"/>
    <p:sldId id="2147481374" r:id="rId9"/>
    <p:sldId id="2147481330" r:id="rId10"/>
    <p:sldId id="2142532326" r:id="rId11"/>
    <p:sldId id="2147481333" r:id="rId12"/>
    <p:sldId id="2147480789" r:id="rId13"/>
    <p:sldId id="2147481385" r:id="rId14"/>
    <p:sldId id="2147481386" r:id="rId15"/>
    <p:sldId id="2147481372" r:id="rId16"/>
    <p:sldId id="2147481384" r:id="rId17"/>
    <p:sldId id="2147481382" r:id="rId18"/>
    <p:sldId id="2147481383" r:id="rId19"/>
    <p:sldId id="2147481387" r:id="rId20"/>
    <p:sldId id="2147481377" r:id="rId21"/>
    <p:sldId id="2147481376" r:id="rId22"/>
    <p:sldId id="2147481379" r:id="rId23"/>
    <p:sldId id="2147481351" r:id="rId24"/>
    <p:sldId id="2147481366" r:id="rId25"/>
    <p:sldId id="2147481389" r:id="rId26"/>
    <p:sldId id="2147481390" r:id="rId27"/>
    <p:sldId id="2147481391" r:id="rId28"/>
    <p:sldId id="2147481392" r:id="rId29"/>
    <p:sldId id="2147481437" r:id="rId30"/>
    <p:sldId id="2147481395" r:id="rId31"/>
    <p:sldId id="2147481396" r:id="rId32"/>
    <p:sldId id="2147481397" r:id="rId33"/>
    <p:sldId id="2147481399" r:id="rId34"/>
    <p:sldId id="2147481438" r:id="rId35"/>
    <p:sldId id="2147481400" r:id="rId36"/>
    <p:sldId id="2147481346" r:id="rId37"/>
    <p:sldId id="2147481380" r:id="rId38"/>
    <p:sldId id="2142532358" r:id="rId39"/>
    <p:sldId id="2147481341" r:id="rId40"/>
    <p:sldId id="2147481340" r:id="rId41"/>
    <p:sldId id="2147481339" r:id="rId42"/>
    <p:sldId id="2147479328" r:id="rId43"/>
    <p:sldId id="2147479339" r:id="rId44"/>
    <p:sldId id="2147479563" r:id="rId45"/>
    <p:sldId id="2142532330" r:id="rId46"/>
    <p:sldId id="2147481402" r:id="rId47"/>
  </p:sldIdLst>
  <p:sldSz cx="12188825" cy="6858000"/>
  <p:notesSz cx="7010400" cy="9236075"/>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DDC4039-DA19-7548-92BC-F2C6B102F27C}">
          <p14:sldIdLst>
            <p14:sldId id="2147470758"/>
            <p14:sldId id="2147481374"/>
            <p14:sldId id="2147481330"/>
            <p14:sldId id="2142532326"/>
            <p14:sldId id="2147481333"/>
            <p14:sldId id="2147480789"/>
            <p14:sldId id="2147481385"/>
            <p14:sldId id="2147481386"/>
            <p14:sldId id="2147481372"/>
          </p14:sldIdLst>
        </p14:section>
        <p14:section name="ONLY USE IF NEEDED TO SHOW ALL AT ONCE" id="{C6F83927-EEB3-E842-B586-F68358D3AC0F}">
          <p14:sldIdLst>
            <p14:sldId id="2147481384"/>
            <p14:sldId id="2147481382"/>
          </p14:sldIdLst>
        </p14:section>
        <p14:section name="STORY TIME (THE PROBLEM)" id="{0488FF48-056A-A949-BA79-9B9346B505AF}">
          <p14:sldIdLst>
            <p14:sldId id="2147481383"/>
            <p14:sldId id="2147481387"/>
            <p14:sldId id="2147481377"/>
            <p14:sldId id="2147481376"/>
            <p14:sldId id="2147481379"/>
          </p14:sldIdLst>
        </p14:section>
        <p14:section name="STORY TIME (THE SOLUTION)" id="{3E6602C4-FA44-8042-A9A6-71CC8DD3CC61}">
          <p14:sldIdLst>
            <p14:sldId id="2147481351"/>
          </p14:sldIdLst>
        </p14:section>
        <p14:section name="SOLUTION: Portal" id="{499EDCE5-2337-C944-91B3-9FF8271A4FEE}">
          <p14:sldIdLst>
            <p14:sldId id="2147481366"/>
            <p14:sldId id="2147481389"/>
            <p14:sldId id="2147481390"/>
            <p14:sldId id="2147481391"/>
          </p14:sldIdLst>
        </p14:section>
        <p14:section name="SOLUTION: APROVALS" id="{4D3A0963-0700-B44A-B7FD-5122CBCA043D}">
          <p14:sldIdLst>
            <p14:sldId id="2147481392"/>
            <p14:sldId id="2147481437"/>
          </p14:sldIdLst>
        </p14:section>
        <p14:section name="SOLUTION: INTEGRATION" id="{A687FA32-924F-6243-977C-518D9D3489E3}">
          <p14:sldIdLst>
            <p14:sldId id="2147481395"/>
            <p14:sldId id="2147481396"/>
            <p14:sldId id="2147481397"/>
            <p14:sldId id="2147481399"/>
            <p14:sldId id="2147481438"/>
            <p14:sldId id="2147481400"/>
          </p14:sldIdLst>
        </p14:section>
        <p14:section name="SOLUTION: extra notes?" id="{876710A0-895D-D34C-8E11-87F5B2B6AB4A}">
          <p14:sldIdLst/>
        </p14:section>
        <p14:section name="STORY TIME (THE WRAP UP)" id="{5DCF9100-8F44-104D-B2FE-43B70E54F795}">
          <p14:sldIdLst>
            <p14:sldId id="2147481346"/>
            <p14:sldId id="2147481380"/>
          </p14:sldIdLst>
        </p14:section>
        <p14:section name="Success Stories&#10;Success Stories" id="{CF50452D-AAE9-8340-A5D8-3D6E85C27C08}">
          <p14:sldIdLst>
            <p14:sldId id="2142532358"/>
            <p14:sldId id="2147481341"/>
            <p14:sldId id="2147481340"/>
            <p14:sldId id="2147481339"/>
            <p14:sldId id="2147479328"/>
            <p14:sldId id="2147479339"/>
          </p14:sldIdLst>
        </p14:section>
        <p14:section name="CLOSING" id="{D68D0E91-596C-FA49-AFC2-313146904EDD}">
          <p14:sldIdLst>
            <p14:sldId id="2147479563"/>
            <p14:sldId id="2142532330"/>
            <p14:sldId id="2147481402"/>
          </p14:sldIdLst>
        </p14:section>
      </p14:sectionLst>
    </p:ext>
    <p:ext uri="{EFAFB233-063F-42B5-8137-9DF3F51BA10A}">
      <p15:sldGuideLst xmlns:p15="http://schemas.microsoft.com/office/powerpoint/2012/main">
        <p15:guide id="2" pos="2279" userDrawn="1">
          <p15:clr>
            <a:srgbClr val="A4A3A4"/>
          </p15:clr>
        </p15:guide>
        <p15:guide id="3" orient="horz" pos="3744" userDrawn="1">
          <p15:clr>
            <a:srgbClr val="A4A3A4"/>
          </p15:clr>
        </p15:guide>
        <p15:guide id="4" orient="horz" pos="1216" userDrawn="1">
          <p15:clr>
            <a:srgbClr val="A4A3A4"/>
          </p15:clr>
        </p15:guide>
        <p15:guide id="5" pos="4836" userDrawn="1">
          <p15:clr>
            <a:srgbClr val="A4A3A4"/>
          </p15:clr>
        </p15:guide>
      </p15:sldGuideLst>
    </p:ext>
    <p:ext uri="{2D200454-40CA-4A62-9FC3-DE9A4176ACB9}">
      <p15:notesGuideLst xmlns:p15="http://schemas.microsoft.com/office/powerpoint/2012/main">
        <p15:guide id="1" orient="horz" pos="429" userDrawn="1">
          <p15:clr>
            <a:srgbClr val="A4A3A4"/>
          </p15:clr>
        </p15:guide>
        <p15:guide id="2" pos="263"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8B1947-9DEF-CFF7-9D2C-EFC99B4EB9F5}" name="Joe Kim" initials="JK" userId="S::joe.kim@servicenow.com::4561179d-4f54-4de7-82b3-8e3f3c2b2220" providerId="AD"/>
  <p188:author id="{43D3DEB7-1EB4-FE7D-A809-FAF451F38A4E}" name="Dale Stubblefield" initials="DS" userId="S::dale.stubblefield@servicenow.com::8b6d8762-d243-43f2-aa51-cf50d3036c81" providerId="AD"/>
  <p188:author id="{0FE024DE-17AC-6DF1-DF45-EFEE1273AF04}" name="Marc Mouries" initials="MM" userId="S::marc.mouries@servicenow.com::f1e71c85-8ae4-4ab5-89f7-987e32a473c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cmAuthor id="2" name="Emilie Doolittle" initials="ED [8]" lastIdx="1" clrIdx="1"/>
  <p:cmAuthor id="3" name="Emilie Doolittle" initials="ED [9]" lastIdx="1" clrIdx="2"/>
  <p:cmAuthor id="4" name="Emilie Doolittle" initials="ED [10]" lastIdx="1" clrIdx="3"/>
  <p:cmAuthor id="5" name="Emilie Doolittle" initials="ED [11]" lastIdx="1" clrIdx="4"/>
  <p:cmAuthor id="6" name="Emilie Doolittle" initials="ED [12]" lastIdx="1" clrIdx="5"/>
  <p:cmAuthor id="7" name="Emilie Doolittle" initials="ED [13]" lastIdx="1" clrIdx="6"/>
  <p:cmAuthor id="8" name="Emilie Doolittle" initials="ED" lastIdx="1" clrIdx="7"/>
  <p:cmAuthor id="9" name="Emilie Doolittle" initials="ED [2]" lastIdx="1" clrIdx="8"/>
  <p:cmAuthor id="10" name="Emilie Doolittle" initials="ED [3]" lastIdx="1" clrIdx="9"/>
  <p:cmAuthor id="11" name="Emilie Doolittle" initials="ED [4]" lastIdx="1" clrIdx="10"/>
  <p:cmAuthor id="12" name="Emilie Doolittle" initials="ED [5]" lastIdx="1" clrIdx="11"/>
  <p:cmAuthor id="13" name="Emilie Doolittle" initials="ED [6]" lastIdx="1" clrIdx="12"/>
  <p:cmAuthor id="14" name="Emilie Doolittle" initials="ED [14]" lastIdx="1" clrIdx="13"/>
  <p:cmAuthor id="15" name="Emilie Doolittle" initials="ED [15]" lastIdx="1" clrIdx="14"/>
  <p:cmAuthor id="16" name="Emilie Doolittle" initials="ED [16]" lastIdx="1" clrIdx="15"/>
  <p:cmAuthor id="17" name="Emilie Doolittle" initials="ED [17]" lastIdx="1" clrIdx="16"/>
  <p:cmAuthor id="18" name="John Reed" initials="JR" lastIdx="1" clrIdx="17">
    <p:extLst>
      <p:ext uri="{19B8F6BF-5375-455C-9EA6-DF929625EA0E}">
        <p15:presenceInfo xmlns:p15="http://schemas.microsoft.com/office/powerpoint/2012/main" userId="1e13c43c9d9f05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2D41"/>
    <a:srgbClr val="6AC3C8"/>
    <a:srgbClr val="2A7E8A"/>
    <a:srgbClr val="3899A2"/>
    <a:srgbClr val="FF334B"/>
    <a:srgbClr val="379099"/>
    <a:srgbClr val="B2DFE6"/>
    <a:srgbClr val="DBDBDB"/>
    <a:srgbClr val="45B4BA"/>
    <a:srgbClr val="1A5D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BE98AB-411C-CE4E-B36F-1F85A6A445AD}" v="5805" dt="2024-03-01T23:01:22.994"/>
    <p1510:client id="{6898B170-6B88-4C4F-9DBA-1A7619C93764}" v="4892" dt="2024-03-02T23:01:01.846"/>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99"/>
    <p:restoredTop sz="86400"/>
  </p:normalViewPr>
  <p:slideViewPr>
    <p:cSldViewPr snapToGrid="0">
      <p:cViewPr varScale="1">
        <p:scale>
          <a:sx n="169" d="100"/>
          <a:sy n="169" d="100"/>
        </p:scale>
        <p:origin x="232" y="688"/>
      </p:cViewPr>
      <p:guideLst>
        <p:guide pos="2279"/>
        <p:guide orient="horz" pos="3744"/>
        <p:guide orient="horz" pos="1216"/>
        <p:guide pos="4836"/>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guide orient="horz" pos="429"/>
        <p:guide pos="26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handoutMaster" Target="handoutMasters/handoutMaster1.xml"/><Relationship Id="rId57" Type="http://schemas.microsoft.com/office/2018/10/relationships/authors" Target="author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le Stubblefield" userId="8b6d8762-d243-43f2-aa51-cf50d3036c81" providerId="ADAL" clId="{64BE98AB-411C-CE4E-B36F-1F85A6A445AD}"/>
    <pc:docChg chg="undo redo custSel addSld delSld modSld sldOrd modMainMaster addSection delSection modSection">
      <pc:chgData name="Dale Stubblefield" userId="8b6d8762-d243-43f2-aa51-cf50d3036c81" providerId="ADAL" clId="{64BE98AB-411C-CE4E-B36F-1F85A6A445AD}" dt="2024-03-01T23:01:22.994" v="5764" actId="729"/>
      <pc:docMkLst>
        <pc:docMk/>
      </pc:docMkLst>
      <pc:sldChg chg="del">
        <pc:chgData name="Dale Stubblefield" userId="8b6d8762-d243-43f2-aa51-cf50d3036c81" providerId="ADAL" clId="{64BE98AB-411C-CE4E-B36F-1F85A6A445AD}" dt="2024-02-27T20:33:07.368" v="2062" actId="2696"/>
        <pc:sldMkLst>
          <pc:docMk/>
          <pc:sldMk cId="818750070" sldId="2142532329"/>
        </pc:sldMkLst>
      </pc:sldChg>
      <pc:sldChg chg="delSp mod">
        <pc:chgData name="Dale Stubblefield" userId="8b6d8762-d243-43f2-aa51-cf50d3036c81" providerId="ADAL" clId="{64BE98AB-411C-CE4E-B36F-1F85A6A445AD}" dt="2024-02-29T20:14:09.702" v="3540" actId="478"/>
        <pc:sldMkLst>
          <pc:docMk/>
          <pc:sldMk cId="2318010784" sldId="2142532330"/>
        </pc:sldMkLst>
        <pc:spChg chg="del">
          <ac:chgData name="Dale Stubblefield" userId="8b6d8762-d243-43f2-aa51-cf50d3036c81" providerId="ADAL" clId="{64BE98AB-411C-CE4E-B36F-1F85A6A445AD}" dt="2024-02-29T20:14:09.702" v="3540" actId="478"/>
          <ac:spMkLst>
            <pc:docMk/>
            <pc:sldMk cId="2318010784" sldId="2142532330"/>
            <ac:spMk id="5" creationId="{316181BD-E9E0-B78C-0C68-78A5D22C1383}"/>
          </ac:spMkLst>
        </pc:spChg>
      </pc:sldChg>
      <pc:sldChg chg="delSp modSp mod ord modNotesTx">
        <pc:chgData name="Dale Stubblefield" userId="8b6d8762-d243-43f2-aa51-cf50d3036c81" providerId="ADAL" clId="{64BE98AB-411C-CE4E-B36F-1F85A6A445AD}" dt="2024-02-27T20:32:35.621" v="2060" actId="403"/>
        <pc:sldMkLst>
          <pc:docMk/>
          <pc:sldMk cId="3422007452" sldId="2142532358"/>
        </pc:sldMkLst>
        <pc:spChg chg="mod">
          <ac:chgData name="Dale Stubblefield" userId="8b6d8762-d243-43f2-aa51-cf50d3036c81" providerId="ADAL" clId="{64BE98AB-411C-CE4E-B36F-1F85A6A445AD}" dt="2024-02-27T20:32:35.621" v="2060" actId="403"/>
          <ac:spMkLst>
            <pc:docMk/>
            <pc:sldMk cId="3422007452" sldId="2142532358"/>
            <ac:spMk id="2" creationId="{35727E9D-BD7D-4919-9A96-558C0E537A78}"/>
          </ac:spMkLst>
        </pc:spChg>
        <pc:spChg chg="del">
          <ac:chgData name="Dale Stubblefield" userId="8b6d8762-d243-43f2-aa51-cf50d3036c81" providerId="ADAL" clId="{64BE98AB-411C-CE4E-B36F-1F85A6A445AD}" dt="2024-02-27T20:32:31.764" v="2057" actId="478"/>
          <ac:spMkLst>
            <pc:docMk/>
            <pc:sldMk cId="3422007452" sldId="2142532358"/>
            <ac:spMk id="5" creationId="{15F48753-09E1-44A4-AA71-26B866DB0128}"/>
          </ac:spMkLst>
        </pc:spChg>
      </pc:sldChg>
      <pc:sldChg chg="addSp modSp mod">
        <pc:chgData name="Dale Stubblefield" userId="8b6d8762-d243-43f2-aa51-cf50d3036c81" providerId="ADAL" clId="{64BE98AB-411C-CE4E-B36F-1F85A6A445AD}" dt="2024-02-29T20:16:43.370" v="3578" actId="20577"/>
        <pc:sldMkLst>
          <pc:docMk/>
          <pc:sldMk cId="2376344654" sldId="2147479563"/>
        </pc:sldMkLst>
        <pc:spChg chg="add mod">
          <ac:chgData name="Dale Stubblefield" userId="8b6d8762-d243-43f2-aa51-cf50d3036c81" providerId="ADAL" clId="{64BE98AB-411C-CE4E-B36F-1F85A6A445AD}" dt="2024-02-29T20:16:43.370" v="3578" actId="20577"/>
          <ac:spMkLst>
            <pc:docMk/>
            <pc:sldMk cId="2376344654" sldId="2147479563"/>
            <ac:spMk id="2" creationId="{0057969C-0335-6FC4-B88B-57DD985A0DBA}"/>
          </ac:spMkLst>
        </pc:spChg>
      </pc:sldChg>
      <pc:sldChg chg="del">
        <pc:chgData name="Dale Stubblefield" userId="8b6d8762-d243-43f2-aa51-cf50d3036c81" providerId="ADAL" clId="{64BE98AB-411C-CE4E-B36F-1F85A6A445AD}" dt="2024-02-27T20:32:02.354" v="2052" actId="2696"/>
        <pc:sldMkLst>
          <pc:docMk/>
          <pc:sldMk cId="720283099" sldId="2147481334"/>
        </pc:sldMkLst>
      </pc:sldChg>
      <pc:sldChg chg="add">
        <pc:chgData name="Dale Stubblefield" userId="8b6d8762-d243-43f2-aa51-cf50d3036c81" providerId="ADAL" clId="{64BE98AB-411C-CE4E-B36F-1F85A6A445AD}" dt="2024-02-27T20:32:07.244" v="2053"/>
        <pc:sldMkLst>
          <pc:docMk/>
          <pc:sldMk cId="3441130616" sldId="2147481334"/>
        </pc:sldMkLst>
      </pc:sldChg>
      <pc:sldChg chg="del modNotesTx">
        <pc:chgData name="Dale Stubblefield" userId="8b6d8762-d243-43f2-aa51-cf50d3036c81" providerId="ADAL" clId="{64BE98AB-411C-CE4E-B36F-1F85A6A445AD}" dt="2024-02-27T20:31:55.401" v="2050" actId="2696"/>
        <pc:sldMkLst>
          <pc:docMk/>
          <pc:sldMk cId="119651562" sldId="2147481335"/>
        </pc:sldMkLst>
      </pc:sldChg>
      <pc:sldChg chg="add del">
        <pc:chgData name="Dale Stubblefield" userId="8b6d8762-d243-43f2-aa51-cf50d3036c81" providerId="ADAL" clId="{64BE98AB-411C-CE4E-B36F-1F85A6A445AD}" dt="2024-02-27T19:26:53.226" v="1066" actId="2696"/>
        <pc:sldMkLst>
          <pc:docMk/>
          <pc:sldMk cId="356422260" sldId="2147481342"/>
        </pc:sldMkLst>
      </pc:sldChg>
      <pc:sldChg chg="mod modShow modNotesTx">
        <pc:chgData name="Dale Stubblefield" userId="8b6d8762-d243-43f2-aa51-cf50d3036c81" providerId="ADAL" clId="{64BE98AB-411C-CE4E-B36F-1F85A6A445AD}" dt="2024-02-27T20:32:23.808" v="2055" actId="12"/>
        <pc:sldMkLst>
          <pc:docMk/>
          <pc:sldMk cId="1718798824" sldId="2147481346"/>
        </pc:sldMkLst>
      </pc:sldChg>
      <pc:sldChg chg="add del">
        <pc:chgData name="Dale Stubblefield" userId="8b6d8762-d243-43f2-aa51-cf50d3036c81" providerId="ADAL" clId="{64BE98AB-411C-CE4E-B36F-1F85A6A445AD}" dt="2024-02-27T20:16:33.573" v="1618"/>
        <pc:sldMkLst>
          <pc:docMk/>
          <pc:sldMk cId="2714866519" sldId="2147481347"/>
        </pc:sldMkLst>
      </pc:sldChg>
      <pc:sldChg chg="modSp add del mod">
        <pc:chgData name="Dale Stubblefield" userId="8b6d8762-d243-43f2-aa51-cf50d3036c81" providerId="ADAL" clId="{64BE98AB-411C-CE4E-B36F-1F85A6A445AD}" dt="2024-02-27T20:22:02.384" v="1652" actId="2696"/>
        <pc:sldMkLst>
          <pc:docMk/>
          <pc:sldMk cId="3143936598" sldId="2147481347"/>
        </pc:sldMkLst>
        <pc:spChg chg="mod modVis">
          <ac:chgData name="Dale Stubblefield" userId="8b6d8762-d243-43f2-aa51-cf50d3036c81" providerId="ADAL" clId="{64BE98AB-411C-CE4E-B36F-1F85A6A445AD}" dt="2024-02-27T20:20:15.942" v="1632" actId="14430"/>
          <ac:spMkLst>
            <pc:docMk/>
            <pc:sldMk cId="3143936598" sldId="2147481347"/>
            <ac:spMk id="145" creationId="{A4C289D0-7888-0146-D3A4-B93D239CB4F4}"/>
          </ac:spMkLst>
        </pc:spChg>
      </pc:sldChg>
      <pc:sldChg chg="modSp del mod modAnim">
        <pc:chgData name="Dale Stubblefield" userId="8b6d8762-d243-43f2-aa51-cf50d3036c81" providerId="ADAL" clId="{64BE98AB-411C-CE4E-B36F-1F85A6A445AD}" dt="2024-02-27T19:30:52.690" v="1084" actId="2696"/>
        <pc:sldMkLst>
          <pc:docMk/>
          <pc:sldMk cId="2592681225" sldId="2147481350"/>
        </pc:sldMkLst>
        <pc:spChg chg="mod modVis">
          <ac:chgData name="Dale Stubblefield" userId="8b6d8762-d243-43f2-aa51-cf50d3036c81" providerId="ADAL" clId="{64BE98AB-411C-CE4E-B36F-1F85A6A445AD}" dt="2024-02-27T19:30:28.943" v="1081" actId="14429"/>
          <ac:spMkLst>
            <pc:docMk/>
            <pc:sldMk cId="2592681225" sldId="2147481350"/>
            <ac:spMk id="67" creationId="{B6BF85EF-5FDB-FD08-F9C6-D3D28C6DB9AE}"/>
          </ac:spMkLst>
        </pc:spChg>
        <pc:spChg chg="mod modVis">
          <ac:chgData name="Dale Stubblefield" userId="8b6d8762-d243-43f2-aa51-cf50d3036c81" providerId="ADAL" clId="{64BE98AB-411C-CE4E-B36F-1F85A6A445AD}" dt="2024-02-27T19:30:28.511" v="1080" actId="14429"/>
          <ac:spMkLst>
            <pc:docMk/>
            <pc:sldMk cId="2592681225" sldId="2147481350"/>
            <ac:spMk id="111" creationId="{99459737-A807-A78F-66B1-B08C1BC1550A}"/>
          </ac:spMkLst>
        </pc:spChg>
        <pc:grpChg chg="mod">
          <ac:chgData name="Dale Stubblefield" userId="8b6d8762-d243-43f2-aa51-cf50d3036c81" providerId="ADAL" clId="{64BE98AB-411C-CE4E-B36F-1F85A6A445AD}" dt="2024-02-27T19:16:56.428" v="809" actId="962"/>
          <ac:grpSpMkLst>
            <pc:docMk/>
            <pc:sldMk cId="2592681225" sldId="2147481350"/>
            <ac:grpSpMk id="56" creationId="{73692DEC-25C9-6092-32B9-9A3A734125ED}"/>
          </ac:grpSpMkLst>
        </pc:grpChg>
        <pc:grpChg chg="mod">
          <ac:chgData name="Dale Stubblefield" userId="8b6d8762-d243-43f2-aa51-cf50d3036c81" providerId="ADAL" clId="{64BE98AB-411C-CE4E-B36F-1F85A6A445AD}" dt="2024-02-27T19:17:01.421" v="810" actId="962"/>
          <ac:grpSpMkLst>
            <pc:docMk/>
            <pc:sldMk cId="2592681225" sldId="2147481350"/>
            <ac:grpSpMk id="57" creationId="{996DDCCA-6C24-DD6F-1ED3-5B1CABCE226A}"/>
          </ac:grpSpMkLst>
        </pc:grpChg>
        <pc:grpChg chg="mod">
          <ac:chgData name="Dale Stubblefield" userId="8b6d8762-d243-43f2-aa51-cf50d3036c81" providerId="ADAL" clId="{64BE98AB-411C-CE4E-B36F-1F85A6A445AD}" dt="2024-02-27T19:17:05.546" v="811" actId="962"/>
          <ac:grpSpMkLst>
            <pc:docMk/>
            <pc:sldMk cId="2592681225" sldId="2147481350"/>
            <ac:grpSpMk id="61" creationId="{6AF90638-2CBA-2E69-278C-62F714B42796}"/>
          </ac:grpSpMkLst>
        </pc:grpChg>
        <pc:grpChg chg="mod">
          <ac:chgData name="Dale Stubblefield" userId="8b6d8762-d243-43f2-aa51-cf50d3036c81" providerId="ADAL" clId="{64BE98AB-411C-CE4E-B36F-1F85A6A445AD}" dt="2024-02-27T19:17:09.446" v="812" actId="962"/>
          <ac:grpSpMkLst>
            <pc:docMk/>
            <pc:sldMk cId="2592681225" sldId="2147481350"/>
            <ac:grpSpMk id="94" creationId="{FA6FD9EB-1789-3297-2AC6-A2E8390627EA}"/>
          </ac:grpSpMkLst>
        </pc:grpChg>
      </pc:sldChg>
      <pc:sldChg chg="modTransition">
        <pc:chgData name="Dale Stubblefield" userId="8b6d8762-d243-43f2-aa51-cf50d3036c81" providerId="ADAL" clId="{64BE98AB-411C-CE4E-B36F-1F85A6A445AD}" dt="2024-03-01T22:28:48.693" v="5598"/>
        <pc:sldMkLst>
          <pc:docMk/>
          <pc:sldMk cId="3796991372" sldId="2147481351"/>
        </pc:sldMkLst>
      </pc:sldChg>
      <pc:sldChg chg="addSp delSp modSp del mod">
        <pc:chgData name="Dale Stubblefield" userId="8b6d8762-d243-43f2-aa51-cf50d3036c81" providerId="ADAL" clId="{64BE98AB-411C-CE4E-B36F-1F85A6A445AD}" dt="2024-02-27T20:22:05.651" v="1654" actId="2696"/>
        <pc:sldMkLst>
          <pc:docMk/>
          <pc:sldMk cId="3738333211" sldId="2147481352"/>
        </pc:sldMkLst>
        <pc:spChg chg="del mod">
          <ac:chgData name="Dale Stubblefield" userId="8b6d8762-d243-43f2-aa51-cf50d3036c81" providerId="ADAL" clId="{64BE98AB-411C-CE4E-B36F-1F85A6A445AD}" dt="2024-02-27T20:10:40.423" v="1566" actId="478"/>
          <ac:spMkLst>
            <pc:docMk/>
            <pc:sldMk cId="3738333211" sldId="2147481352"/>
            <ac:spMk id="39" creationId="{7108BA0D-4EE3-15F3-F1D7-D94911516440}"/>
          </ac:spMkLst>
        </pc:spChg>
        <pc:spChg chg="add del">
          <ac:chgData name="Dale Stubblefield" userId="8b6d8762-d243-43f2-aa51-cf50d3036c81" providerId="ADAL" clId="{64BE98AB-411C-CE4E-B36F-1F85A6A445AD}" dt="2024-02-27T19:52:32.185" v="1331" actId="11529"/>
          <ac:spMkLst>
            <pc:docMk/>
            <pc:sldMk cId="3738333211" sldId="2147481352"/>
            <ac:spMk id="40" creationId="{261080A0-995C-9EB2-28D8-8CB4A9CFD8D3}"/>
          </ac:spMkLst>
        </pc:spChg>
        <pc:spChg chg="add del">
          <ac:chgData name="Dale Stubblefield" userId="8b6d8762-d243-43f2-aa51-cf50d3036c81" providerId="ADAL" clId="{64BE98AB-411C-CE4E-B36F-1F85A6A445AD}" dt="2024-02-27T20:13:00.223" v="1597" actId="21"/>
          <ac:spMkLst>
            <pc:docMk/>
            <pc:sldMk cId="3738333211" sldId="2147481352"/>
            <ac:spMk id="42" creationId="{AAC9F800-ECFC-B651-3BF5-668FE20C4996}"/>
          </ac:spMkLst>
        </pc:spChg>
        <pc:spChg chg="mod">
          <ac:chgData name="Dale Stubblefield" userId="8b6d8762-d243-43f2-aa51-cf50d3036c81" providerId="ADAL" clId="{64BE98AB-411C-CE4E-B36F-1F85A6A445AD}" dt="2024-02-27T20:10:25.541" v="1562"/>
          <ac:spMkLst>
            <pc:docMk/>
            <pc:sldMk cId="3738333211" sldId="2147481352"/>
            <ac:spMk id="119" creationId="{55B92D18-B234-75AF-2E70-811CF3E28BCC}"/>
          </ac:spMkLst>
        </pc:spChg>
        <pc:spChg chg="mod">
          <ac:chgData name="Dale Stubblefield" userId="8b6d8762-d243-43f2-aa51-cf50d3036c81" providerId="ADAL" clId="{64BE98AB-411C-CE4E-B36F-1F85A6A445AD}" dt="2024-02-27T20:10:25.541" v="1562"/>
          <ac:spMkLst>
            <pc:docMk/>
            <pc:sldMk cId="3738333211" sldId="2147481352"/>
            <ac:spMk id="120" creationId="{15FDCFD9-9769-FC19-B339-177BC81F60E6}"/>
          </ac:spMkLst>
        </pc:spChg>
        <pc:spChg chg="add mod">
          <ac:chgData name="Dale Stubblefield" userId="8b6d8762-d243-43f2-aa51-cf50d3036c81" providerId="ADAL" clId="{64BE98AB-411C-CE4E-B36F-1F85A6A445AD}" dt="2024-02-27T20:10:53.135" v="1570" actId="167"/>
          <ac:spMkLst>
            <pc:docMk/>
            <pc:sldMk cId="3738333211" sldId="2147481352"/>
            <ac:spMk id="121" creationId="{428736E8-8A8A-CC34-2A01-51B6341ECBAE}"/>
          </ac:spMkLst>
        </pc:spChg>
        <pc:grpChg chg="add">
          <ac:chgData name="Dale Stubblefield" userId="8b6d8762-d243-43f2-aa51-cf50d3036c81" providerId="ADAL" clId="{64BE98AB-411C-CE4E-B36F-1F85A6A445AD}" dt="2024-02-27T19:52:35.907" v="1332" actId="164"/>
          <ac:grpSpMkLst>
            <pc:docMk/>
            <pc:sldMk cId="3738333211" sldId="2147481352"/>
            <ac:grpSpMk id="41" creationId="{495BF3AC-919E-E576-A80B-E823EAB0EC82}"/>
          </ac:grpSpMkLst>
        </pc:grpChg>
        <pc:grpChg chg="add">
          <ac:chgData name="Dale Stubblefield" userId="8b6d8762-d243-43f2-aa51-cf50d3036c81" providerId="ADAL" clId="{64BE98AB-411C-CE4E-B36F-1F85A6A445AD}" dt="2024-02-27T19:54:44.789" v="1353" actId="164"/>
          <ac:grpSpMkLst>
            <pc:docMk/>
            <pc:sldMk cId="3738333211" sldId="2147481352"/>
            <ac:grpSpMk id="56" creationId="{1FBF8FD3-50BE-F711-288E-439FFD0DDDA3}"/>
          </ac:grpSpMkLst>
        </pc:grpChg>
        <pc:grpChg chg="add">
          <ac:chgData name="Dale Stubblefield" userId="8b6d8762-d243-43f2-aa51-cf50d3036c81" providerId="ADAL" clId="{64BE98AB-411C-CE4E-B36F-1F85A6A445AD}" dt="2024-02-27T20:00:30.369" v="1408" actId="164"/>
          <ac:grpSpMkLst>
            <pc:docMk/>
            <pc:sldMk cId="3738333211" sldId="2147481352"/>
            <ac:grpSpMk id="57" creationId="{1D09B386-81DB-6AB7-D834-DFBBE3A7E8CD}"/>
          </ac:grpSpMkLst>
        </pc:grpChg>
        <pc:grpChg chg="add">
          <ac:chgData name="Dale Stubblefield" userId="8b6d8762-d243-43f2-aa51-cf50d3036c81" providerId="ADAL" clId="{64BE98AB-411C-CE4E-B36F-1F85A6A445AD}" dt="2024-02-27T20:05:05.041" v="1473" actId="164"/>
          <ac:grpSpMkLst>
            <pc:docMk/>
            <pc:sldMk cId="3738333211" sldId="2147481352"/>
            <ac:grpSpMk id="59" creationId="{CA1B3E75-C011-1567-1DEF-968FE0377A56}"/>
          </ac:grpSpMkLst>
        </pc:grpChg>
        <pc:grpChg chg="add del">
          <ac:chgData name="Dale Stubblefield" userId="8b6d8762-d243-43f2-aa51-cf50d3036c81" providerId="ADAL" clId="{64BE98AB-411C-CE4E-B36F-1F85A6A445AD}" dt="2024-02-27T20:11:48.187" v="1577" actId="21"/>
          <ac:grpSpMkLst>
            <pc:docMk/>
            <pc:sldMk cId="3738333211" sldId="2147481352"/>
            <ac:grpSpMk id="117" creationId="{A5FEE4DC-DBCD-E501-DF33-0240395A9E70}"/>
          </ac:grpSpMkLst>
        </pc:grpChg>
        <pc:grpChg chg="add mod">
          <ac:chgData name="Dale Stubblefield" userId="8b6d8762-d243-43f2-aa51-cf50d3036c81" providerId="ADAL" clId="{64BE98AB-411C-CE4E-B36F-1F85A6A445AD}" dt="2024-02-27T20:10:25.541" v="1562"/>
          <ac:grpSpMkLst>
            <pc:docMk/>
            <pc:sldMk cId="3738333211" sldId="2147481352"/>
            <ac:grpSpMk id="118" creationId="{5A3DC5C6-B0AC-F257-B35F-221A3797C8BA}"/>
          </ac:grpSpMkLst>
        </pc:grpChg>
        <pc:grpChg chg="add">
          <ac:chgData name="Dale Stubblefield" userId="8b6d8762-d243-43f2-aa51-cf50d3036c81" providerId="ADAL" clId="{64BE98AB-411C-CE4E-B36F-1F85A6A445AD}" dt="2024-02-27T20:13:01.757" v="1598" actId="164"/>
          <ac:grpSpMkLst>
            <pc:docMk/>
            <pc:sldMk cId="3738333211" sldId="2147481352"/>
            <ac:grpSpMk id="122" creationId="{ECDF86D9-4361-DEFE-748A-304F70ADC95F}"/>
          </ac:grpSpMkLst>
        </pc:grpChg>
      </pc:sldChg>
      <pc:sldChg chg="del">
        <pc:chgData name="Dale Stubblefield" userId="8b6d8762-d243-43f2-aa51-cf50d3036c81" providerId="ADAL" clId="{64BE98AB-411C-CE4E-B36F-1F85A6A445AD}" dt="2024-02-27T20:22:03.996" v="1653" actId="2696"/>
        <pc:sldMkLst>
          <pc:docMk/>
          <pc:sldMk cId="3842324044" sldId="2147481353"/>
        </pc:sldMkLst>
      </pc:sldChg>
      <pc:sldChg chg="addSp delSp modSp del mod modTransition modAnim">
        <pc:chgData name="Dale Stubblefield" userId="8b6d8762-d243-43f2-aa51-cf50d3036c81" providerId="ADAL" clId="{64BE98AB-411C-CE4E-B36F-1F85A6A445AD}" dt="2024-02-27T19:49:12.615" v="1312" actId="2696"/>
        <pc:sldMkLst>
          <pc:docMk/>
          <pc:sldMk cId="3300625988" sldId="2147481364"/>
        </pc:sldMkLst>
        <pc:spChg chg="mod">
          <ac:chgData name="Dale Stubblefield" userId="8b6d8762-d243-43f2-aa51-cf50d3036c81" providerId="ADAL" clId="{64BE98AB-411C-CE4E-B36F-1F85A6A445AD}" dt="2024-02-27T19:42:30.634" v="1268" actId="962"/>
          <ac:spMkLst>
            <pc:docMk/>
            <pc:sldMk cId="3300625988" sldId="2147481364"/>
            <ac:spMk id="4" creationId="{77E78891-12B0-2281-A10F-BA3B3CDAA249}"/>
          </ac:spMkLst>
        </pc:spChg>
        <pc:spChg chg="del">
          <ac:chgData name="Dale Stubblefield" userId="8b6d8762-d243-43f2-aa51-cf50d3036c81" providerId="ADAL" clId="{64BE98AB-411C-CE4E-B36F-1F85A6A445AD}" dt="2024-02-27T19:42:54.764" v="1271" actId="478"/>
          <ac:spMkLst>
            <pc:docMk/>
            <pc:sldMk cId="3300625988" sldId="2147481364"/>
            <ac:spMk id="35" creationId="{5CD8066C-5FED-8F4F-01DC-237334B8367F}"/>
          </ac:spMkLst>
        </pc:spChg>
        <pc:spChg chg="mod">
          <ac:chgData name="Dale Stubblefield" userId="8b6d8762-d243-43f2-aa51-cf50d3036c81" providerId="ADAL" clId="{64BE98AB-411C-CE4E-B36F-1F85A6A445AD}" dt="2024-02-27T19:39:12.019" v="1248" actId="14100"/>
          <ac:spMkLst>
            <pc:docMk/>
            <pc:sldMk cId="3300625988" sldId="2147481364"/>
            <ac:spMk id="39" creationId="{7108BA0D-4EE3-15F3-F1D7-D94911516440}"/>
          </ac:spMkLst>
        </pc:spChg>
        <pc:spChg chg="del">
          <ac:chgData name="Dale Stubblefield" userId="8b6d8762-d243-43f2-aa51-cf50d3036c81" providerId="ADAL" clId="{64BE98AB-411C-CE4E-B36F-1F85A6A445AD}" dt="2024-02-27T19:39:02.121" v="1245" actId="478"/>
          <ac:spMkLst>
            <pc:docMk/>
            <pc:sldMk cId="3300625988" sldId="2147481364"/>
            <ac:spMk id="40" creationId="{82DB330F-023F-89F4-586D-AEC5C7BBBF28}"/>
          </ac:spMkLst>
        </pc:spChg>
        <pc:spChg chg="mod">
          <ac:chgData name="Dale Stubblefield" userId="8b6d8762-d243-43f2-aa51-cf50d3036c81" providerId="ADAL" clId="{64BE98AB-411C-CE4E-B36F-1F85A6A445AD}" dt="2024-02-27T19:38:56.075" v="1242" actId="1076"/>
          <ac:spMkLst>
            <pc:docMk/>
            <pc:sldMk cId="3300625988" sldId="2147481364"/>
            <ac:spMk id="42" creationId="{AAC9F800-ECFC-B651-3BF5-668FE20C4996}"/>
          </ac:spMkLst>
        </pc:spChg>
        <pc:spChg chg="mod">
          <ac:chgData name="Dale Stubblefield" userId="8b6d8762-d243-43f2-aa51-cf50d3036c81" providerId="ADAL" clId="{64BE98AB-411C-CE4E-B36F-1F85A6A445AD}" dt="2024-02-27T19:38:49.700" v="1240"/>
          <ac:spMkLst>
            <pc:docMk/>
            <pc:sldMk cId="3300625988" sldId="2147481364"/>
            <ac:spMk id="46" creationId="{638432A1-78A5-42A6-2811-C47E3E5E9A58}"/>
          </ac:spMkLst>
        </pc:spChg>
        <pc:spChg chg="mod">
          <ac:chgData name="Dale Stubblefield" userId="8b6d8762-d243-43f2-aa51-cf50d3036c81" providerId="ADAL" clId="{64BE98AB-411C-CE4E-B36F-1F85A6A445AD}" dt="2024-02-27T19:38:44.415" v="1239"/>
          <ac:spMkLst>
            <pc:docMk/>
            <pc:sldMk cId="3300625988" sldId="2147481364"/>
            <ac:spMk id="58" creationId="{85C555FC-AE1D-5C1B-6AB4-2D62335B5D19}"/>
          </ac:spMkLst>
        </pc:spChg>
        <pc:spChg chg="del">
          <ac:chgData name="Dale Stubblefield" userId="8b6d8762-d243-43f2-aa51-cf50d3036c81" providerId="ADAL" clId="{64BE98AB-411C-CE4E-B36F-1F85A6A445AD}" dt="2024-02-27T19:38:15.267" v="1228" actId="478"/>
          <ac:spMkLst>
            <pc:docMk/>
            <pc:sldMk cId="3300625988" sldId="2147481364"/>
            <ac:spMk id="123" creationId="{E47EDA6F-DB68-1C45-709E-BAB1AA528D46}"/>
          </ac:spMkLst>
        </pc:spChg>
        <pc:spChg chg="mod modVis">
          <ac:chgData name="Dale Stubblefield" userId="8b6d8762-d243-43f2-aa51-cf50d3036c81" providerId="ADAL" clId="{64BE98AB-411C-CE4E-B36F-1F85A6A445AD}" dt="2024-02-27T19:37:25.229" v="1216" actId="14429"/>
          <ac:spMkLst>
            <pc:docMk/>
            <pc:sldMk cId="3300625988" sldId="2147481364"/>
            <ac:spMk id="124" creationId="{C589A2B5-7DDC-A800-D033-623960C382FB}"/>
          </ac:spMkLst>
        </pc:spChg>
        <pc:spChg chg="mod modVis">
          <ac:chgData name="Dale Stubblefield" userId="8b6d8762-d243-43f2-aa51-cf50d3036c81" providerId="ADAL" clId="{64BE98AB-411C-CE4E-B36F-1F85A6A445AD}" dt="2024-02-27T19:43:03.310" v="1272" actId="33935"/>
          <ac:spMkLst>
            <pc:docMk/>
            <pc:sldMk cId="3300625988" sldId="2147481364"/>
            <ac:spMk id="132" creationId="{400E0F38-8B7B-1BB4-ADEA-8AC8B7A9CDC6}"/>
          </ac:spMkLst>
        </pc:spChg>
        <pc:grpChg chg="add mod">
          <ac:chgData name="Dale Stubblefield" userId="8b6d8762-d243-43f2-aa51-cf50d3036c81" providerId="ADAL" clId="{64BE98AB-411C-CE4E-B36F-1F85A6A445AD}" dt="2024-02-27T19:39:00.128" v="1244" actId="1076"/>
          <ac:grpSpMkLst>
            <pc:docMk/>
            <pc:sldMk cId="3300625988" sldId="2147481364"/>
            <ac:grpSpMk id="2" creationId="{75A65B83-9216-4CE3-CE0D-44BA7173F755}"/>
          </ac:grpSpMkLst>
        </pc:grpChg>
        <pc:grpChg chg="add mod">
          <ac:chgData name="Dale Stubblefield" userId="8b6d8762-d243-43f2-aa51-cf50d3036c81" providerId="ADAL" clId="{64BE98AB-411C-CE4E-B36F-1F85A6A445AD}" dt="2024-02-27T19:42:39.613" v="1270" actId="962"/>
          <ac:grpSpMkLst>
            <pc:docMk/>
            <pc:sldMk cId="3300625988" sldId="2147481364"/>
            <ac:grpSpMk id="56" creationId="{F753873D-2A81-F2CF-2C1A-37331E0AC540}"/>
          </ac:grpSpMkLst>
        </pc:grpChg>
        <pc:grpChg chg="del">
          <ac:chgData name="Dale Stubblefield" userId="8b6d8762-d243-43f2-aa51-cf50d3036c81" providerId="ADAL" clId="{64BE98AB-411C-CE4E-B36F-1F85A6A445AD}" dt="2024-02-27T19:38:13.414" v="1227" actId="478"/>
          <ac:grpSpMkLst>
            <pc:docMk/>
            <pc:sldMk cId="3300625988" sldId="2147481364"/>
            <ac:grpSpMk id="60" creationId="{E2A6AB03-24B4-31EF-7763-14905BF4EFA9}"/>
          </ac:grpSpMkLst>
        </pc:grpChg>
        <pc:grpChg chg="del">
          <ac:chgData name="Dale Stubblefield" userId="8b6d8762-d243-43f2-aa51-cf50d3036c81" providerId="ADAL" clId="{64BE98AB-411C-CE4E-B36F-1F85A6A445AD}" dt="2024-02-27T19:38:06.782" v="1222" actId="478"/>
          <ac:grpSpMkLst>
            <pc:docMk/>
            <pc:sldMk cId="3300625988" sldId="2147481364"/>
            <ac:grpSpMk id="63" creationId="{CD8F5B01-DEE2-7AFB-1C8B-8E6CA5955A81}"/>
          </ac:grpSpMkLst>
        </pc:grpChg>
        <pc:grpChg chg="del">
          <ac:chgData name="Dale Stubblefield" userId="8b6d8762-d243-43f2-aa51-cf50d3036c81" providerId="ADAL" clId="{64BE98AB-411C-CE4E-B36F-1F85A6A445AD}" dt="2024-02-27T19:38:04.726" v="1221" actId="478"/>
          <ac:grpSpMkLst>
            <pc:docMk/>
            <pc:sldMk cId="3300625988" sldId="2147481364"/>
            <ac:grpSpMk id="66" creationId="{601A4B3A-7944-66A2-1A9C-BA1650B52E4B}"/>
          </ac:grpSpMkLst>
        </pc:grpChg>
        <pc:grpChg chg="del">
          <ac:chgData name="Dale Stubblefield" userId="8b6d8762-d243-43f2-aa51-cf50d3036c81" providerId="ADAL" clId="{64BE98AB-411C-CE4E-B36F-1F85A6A445AD}" dt="2024-02-27T19:38:08.239" v="1223" actId="478"/>
          <ac:grpSpMkLst>
            <pc:docMk/>
            <pc:sldMk cId="3300625988" sldId="2147481364"/>
            <ac:grpSpMk id="75" creationId="{D9680757-B7A3-E422-25D2-B926C77F3775}"/>
          </ac:grpSpMkLst>
        </pc:grpChg>
        <pc:grpChg chg="del">
          <ac:chgData name="Dale Stubblefield" userId="8b6d8762-d243-43f2-aa51-cf50d3036c81" providerId="ADAL" clId="{64BE98AB-411C-CE4E-B36F-1F85A6A445AD}" dt="2024-02-27T19:38:10.816" v="1225" actId="478"/>
          <ac:grpSpMkLst>
            <pc:docMk/>
            <pc:sldMk cId="3300625988" sldId="2147481364"/>
            <ac:grpSpMk id="94" creationId="{015ABC4C-CBCE-4AD9-88CE-3811D2C19683}"/>
          </ac:grpSpMkLst>
        </pc:grpChg>
        <pc:grpChg chg="del">
          <ac:chgData name="Dale Stubblefield" userId="8b6d8762-d243-43f2-aa51-cf50d3036c81" providerId="ADAL" clId="{64BE98AB-411C-CE4E-B36F-1F85A6A445AD}" dt="2024-02-27T19:38:12.442" v="1226" actId="478"/>
          <ac:grpSpMkLst>
            <pc:docMk/>
            <pc:sldMk cId="3300625988" sldId="2147481364"/>
            <ac:grpSpMk id="111" creationId="{3DAA2BF0-9AAB-1102-10CA-139EC3D635F7}"/>
          </ac:grpSpMkLst>
        </pc:grpChg>
        <pc:grpChg chg="del">
          <ac:chgData name="Dale Stubblefield" userId="8b6d8762-d243-43f2-aa51-cf50d3036c81" providerId="ADAL" clId="{64BE98AB-411C-CE4E-B36F-1F85A6A445AD}" dt="2024-02-27T19:38:10.103" v="1224" actId="478"/>
          <ac:grpSpMkLst>
            <pc:docMk/>
            <pc:sldMk cId="3300625988" sldId="2147481364"/>
            <ac:grpSpMk id="114" creationId="{0CABCD8E-6EE2-6441-1473-51F44EC26D0F}"/>
          </ac:grpSpMkLst>
        </pc:grpChg>
        <pc:picChg chg="mod modVis">
          <ac:chgData name="Dale Stubblefield" userId="8b6d8762-d243-43f2-aa51-cf50d3036c81" providerId="ADAL" clId="{64BE98AB-411C-CE4E-B36F-1F85A6A445AD}" dt="2024-02-27T19:43:03.310" v="1272" actId="33935"/>
          <ac:picMkLst>
            <pc:docMk/>
            <pc:sldMk cId="3300625988" sldId="2147481364"/>
            <ac:picMk id="119" creationId="{442A593D-20FD-30E5-8274-2B67805E83EC}"/>
          </ac:picMkLst>
        </pc:picChg>
        <pc:picChg chg="mod modVis">
          <ac:chgData name="Dale Stubblefield" userId="8b6d8762-d243-43f2-aa51-cf50d3036c81" providerId="ADAL" clId="{64BE98AB-411C-CE4E-B36F-1F85A6A445AD}" dt="2024-02-27T19:43:03.310" v="1272" actId="33935"/>
          <ac:picMkLst>
            <pc:docMk/>
            <pc:sldMk cId="3300625988" sldId="2147481364"/>
            <ac:picMk id="120" creationId="{A6019A63-8506-91D8-3CD3-B749235ED867}"/>
          </ac:picMkLst>
        </pc:picChg>
        <pc:cxnChg chg="del">
          <ac:chgData name="Dale Stubblefield" userId="8b6d8762-d243-43f2-aa51-cf50d3036c81" providerId="ADAL" clId="{64BE98AB-411C-CE4E-B36F-1F85A6A445AD}" dt="2024-02-27T19:39:03.016" v="1246" actId="478"/>
          <ac:cxnSpMkLst>
            <pc:docMk/>
            <pc:sldMk cId="3300625988" sldId="2147481364"/>
            <ac:cxnSpMk id="41" creationId="{1CAC3EC0-3080-00B8-C9DE-67F865E98EAB}"/>
          </ac:cxnSpMkLst>
        </pc:cxnChg>
      </pc:sldChg>
      <pc:sldChg chg="modSp del ord modTransition">
        <pc:chgData name="Dale Stubblefield" userId="8b6d8762-d243-43f2-aa51-cf50d3036c81" providerId="ADAL" clId="{64BE98AB-411C-CE4E-B36F-1F85A6A445AD}" dt="2024-02-27T19:50:24.086" v="1319" actId="2696"/>
        <pc:sldMkLst>
          <pc:docMk/>
          <pc:sldMk cId="1742490247" sldId="2147481365"/>
        </pc:sldMkLst>
        <pc:spChg chg="mod">
          <ac:chgData name="Dale Stubblefield" userId="8b6d8762-d243-43f2-aa51-cf50d3036c81" providerId="ADAL" clId="{64BE98AB-411C-CE4E-B36F-1F85A6A445AD}" dt="2024-02-27T19:42:22.872" v="1267" actId="962"/>
          <ac:spMkLst>
            <pc:docMk/>
            <pc:sldMk cId="1742490247" sldId="2147481365"/>
            <ac:spMk id="132" creationId="{400E0F38-8B7B-1BB4-ADEA-8AC8B7A9CDC6}"/>
          </ac:spMkLst>
        </pc:spChg>
      </pc:sldChg>
      <pc:sldChg chg="addSp delSp modSp mod ord modTransition addAnim delAnim modAnim delCm modNotesTx">
        <pc:chgData name="Dale Stubblefield" userId="8b6d8762-d243-43f2-aa51-cf50d3036c81" providerId="ADAL" clId="{64BE98AB-411C-CE4E-B36F-1F85A6A445AD}" dt="2024-03-01T22:29:00.922" v="5599"/>
        <pc:sldMkLst>
          <pc:docMk/>
          <pc:sldMk cId="2023320146" sldId="2147481366"/>
        </pc:sldMkLst>
        <pc:spChg chg="add mod modVis">
          <ac:chgData name="Dale Stubblefield" userId="8b6d8762-d243-43f2-aa51-cf50d3036c81" providerId="ADAL" clId="{64BE98AB-411C-CE4E-B36F-1F85A6A445AD}" dt="2024-02-29T21:52:01.878" v="4363" actId="33935"/>
          <ac:spMkLst>
            <pc:docMk/>
            <pc:sldMk cId="2023320146" sldId="2147481366"/>
            <ac:spMk id="2" creationId="{C1D89453-54CD-957A-C4AC-95533D00D619}"/>
          </ac:spMkLst>
        </pc:spChg>
        <pc:spChg chg="mod modVis">
          <ac:chgData name="Dale Stubblefield" userId="8b6d8762-d243-43f2-aa51-cf50d3036c81" providerId="ADAL" clId="{64BE98AB-411C-CE4E-B36F-1F85A6A445AD}" dt="2024-02-29T21:52:01.878" v="4363" actId="33935"/>
          <ac:spMkLst>
            <pc:docMk/>
            <pc:sldMk cId="2023320146" sldId="2147481366"/>
            <ac:spMk id="3" creationId="{436C4EB4-C9D9-F1BD-5784-177806859E32}"/>
          </ac:spMkLst>
        </pc:spChg>
        <pc:spChg chg="mod">
          <ac:chgData name="Dale Stubblefield" userId="8b6d8762-d243-43f2-aa51-cf50d3036c81" providerId="ADAL" clId="{64BE98AB-411C-CE4E-B36F-1F85A6A445AD}" dt="2024-02-29T21:24:17.431" v="3616"/>
          <ac:spMkLst>
            <pc:docMk/>
            <pc:sldMk cId="2023320146" sldId="2147481366"/>
            <ac:spMk id="5" creationId="{3FDE076A-3D18-A5D5-D61A-88CA67EBDAAB}"/>
          </ac:spMkLst>
        </pc:spChg>
        <pc:spChg chg="mod">
          <ac:chgData name="Dale Stubblefield" userId="8b6d8762-d243-43f2-aa51-cf50d3036c81" providerId="ADAL" clId="{64BE98AB-411C-CE4E-B36F-1F85A6A445AD}" dt="2024-02-29T21:24:17.431" v="3616"/>
          <ac:spMkLst>
            <pc:docMk/>
            <pc:sldMk cId="2023320146" sldId="2147481366"/>
            <ac:spMk id="6" creationId="{31BB3829-CC0B-839B-76D6-888BA77BF890}"/>
          </ac:spMkLst>
        </pc:spChg>
        <pc:spChg chg="mod modVis">
          <ac:chgData name="Dale Stubblefield" userId="8b6d8762-d243-43f2-aa51-cf50d3036c81" providerId="ADAL" clId="{64BE98AB-411C-CE4E-B36F-1F85A6A445AD}" dt="2024-02-29T21:52:01.878" v="4363" actId="33935"/>
          <ac:spMkLst>
            <pc:docMk/>
            <pc:sldMk cId="2023320146" sldId="2147481366"/>
            <ac:spMk id="8" creationId="{76854501-5593-45D8-B0A7-124C04446109}"/>
          </ac:spMkLst>
        </pc:spChg>
        <pc:spChg chg="mod modVis">
          <ac:chgData name="Dale Stubblefield" userId="8b6d8762-d243-43f2-aa51-cf50d3036c81" providerId="ADAL" clId="{64BE98AB-411C-CE4E-B36F-1F85A6A445AD}" dt="2024-02-29T21:52:01.878" v="4363" actId="33935"/>
          <ac:spMkLst>
            <pc:docMk/>
            <pc:sldMk cId="2023320146" sldId="2147481366"/>
            <ac:spMk id="9" creationId="{8F1A36BB-EDF1-8986-E6EA-0A149FE295E4}"/>
          </ac:spMkLst>
        </pc:spChg>
        <pc:spChg chg="mod modVis">
          <ac:chgData name="Dale Stubblefield" userId="8b6d8762-d243-43f2-aa51-cf50d3036c81" providerId="ADAL" clId="{64BE98AB-411C-CE4E-B36F-1F85A6A445AD}" dt="2024-02-29T21:52:01.878" v="4363" actId="33935"/>
          <ac:spMkLst>
            <pc:docMk/>
            <pc:sldMk cId="2023320146" sldId="2147481366"/>
            <ac:spMk id="10" creationId="{011532E3-F62D-1ABD-45E4-1CCFFDACFFE8}"/>
          </ac:spMkLst>
        </pc:spChg>
        <pc:spChg chg="mod modVis">
          <ac:chgData name="Dale Stubblefield" userId="8b6d8762-d243-43f2-aa51-cf50d3036c81" providerId="ADAL" clId="{64BE98AB-411C-CE4E-B36F-1F85A6A445AD}" dt="2024-02-29T21:52:01.878" v="4363" actId="33935"/>
          <ac:spMkLst>
            <pc:docMk/>
            <pc:sldMk cId="2023320146" sldId="2147481366"/>
            <ac:spMk id="14" creationId="{29D8DB3A-C5BB-4D93-790D-7CCF308230A2}"/>
          </ac:spMkLst>
        </pc:spChg>
        <pc:spChg chg="mod">
          <ac:chgData name="Dale Stubblefield" userId="8b6d8762-d243-43f2-aa51-cf50d3036c81" providerId="ADAL" clId="{64BE98AB-411C-CE4E-B36F-1F85A6A445AD}" dt="2024-02-29T21:37:54.393" v="4102"/>
          <ac:spMkLst>
            <pc:docMk/>
            <pc:sldMk cId="2023320146" sldId="2147481366"/>
            <ac:spMk id="22" creationId="{53480762-3FF4-BFF4-3794-856BCF53D7E5}"/>
          </ac:spMkLst>
        </pc:spChg>
        <pc:spChg chg="mod modVis">
          <ac:chgData name="Dale Stubblefield" userId="8b6d8762-d243-43f2-aa51-cf50d3036c81" providerId="ADAL" clId="{64BE98AB-411C-CE4E-B36F-1F85A6A445AD}" dt="2024-02-29T21:52:01.878" v="4363" actId="33935"/>
          <ac:spMkLst>
            <pc:docMk/>
            <pc:sldMk cId="2023320146" sldId="2147481366"/>
            <ac:spMk id="25" creationId="{5BAB82B4-628F-BBDA-ECC4-3F382D316B48}"/>
          </ac:spMkLst>
        </pc:spChg>
        <pc:spChg chg="mod modVis">
          <ac:chgData name="Dale Stubblefield" userId="8b6d8762-d243-43f2-aa51-cf50d3036c81" providerId="ADAL" clId="{64BE98AB-411C-CE4E-B36F-1F85A6A445AD}" dt="2024-02-29T21:52:01.878" v="4363" actId="33935"/>
          <ac:spMkLst>
            <pc:docMk/>
            <pc:sldMk cId="2023320146" sldId="2147481366"/>
            <ac:spMk id="26" creationId="{9432910E-A64D-5A73-7E51-40ADD618ADD0}"/>
          </ac:spMkLst>
        </pc:spChg>
        <pc:spChg chg="mod modVis">
          <ac:chgData name="Dale Stubblefield" userId="8b6d8762-d243-43f2-aa51-cf50d3036c81" providerId="ADAL" clId="{64BE98AB-411C-CE4E-B36F-1F85A6A445AD}" dt="2024-02-29T21:52:01.878" v="4363" actId="33935"/>
          <ac:spMkLst>
            <pc:docMk/>
            <pc:sldMk cId="2023320146" sldId="2147481366"/>
            <ac:spMk id="30" creationId="{3348FACF-7EC9-08B4-2A92-672C6A828354}"/>
          </ac:spMkLst>
        </pc:spChg>
        <pc:spChg chg="mod">
          <ac:chgData name="Dale Stubblefield" userId="8b6d8762-d243-43f2-aa51-cf50d3036c81" providerId="ADAL" clId="{64BE98AB-411C-CE4E-B36F-1F85A6A445AD}" dt="2024-02-29T21:37:54.393" v="4102"/>
          <ac:spMkLst>
            <pc:docMk/>
            <pc:sldMk cId="2023320146" sldId="2147481366"/>
            <ac:spMk id="31" creationId="{11D73BCE-88B7-6C4F-637F-59B929C4F6C1}"/>
          </ac:spMkLst>
        </pc:spChg>
        <pc:spChg chg="add del mod modVis">
          <ac:chgData name="Dale Stubblefield" userId="8b6d8762-d243-43f2-aa51-cf50d3036c81" providerId="ADAL" clId="{64BE98AB-411C-CE4E-B36F-1F85A6A445AD}" dt="2024-02-29T21:51:55.208" v="4360" actId="21"/>
          <ac:spMkLst>
            <pc:docMk/>
            <pc:sldMk cId="2023320146" sldId="2147481366"/>
            <ac:spMk id="32" creationId="{B3305F46-BF32-D235-D65C-776BBD34C437}"/>
          </ac:spMkLst>
        </pc:spChg>
        <pc:spChg chg="add del mod">
          <ac:chgData name="Dale Stubblefield" userId="8b6d8762-d243-43f2-aa51-cf50d3036c81" providerId="ADAL" clId="{64BE98AB-411C-CE4E-B36F-1F85A6A445AD}" dt="2024-02-29T21:41:24.822" v="4191" actId="478"/>
          <ac:spMkLst>
            <pc:docMk/>
            <pc:sldMk cId="2023320146" sldId="2147481366"/>
            <ac:spMk id="33" creationId="{41FEE573-81A5-849A-336F-51096E4F89BE}"/>
          </ac:spMkLst>
        </pc:spChg>
        <pc:spChg chg="add del mod">
          <ac:chgData name="Dale Stubblefield" userId="8b6d8762-d243-43f2-aa51-cf50d3036c81" providerId="ADAL" clId="{64BE98AB-411C-CE4E-B36F-1F85A6A445AD}" dt="2024-02-29T21:40:33.298" v="4168" actId="478"/>
          <ac:spMkLst>
            <pc:docMk/>
            <pc:sldMk cId="2023320146" sldId="2147481366"/>
            <ac:spMk id="34" creationId="{0AAF6EFF-94C0-CFE9-C232-064E7296C2A3}"/>
          </ac:spMkLst>
        </pc:spChg>
        <pc:spChg chg="add del mod">
          <ac:chgData name="Dale Stubblefield" userId="8b6d8762-d243-43f2-aa51-cf50d3036c81" providerId="ADAL" clId="{64BE98AB-411C-CE4E-B36F-1F85A6A445AD}" dt="2024-02-29T21:41:23.863" v="4190" actId="478"/>
          <ac:spMkLst>
            <pc:docMk/>
            <pc:sldMk cId="2023320146" sldId="2147481366"/>
            <ac:spMk id="35" creationId="{C02CFA63-D4F8-94F3-1856-304FE912B4E1}"/>
          </ac:spMkLst>
        </pc:spChg>
        <pc:spChg chg="mod modVis">
          <ac:chgData name="Dale Stubblefield" userId="8b6d8762-d243-43f2-aa51-cf50d3036c81" providerId="ADAL" clId="{64BE98AB-411C-CE4E-B36F-1F85A6A445AD}" dt="2024-02-29T21:52:01.878" v="4363" actId="33935"/>
          <ac:spMkLst>
            <pc:docMk/>
            <pc:sldMk cId="2023320146" sldId="2147481366"/>
            <ac:spMk id="36" creationId="{873BC39D-D5EC-77E9-D85A-87F5D6B00F01}"/>
          </ac:spMkLst>
        </pc:spChg>
        <pc:spChg chg="add del mod">
          <ac:chgData name="Dale Stubblefield" userId="8b6d8762-d243-43f2-aa51-cf50d3036c81" providerId="ADAL" clId="{64BE98AB-411C-CE4E-B36F-1F85A6A445AD}" dt="2024-02-29T22:09:24.558" v="4812" actId="11530"/>
          <ac:spMkLst>
            <pc:docMk/>
            <pc:sldMk cId="2023320146" sldId="2147481366"/>
            <ac:spMk id="37" creationId="{C227D36F-4983-E2D8-E26F-C13C9F02E949}"/>
          </ac:spMkLst>
        </pc:spChg>
        <pc:spChg chg="add mod">
          <ac:chgData name="Dale Stubblefield" userId="8b6d8762-d243-43f2-aa51-cf50d3036c81" providerId="ADAL" clId="{64BE98AB-411C-CE4E-B36F-1F85A6A445AD}" dt="2024-02-29T21:48:41.413" v="4319" actId="208"/>
          <ac:spMkLst>
            <pc:docMk/>
            <pc:sldMk cId="2023320146" sldId="2147481366"/>
            <ac:spMk id="38" creationId="{97BC3258-0655-CDAB-B108-4AEDC922004D}"/>
          </ac:spMkLst>
        </pc:spChg>
        <pc:spChg chg="add mod">
          <ac:chgData name="Dale Stubblefield" userId="8b6d8762-d243-43f2-aa51-cf50d3036c81" providerId="ADAL" clId="{64BE98AB-411C-CE4E-B36F-1F85A6A445AD}" dt="2024-02-29T21:48:41.413" v="4319" actId="208"/>
          <ac:spMkLst>
            <pc:docMk/>
            <pc:sldMk cId="2023320146" sldId="2147481366"/>
            <ac:spMk id="39" creationId="{78FABD5E-BF59-15F9-2CEA-2653C41D3F40}"/>
          </ac:spMkLst>
        </pc:spChg>
        <pc:spChg chg="add del mod modVis">
          <ac:chgData name="Dale Stubblefield" userId="8b6d8762-d243-43f2-aa51-cf50d3036c81" providerId="ADAL" clId="{64BE98AB-411C-CE4E-B36F-1F85A6A445AD}" dt="2024-02-29T22:00:13.885" v="4725" actId="478"/>
          <ac:spMkLst>
            <pc:docMk/>
            <pc:sldMk cId="2023320146" sldId="2147481366"/>
            <ac:spMk id="41" creationId="{DE07C3AA-96B4-1B94-5BB4-0F030834A7A7}"/>
          </ac:spMkLst>
        </pc:spChg>
        <pc:spChg chg="add mod">
          <ac:chgData name="Dale Stubblefield" userId="8b6d8762-d243-43f2-aa51-cf50d3036c81" providerId="ADAL" clId="{64BE98AB-411C-CE4E-B36F-1F85A6A445AD}" dt="2024-02-29T21:48:26.582" v="4316" actId="171"/>
          <ac:spMkLst>
            <pc:docMk/>
            <pc:sldMk cId="2023320146" sldId="2147481366"/>
            <ac:spMk id="42" creationId="{B89650EB-CECC-1E1D-038E-E879F19F3439}"/>
          </ac:spMkLst>
        </pc:spChg>
        <pc:spChg chg="mod modVis">
          <ac:chgData name="Dale Stubblefield" userId="8b6d8762-d243-43f2-aa51-cf50d3036c81" providerId="ADAL" clId="{64BE98AB-411C-CE4E-B36F-1F85A6A445AD}" dt="2024-02-29T21:52:01.878" v="4363" actId="33935"/>
          <ac:spMkLst>
            <pc:docMk/>
            <pc:sldMk cId="2023320146" sldId="2147481366"/>
            <ac:spMk id="46" creationId="{638432A1-78A5-42A6-2811-C47E3E5E9A58}"/>
          </ac:spMkLst>
        </pc:spChg>
        <pc:spChg chg="mod modVis">
          <ac:chgData name="Dale Stubblefield" userId="8b6d8762-d243-43f2-aa51-cf50d3036c81" providerId="ADAL" clId="{64BE98AB-411C-CE4E-B36F-1F85A6A445AD}" dt="2024-02-29T21:52:01.878" v="4363" actId="33935"/>
          <ac:spMkLst>
            <pc:docMk/>
            <pc:sldMk cId="2023320146" sldId="2147481366"/>
            <ac:spMk id="54" creationId="{B54CF728-1C76-CBCE-77BF-5B38B2DAEE75}"/>
          </ac:spMkLst>
        </pc:spChg>
        <pc:spChg chg="mod">
          <ac:chgData name="Dale Stubblefield" userId="8b6d8762-d243-43f2-aa51-cf50d3036c81" providerId="ADAL" clId="{64BE98AB-411C-CE4E-B36F-1F85A6A445AD}" dt="2024-02-29T21:55:48.214" v="4380" actId="20577"/>
          <ac:spMkLst>
            <pc:docMk/>
            <pc:sldMk cId="2023320146" sldId="2147481366"/>
            <ac:spMk id="57" creationId="{FFA1E975-D8E1-9497-A97D-9B6036F7E7DE}"/>
          </ac:spMkLst>
        </pc:spChg>
        <pc:spChg chg="mod modVis">
          <ac:chgData name="Dale Stubblefield" userId="8b6d8762-d243-43f2-aa51-cf50d3036c81" providerId="ADAL" clId="{64BE98AB-411C-CE4E-B36F-1F85A6A445AD}" dt="2024-02-29T21:52:01.878" v="4363" actId="33935"/>
          <ac:spMkLst>
            <pc:docMk/>
            <pc:sldMk cId="2023320146" sldId="2147481366"/>
            <ac:spMk id="58" creationId="{85C555FC-AE1D-5C1B-6AB4-2D62335B5D19}"/>
          </ac:spMkLst>
        </pc:spChg>
        <pc:spChg chg="mod modVis">
          <ac:chgData name="Dale Stubblefield" userId="8b6d8762-d243-43f2-aa51-cf50d3036c81" providerId="ADAL" clId="{64BE98AB-411C-CE4E-B36F-1F85A6A445AD}" dt="2024-02-29T21:52:01.878" v="4363" actId="33935"/>
          <ac:spMkLst>
            <pc:docMk/>
            <pc:sldMk cId="2023320146" sldId="2147481366"/>
            <ac:spMk id="59" creationId="{BDF3B8CE-FFE1-D990-E99F-FA6BF4D0CCDD}"/>
          </ac:spMkLst>
        </pc:spChg>
        <pc:spChg chg="mod">
          <ac:chgData name="Dale Stubblefield" userId="8b6d8762-d243-43f2-aa51-cf50d3036c81" providerId="ADAL" clId="{64BE98AB-411C-CE4E-B36F-1F85A6A445AD}" dt="2024-02-29T21:59:57.773" v="4721" actId="242"/>
          <ac:spMkLst>
            <pc:docMk/>
            <pc:sldMk cId="2023320146" sldId="2147481366"/>
            <ac:spMk id="60" creationId="{54BD3CDD-5904-3C9E-83DA-226A14601194}"/>
          </ac:spMkLst>
        </pc:spChg>
        <pc:spChg chg="mod">
          <ac:chgData name="Dale Stubblefield" userId="8b6d8762-d243-43f2-aa51-cf50d3036c81" providerId="ADAL" clId="{64BE98AB-411C-CE4E-B36F-1F85A6A445AD}" dt="2024-02-29T22:00:10.233" v="4724" actId="20577"/>
          <ac:spMkLst>
            <pc:docMk/>
            <pc:sldMk cId="2023320146" sldId="2147481366"/>
            <ac:spMk id="61" creationId="{2ECD3315-AA2A-3FCA-9DBB-EC3B941A5C89}"/>
          </ac:spMkLst>
        </pc:spChg>
        <pc:spChg chg="mod">
          <ac:chgData name="Dale Stubblefield" userId="8b6d8762-d243-43f2-aa51-cf50d3036c81" providerId="ADAL" clId="{64BE98AB-411C-CE4E-B36F-1F85A6A445AD}" dt="2024-02-29T21:59:57.773" v="4721" actId="242"/>
          <ac:spMkLst>
            <pc:docMk/>
            <pc:sldMk cId="2023320146" sldId="2147481366"/>
            <ac:spMk id="62" creationId="{99EB95B5-00B1-E8C2-29DF-F527633BCCDD}"/>
          </ac:spMkLst>
        </pc:spChg>
        <pc:spChg chg="mod modVis">
          <ac:chgData name="Dale Stubblefield" userId="8b6d8762-d243-43f2-aa51-cf50d3036c81" providerId="ADAL" clId="{64BE98AB-411C-CE4E-B36F-1F85A6A445AD}" dt="2024-02-29T21:52:01.878" v="4363" actId="33935"/>
          <ac:spMkLst>
            <pc:docMk/>
            <pc:sldMk cId="2023320146" sldId="2147481366"/>
            <ac:spMk id="74" creationId="{710F8E0B-08DF-43EC-6C8D-2FA7C7A4D415}"/>
          </ac:spMkLst>
        </pc:spChg>
        <pc:spChg chg="mod modVis">
          <ac:chgData name="Dale Stubblefield" userId="8b6d8762-d243-43f2-aa51-cf50d3036c81" providerId="ADAL" clId="{64BE98AB-411C-CE4E-B36F-1F85A6A445AD}" dt="2024-02-29T21:52:01.878" v="4363" actId="33935"/>
          <ac:spMkLst>
            <pc:docMk/>
            <pc:sldMk cId="2023320146" sldId="2147481366"/>
            <ac:spMk id="77" creationId="{E83C0B47-6BDD-D885-1B73-083B795C2AAF}"/>
          </ac:spMkLst>
        </pc:spChg>
        <pc:spChg chg="mod modVis">
          <ac:chgData name="Dale Stubblefield" userId="8b6d8762-d243-43f2-aa51-cf50d3036c81" providerId="ADAL" clId="{64BE98AB-411C-CE4E-B36F-1F85A6A445AD}" dt="2024-02-29T21:52:01.878" v="4363" actId="33935"/>
          <ac:spMkLst>
            <pc:docMk/>
            <pc:sldMk cId="2023320146" sldId="2147481366"/>
            <ac:spMk id="105" creationId="{46C35D71-AE32-03EE-8D5B-C4FA72A49C72}"/>
          </ac:spMkLst>
        </pc:spChg>
        <pc:spChg chg="add del">
          <ac:chgData name="Dale Stubblefield" userId="8b6d8762-d243-43f2-aa51-cf50d3036c81" providerId="ADAL" clId="{64BE98AB-411C-CE4E-B36F-1F85A6A445AD}" dt="2024-02-29T22:06:49.529" v="4765" actId="478"/>
          <ac:spMkLst>
            <pc:docMk/>
            <pc:sldMk cId="2023320146" sldId="2147481366"/>
            <ac:spMk id="116" creationId="{096CD305-3A64-F5BD-158F-E1B25CC9465B}"/>
          </ac:spMkLst>
        </pc:spChg>
        <pc:spChg chg="mod modVis">
          <ac:chgData name="Dale Stubblefield" userId="8b6d8762-d243-43f2-aa51-cf50d3036c81" providerId="ADAL" clId="{64BE98AB-411C-CE4E-B36F-1F85A6A445AD}" dt="2024-02-29T21:52:01.878" v="4363" actId="33935"/>
          <ac:spMkLst>
            <pc:docMk/>
            <pc:sldMk cId="2023320146" sldId="2147481366"/>
            <ac:spMk id="118" creationId="{984F1B9F-3F8D-4F7D-B47B-305298AAABAB}"/>
          </ac:spMkLst>
        </pc:spChg>
        <pc:spChg chg="add del mod modVis">
          <ac:chgData name="Dale Stubblefield" userId="8b6d8762-d243-43f2-aa51-cf50d3036c81" providerId="ADAL" clId="{64BE98AB-411C-CE4E-B36F-1F85A6A445AD}" dt="2024-02-29T21:52:01.878" v="4363" actId="33935"/>
          <ac:spMkLst>
            <pc:docMk/>
            <pc:sldMk cId="2023320146" sldId="2147481366"/>
            <ac:spMk id="119" creationId="{8737B821-C2A2-C692-1D29-AD78608ACBB1}"/>
          </ac:spMkLst>
        </pc:spChg>
        <pc:spChg chg="del mod modVis">
          <ac:chgData name="Dale Stubblefield" userId="8b6d8762-d243-43f2-aa51-cf50d3036c81" providerId="ADAL" clId="{64BE98AB-411C-CE4E-B36F-1F85A6A445AD}" dt="2024-02-29T21:52:26.398" v="4369" actId="478"/>
          <ac:spMkLst>
            <pc:docMk/>
            <pc:sldMk cId="2023320146" sldId="2147481366"/>
            <ac:spMk id="121" creationId="{799768B8-D961-8EFD-FAA9-EB4B24745FED}"/>
          </ac:spMkLst>
        </pc:spChg>
        <pc:spChg chg="mod modVis">
          <ac:chgData name="Dale Stubblefield" userId="8b6d8762-d243-43f2-aa51-cf50d3036c81" providerId="ADAL" clId="{64BE98AB-411C-CE4E-B36F-1F85A6A445AD}" dt="2024-02-27T19:39:19.846" v="1250" actId="33935"/>
          <ac:spMkLst>
            <pc:docMk/>
            <pc:sldMk cId="2023320146" sldId="2147481366"/>
            <ac:spMk id="122" creationId="{FF093308-15C0-A379-878E-21702DEDDEB3}"/>
          </ac:spMkLst>
        </pc:spChg>
        <pc:spChg chg="mod modVis">
          <ac:chgData name="Dale Stubblefield" userId="8b6d8762-d243-43f2-aa51-cf50d3036c81" providerId="ADAL" clId="{64BE98AB-411C-CE4E-B36F-1F85A6A445AD}" dt="2024-02-27T19:39:19.846" v="1250" actId="33935"/>
          <ac:spMkLst>
            <pc:docMk/>
            <pc:sldMk cId="2023320146" sldId="2147481366"/>
            <ac:spMk id="123" creationId="{BB3B005A-D5BD-677C-602C-6AF927222AC7}"/>
          </ac:spMkLst>
        </pc:spChg>
        <pc:spChg chg="add del mod">
          <ac:chgData name="Dale Stubblefield" userId="8b6d8762-d243-43f2-aa51-cf50d3036c81" providerId="ADAL" clId="{64BE98AB-411C-CE4E-B36F-1F85A6A445AD}" dt="2024-02-29T22:07:17.679" v="4779" actId="11529"/>
          <ac:spMkLst>
            <pc:docMk/>
            <pc:sldMk cId="2023320146" sldId="2147481366"/>
            <ac:spMk id="125" creationId="{5CB5EA3D-A9F4-2AA6-6716-E937B6EDD2DE}"/>
          </ac:spMkLst>
        </pc:spChg>
        <pc:spChg chg="add del">
          <ac:chgData name="Dale Stubblefield" userId="8b6d8762-d243-43f2-aa51-cf50d3036c81" providerId="ADAL" clId="{64BE98AB-411C-CE4E-B36F-1F85A6A445AD}" dt="2024-02-29T22:08:06.405" v="4786" actId="11529"/>
          <ac:spMkLst>
            <pc:docMk/>
            <pc:sldMk cId="2023320146" sldId="2147481366"/>
            <ac:spMk id="128" creationId="{1C4A0296-718B-F6A5-925C-C0B838ECAC33}"/>
          </ac:spMkLst>
        </pc:spChg>
        <pc:spChg chg="add del mod">
          <ac:chgData name="Dale Stubblefield" userId="8b6d8762-d243-43f2-aa51-cf50d3036c81" providerId="ADAL" clId="{64BE98AB-411C-CE4E-B36F-1F85A6A445AD}" dt="2024-02-29T22:08:46.377" v="4800" actId="11529"/>
          <ac:spMkLst>
            <pc:docMk/>
            <pc:sldMk cId="2023320146" sldId="2147481366"/>
            <ac:spMk id="129" creationId="{81F4323E-59BD-96E1-CF73-89842237FDBE}"/>
          </ac:spMkLst>
        </pc:spChg>
        <pc:spChg chg="add del mod">
          <ac:chgData name="Dale Stubblefield" userId="8b6d8762-d243-43f2-aa51-cf50d3036c81" providerId="ADAL" clId="{64BE98AB-411C-CE4E-B36F-1F85A6A445AD}" dt="2024-02-29T22:09:42.200" v="4816" actId="478"/>
          <ac:spMkLst>
            <pc:docMk/>
            <pc:sldMk cId="2023320146" sldId="2147481366"/>
            <ac:spMk id="130" creationId="{5B3DE165-5839-901C-CFEE-4F02F20B38CF}"/>
          </ac:spMkLst>
        </pc:spChg>
        <pc:spChg chg="del mod modVis">
          <ac:chgData name="Dale Stubblefield" userId="8b6d8762-d243-43f2-aa51-cf50d3036c81" providerId="ADAL" clId="{64BE98AB-411C-CE4E-B36F-1F85A6A445AD}" dt="2024-02-29T21:24:00.785" v="3609" actId="478"/>
          <ac:spMkLst>
            <pc:docMk/>
            <pc:sldMk cId="2023320146" sldId="2147481366"/>
            <ac:spMk id="132" creationId="{400E0F38-8B7B-1BB4-ADEA-8AC8B7A9CDC6}"/>
          </ac:spMkLst>
        </pc:spChg>
        <pc:spChg chg="del mod topLvl modVis">
          <ac:chgData name="Dale Stubblefield" userId="8b6d8762-d243-43f2-aa51-cf50d3036c81" providerId="ADAL" clId="{64BE98AB-411C-CE4E-B36F-1F85A6A445AD}" dt="2024-02-29T21:43:09.313" v="4249" actId="478"/>
          <ac:spMkLst>
            <pc:docMk/>
            <pc:sldMk cId="2023320146" sldId="2147481366"/>
            <ac:spMk id="133" creationId="{C38B8399-8F48-CC1F-E1B5-D3974523FC07}"/>
          </ac:spMkLst>
        </pc:spChg>
        <pc:spChg chg="add del mod topLvl modVis">
          <ac:chgData name="Dale Stubblefield" userId="8b6d8762-d243-43f2-aa51-cf50d3036c81" providerId="ADAL" clId="{64BE98AB-411C-CE4E-B36F-1F85A6A445AD}" dt="2024-02-29T22:00:16.281" v="4726" actId="478"/>
          <ac:spMkLst>
            <pc:docMk/>
            <pc:sldMk cId="2023320146" sldId="2147481366"/>
            <ac:spMk id="134" creationId="{827ABBFD-562A-43C6-4297-2B6756BC4D62}"/>
          </ac:spMkLst>
        </pc:spChg>
        <pc:grpChg chg="add mod topLvl modVis">
          <ac:chgData name="Dale Stubblefield" userId="8b6d8762-d243-43f2-aa51-cf50d3036c81" providerId="ADAL" clId="{64BE98AB-411C-CE4E-B36F-1F85A6A445AD}" dt="2024-02-29T21:52:01.878" v="4363" actId="33935"/>
          <ac:grpSpMkLst>
            <pc:docMk/>
            <pc:sldMk cId="2023320146" sldId="2147481366"/>
            <ac:grpSpMk id="4" creationId="{430D9DF1-6D86-212A-C9E5-617D9A6C5352}"/>
          </ac:grpSpMkLst>
        </pc:grpChg>
        <pc:grpChg chg="add mod">
          <ac:chgData name="Dale Stubblefield" userId="8b6d8762-d243-43f2-aa51-cf50d3036c81" providerId="ADAL" clId="{64BE98AB-411C-CE4E-B36F-1F85A6A445AD}" dt="2024-02-29T21:37:55.920" v="4104" actId="1076"/>
          <ac:grpSpMkLst>
            <pc:docMk/>
            <pc:sldMk cId="2023320146" sldId="2147481366"/>
            <ac:grpSpMk id="7" creationId="{6C7368E7-76CE-9C21-65A8-AD9DCC54CD06}"/>
          </ac:grpSpMkLst>
        </pc:grpChg>
        <pc:grpChg chg="mod modVis">
          <ac:chgData name="Dale Stubblefield" userId="8b6d8762-d243-43f2-aa51-cf50d3036c81" providerId="ADAL" clId="{64BE98AB-411C-CE4E-B36F-1F85A6A445AD}" dt="2024-02-29T21:52:01.878" v="4363" actId="33935"/>
          <ac:grpSpMkLst>
            <pc:docMk/>
            <pc:sldMk cId="2023320146" sldId="2147481366"/>
            <ac:grpSpMk id="16" creationId="{750A612E-7CE6-5AE8-B20A-DD30EBD359D8}"/>
          </ac:grpSpMkLst>
        </pc:grpChg>
        <pc:grpChg chg="add del">
          <ac:chgData name="Dale Stubblefield" userId="8b6d8762-d243-43f2-aa51-cf50d3036c81" providerId="ADAL" clId="{64BE98AB-411C-CE4E-B36F-1F85A6A445AD}" dt="2024-02-29T21:44:24.926" v="4260" actId="164"/>
          <ac:grpSpMkLst>
            <pc:docMk/>
            <pc:sldMk cId="2023320146" sldId="2147481366"/>
            <ac:grpSpMk id="40" creationId="{B1A862A7-6C4E-DB04-8F12-69F131956630}"/>
          </ac:grpSpMkLst>
        </pc:grpChg>
        <pc:grpChg chg="add mod modVis">
          <ac:chgData name="Dale Stubblefield" userId="8b6d8762-d243-43f2-aa51-cf50d3036c81" providerId="ADAL" clId="{64BE98AB-411C-CE4E-B36F-1F85A6A445AD}" dt="2024-02-29T22:08:51.219" v="4802" actId="1076"/>
          <ac:grpSpMkLst>
            <pc:docMk/>
            <pc:sldMk cId="2023320146" sldId="2147481366"/>
            <ac:grpSpMk id="44" creationId="{176B78E7-7434-D3E1-99C3-5C3C1DA3010C}"/>
          </ac:grpSpMkLst>
        </pc:grpChg>
        <pc:grpChg chg="mod modVis">
          <ac:chgData name="Dale Stubblefield" userId="8b6d8762-d243-43f2-aa51-cf50d3036c81" providerId="ADAL" clId="{64BE98AB-411C-CE4E-B36F-1F85A6A445AD}" dt="2024-02-29T21:52:01.878" v="4363" actId="33935"/>
          <ac:grpSpMkLst>
            <pc:docMk/>
            <pc:sldMk cId="2023320146" sldId="2147481366"/>
            <ac:grpSpMk id="48" creationId="{8AD5E6C5-4B87-B8F1-FC8D-9767B2E5A12A}"/>
          </ac:grpSpMkLst>
        </pc:grpChg>
        <pc:grpChg chg="add del mod modVis">
          <ac:chgData name="Dale Stubblefield" userId="8b6d8762-d243-43f2-aa51-cf50d3036c81" providerId="ADAL" clId="{64BE98AB-411C-CE4E-B36F-1F85A6A445AD}" dt="2024-03-01T15:53:50.193" v="4878" actId="21"/>
          <ac:grpSpMkLst>
            <pc:docMk/>
            <pc:sldMk cId="2023320146" sldId="2147481366"/>
            <ac:grpSpMk id="56" creationId="{F955BAB1-CE0C-4436-E1E3-F21E161F92DE}"/>
          </ac:grpSpMkLst>
        </pc:grpChg>
        <pc:grpChg chg="mod modVis">
          <ac:chgData name="Dale Stubblefield" userId="8b6d8762-d243-43f2-aa51-cf50d3036c81" providerId="ADAL" clId="{64BE98AB-411C-CE4E-B36F-1F85A6A445AD}" dt="2024-02-29T21:52:01.878" v="4363" actId="33935"/>
          <ac:grpSpMkLst>
            <pc:docMk/>
            <pc:sldMk cId="2023320146" sldId="2147481366"/>
            <ac:grpSpMk id="82" creationId="{7614DB2A-D994-4FDA-B587-461C5B98C424}"/>
          </ac:grpSpMkLst>
        </pc:grpChg>
        <pc:grpChg chg="mod modVis">
          <ac:chgData name="Dale Stubblefield" userId="8b6d8762-d243-43f2-aa51-cf50d3036c81" providerId="ADAL" clId="{64BE98AB-411C-CE4E-B36F-1F85A6A445AD}" dt="2024-02-29T21:52:01.878" v="4363" actId="33935"/>
          <ac:grpSpMkLst>
            <pc:docMk/>
            <pc:sldMk cId="2023320146" sldId="2147481366"/>
            <ac:grpSpMk id="90" creationId="{17DC8F5E-BB8F-52F0-5F17-088CC2192A1C}"/>
          </ac:grpSpMkLst>
        </pc:grpChg>
        <pc:grpChg chg="mod modVis">
          <ac:chgData name="Dale Stubblefield" userId="8b6d8762-d243-43f2-aa51-cf50d3036c81" providerId="ADAL" clId="{64BE98AB-411C-CE4E-B36F-1F85A6A445AD}" dt="2024-02-29T21:52:01.878" v="4363" actId="33935"/>
          <ac:grpSpMkLst>
            <pc:docMk/>
            <pc:sldMk cId="2023320146" sldId="2147481366"/>
            <ac:grpSpMk id="91" creationId="{8FA40A86-73FB-0B84-7C4F-5294568ED81D}"/>
          </ac:grpSpMkLst>
        </pc:grpChg>
        <pc:grpChg chg="mod modVis">
          <ac:chgData name="Dale Stubblefield" userId="8b6d8762-d243-43f2-aa51-cf50d3036c81" providerId="ADAL" clId="{64BE98AB-411C-CE4E-B36F-1F85A6A445AD}" dt="2024-02-29T21:52:01.878" v="4363" actId="33935"/>
          <ac:grpSpMkLst>
            <pc:docMk/>
            <pc:sldMk cId="2023320146" sldId="2147481366"/>
            <ac:grpSpMk id="96" creationId="{BB36CB95-5BE7-95C3-413A-645F1C6EE44B}"/>
          </ac:grpSpMkLst>
        </pc:grpChg>
        <pc:grpChg chg="mod modVis">
          <ac:chgData name="Dale Stubblefield" userId="8b6d8762-d243-43f2-aa51-cf50d3036c81" providerId="ADAL" clId="{64BE98AB-411C-CE4E-B36F-1F85A6A445AD}" dt="2024-02-29T21:52:01.878" v="4363" actId="33935"/>
          <ac:grpSpMkLst>
            <pc:docMk/>
            <pc:sldMk cId="2023320146" sldId="2147481366"/>
            <ac:grpSpMk id="103" creationId="{EF263389-0DB8-92FF-9D84-21AC22036286}"/>
          </ac:grpSpMkLst>
        </pc:grpChg>
        <pc:grpChg chg="mod ord topLvl modVis">
          <ac:chgData name="Dale Stubblefield" userId="8b6d8762-d243-43f2-aa51-cf50d3036c81" providerId="ADAL" clId="{64BE98AB-411C-CE4E-B36F-1F85A6A445AD}" dt="2024-03-01T16:37:23.345" v="5350" actId="13244"/>
          <ac:grpSpMkLst>
            <pc:docMk/>
            <pc:sldMk cId="2023320146" sldId="2147481366"/>
            <ac:grpSpMk id="124" creationId="{0194D37A-3D87-E124-FF6F-41DE37B71AD4}"/>
          </ac:grpSpMkLst>
        </pc:grpChg>
        <pc:grpChg chg="add del mod modVis">
          <ac:chgData name="Dale Stubblefield" userId="8b6d8762-d243-43f2-aa51-cf50d3036c81" providerId="ADAL" clId="{64BE98AB-411C-CE4E-B36F-1F85A6A445AD}" dt="2024-02-29T21:43:09.313" v="4249" actId="478"/>
          <ac:grpSpMkLst>
            <pc:docMk/>
            <pc:sldMk cId="2023320146" sldId="2147481366"/>
            <ac:grpSpMk id="135" creationId="{0DB3D770-84DE-22C1-CED0-D3DA2B6FDBD2}"/>
          </ac:grpSpMkLst>
        </pc:grpChg>
        <pc:grpChg chg="add mod modVis">
          <ac:chgData name="Dale Stubblefield" userId="8b6d8762-d243-43f2-aa51-cf50d3036c81" providerId="ADAL" clId="{64BE98AB-411C-CE4E-B36F-1F85A6A445AD}" dt="2024-03-01T15:55:08.054" v="4888" actId="33935"/>
          <ac:grpSpMkLst>
            <pc:docMk/>
            <pc:sldMk cId="2023320146" sldId="2147481366"/>
            <ac:grpSpMk id="139" creationId="{F4B7F060-1E03-A426-7E8B-12CF8097A540}"/>
          </ac:grpSpMkLst>
        </pc:grpChg>
        <pc:grpChg chg="add del">
          <ac:chgData name="Dale Stubblefield" userId="8b6d8762-d243-43f2-aa51-cf50d3036c81" providerId="ADAL" clId="{64BE98AB-411C-CE4E-B36F-1F85A6A445AD}" dt="2024-02-29T22:12:54.749" v="4842" actId="164"/>
          <ac:grpSpMkLst>
            <pc:docMk/>
            <pc:sldMk cId="2023320146" sldId="2147481366"/>
            <ac:grpSpMk id="140" creationId="{F35A060A-5572-320F-FF18-EE0725AF0572}"/>
          </ac:grpSpMkLst>
        </pc:grpChg>
        <pc:picChg chg="mod modVis">
          <ac:chgData name="Dale Stubblefield" userId="8b6d8762-d243-43f2-aa51-cf50d3036c81" providerId="ADAL" clId="{64BE98AB-411C-CE4E-B36F-1F85A6A445AD}" dt="2024-02-29T21:52:01.878" v="4363" actId="33935"/>
          <ac:picMkLst>
            <pc:docMk/>
            <pc:sldMk cId="2023320146" sldId="2147481366"/>
            <ac:picMk id="13" creationId="{49DBD24C-7254-33B9-F5F3-AD4F4AE37B75}"/>
          </ac:picMkLst>
        </pc:picChg>
        <pc:picChg chg="mod modVis">
          <ac:chgData name="Dale Stubblefield" userId="8b6d8762-d243-43f2-aa51-cf50d3036c81" providerId="ADAL" clId="{64BE98AB-411C-CE4E-B36F-1F85A6A445AD}" dt="2024-02-29T21:52:01.878" v="4363" actId="33935"/>
          <ac:picMkLst>
            <pc:docMk/>
            <pc:sldMk cId="2023320146" sldId="2147481366"/>
            <ac:picMk id="24" creationId="{402A3DA9-0610-27DA-87B7-2D724364014A}"/>
          </ac:picMkLst>
        </pc:picChg>
        <pc:picChg chg="mod ord topLvl modVis">
          <ac:chgData name="Dale Stubblefield" userId="8b6d8762-d243-43f2-aa51-cf50d3036c81" providerId="ADAL" clId="{64BE98AB-411C-CE4E-B36F-1F85A6A445AD}" dt="2024-02-29T22:12:54.749" v="4842" actId="164"/>
          <ac:picMkLst>
            <pc:docMk/>
            <pc:sldMk cId="2023320146" sldId="2147481366"/>
            <ac:picMk id="117" creationId="{8E1A092C-04E7-A3CA-04E4-3C9B8549DF28}"/>
          </ac:picMkLst>
        </pc:picChg>
        <pc:picChg chg="mod topLvl modVis">
          <ac:chgData name="Dale Stubblefield" userId="8b6d8762-d243-43f2-aa51-cf50d3036c81" providerId="ADAL" clId="{64BE98AB-411C-CE4E-B36F-1F85A6A445AD}" dt="2024-02-29T22:12:54.749" v="4842" actId="164"/>
          <ac:picMkLst>
            <pc:docMk/>
            <pc:sldMk cId="2023320146" sldId="2147481366"/>
            <ac:picMk id="120" creationId="{A6019A63-8506-91D8-3CD3-B749235ED867}"/>
          </ac:picMkLst>
        </pc:picChg>
        <pc:cxnChg chg="mod modVis">
          <ac:chgData name="Dale Stubblefield" userId="8b6d8762-d243-43f2-aa51-cf50d3036c81" providerId="ADAL" clId="{64BE98AB-411C-CE4E-B36F-1F85A6A445AD}" dt="2024-02-29T21:52:01.878" v="4363" actId="33935"/>
          <ac:cxnSpMkLst>
            <pc:docMk/>
            <pc:sldMk cId="2023320146" sldId="2147481366"/>
            <ac:cxnSpMk id="11" creationId="{4FF71070-9D20-06D5-2E35-526EFC29329F}"/>
          </ac:cxnSpMkLst>
        </pc:cxnChg>
        <pc:cxnChg chg="mod modVis">
          <ac:chgData name="Dale Stubblefield" userId="8b6d8762-d243-43f2-aa51-cf50d3036c81" providerId="ADAL" clId="{64BE98AB-411C-CE4E-B36F-1F85A6A445AD}" dt="2024-02-29T21:52:01.878" v="4363" actId="33935"/>
          <ac:cxnSpMkLst>
            <pc:docMk/>
            <pc:sldMk cId="2023320146" sldId="2147481366"/>
            <ac:cxnSpMk id="12" creationId="{5BE8BB6A-8960-BDD3-A61D-B3EB1843E32D}"/>
          </ac:cxnSpMkLst>
        </pc:cxnChg>
        <pc:cxnChg chg="mod modVis">
          <ac:chgData name="Dale Stubblefield" userId="8b6d8762-d243-43f2-aa51-cf50d3036c81" providerId="ADAL" clId="{64BE98AB-411C-CE4E-B36F-1F85A6A445AD}" dt="2024-02-29T21:52:01.878" v="4363" actId="33935"/>
          <ac:cxnSpMkLst>
            <pc:docMk/>
            <pc:sldMk cId="2023320146" sldId="2147481366"/>
            <ac:cxnSpMk id="15" creationId="{75E1507E-10A9-1093-7E51-295E991955C7}"/>
          </ac:cxnSpMkLst>
        </pc:cxnChg>
        <pc:cxnChg chg="mod modVis">
          <ac:chgData name="Dale Stubblefield" userId="8b6d8762-d243-43f2-aa51-cf50d3036c81" providerId="ADAL" clId="{64BE98AB-411C-CE4E-B36F-1F85A6A445AD}" dt="2024-02-29T21:52:01.878" v="4363" actId="33935"/>
          <ac:cxnSpMkLst>
            <pc:docMk/>
            <pc:sldMk cId="2023320146" sldId="2147481366"/>
            <ac:cxnSpMk id="23" creationId="{A1F0F5E2-82B9-3CDD-660C-A65765538EB7}"/>
          </ac:cxnSpMkLst>
        </pc:cxnChg>
        <pc:cxnChg chg="mod modVis">
          <ac:chgData name="Dale Stubblefield" userId="8b6d8762-d243-43f2-aa51-cf50d3036c81" providerId="ADAL" clId="{64BE98AB-411C-CE4E-B36F-1F85A6A445AD}" dt="2024-02-29T21:52:01.878" v="4363" actId="33935"/>
          <ac:cxnSpMkLst>
            <pc:docMk/>
            <pc:sldMk cId="2023320146" sldId="2147481366"/>
            <ac:cxnSpMk id="27" creationId="{89A22CC9-869F-A1B4-9690-51302DA06526}"/>
          </ac:cxnSpMkLst>
        </pc:cxnChg>
        <pc:cxnChg chg="mod modVis">
          <ac:chgData name="Dale Stubblefield" userId="8b6d8762-d243-43f2-aa51-cf50d3036c81" providerId="ADAL" clId="{64BE98AB-411C-CE4E-B36F-1F85A6A445AD}" dt="2024-02-29T21:52:01.878" v="4363" actId="33935"/>
          <ac:cxnSpMkLst>
            <pc:docMk/>
            <pc:sldMk cId="2023320146" sldId="2147481366"/>
            <ac:cxnSpMk id="28" creationId="{7862C68C-2165-AA73-BC49-1922C6722A9B}"/>
          </ac:cxnSpMkLst>
        </pc:cxnChg>
        <pc:cxnChg chg="mod modVis">
          <ac:chgData name="Dale Stubblefield" userId="8b6d8762-d243-43f2-aa51-cf50d3036c81" providerId="ADAL" clId="{64BE98AB-411C-CE4E-B36F-1F85A6A445AD}" dt="2024-02-29T21:52:01.878" v="4363" actId="33935"/>
          <ac:cxnSpMkLst>
            <pc:docMk/>
            <pc:sldMk cId="2023320146" sldId="2147481366"/>
            <ac:cxnSpMk id="29" creationId="{3BDD8A6B-3867-0BA9-BDDB-D4098B9D6A58}"/>
          </ac:cxnSpMkLst>
        </pc:cxnChg>
        <pc:cxnChg chg="mod modVis">
          <ac:chgData name="Dale Stubblefield" userId="8b6d8762-d243-43f2-aa51-cf50d3036c81" providerId="ADAL" clId="{64BE98AB-411C-CE4E-B36F-1F85A6A445AD}" dt="2024-02-29T21:52:01.878" v="4363" actId="33935"/>
          <ac:cxnSpMkLst>
            <pc:docMk/>
            <pc:sldMk cId="2023320146" sldId="2147481366"/>
            <ac:cxnSpMk id="45" creationId="{1ABDADAA-B5D9-8A87-4437-95E71DE1D50C}"/>
          </ac:cxnSpMkLst>
        </pc:cxnChg>
        <pc:cxnChg chg="mod modVis">
          <ac:chgData name="Dale Stubblefield" userId="8b6d8762-d243-43f2-aa51-cf50d3036c81" providerId="ADAL" clId="{64BE98AB-411C-CE4E-B36F-1F85A6A445AD}" dt="2024-02-29T21:52:01.878" v="4363" actId="33935"/>
          <ac:cxnSpMkLst>
            <pc:docMk/>
            <pc:sldMk cId="2023320146" sldId="2147481366"/>
            <ac:cxnSpMk id="47" creationId="{0F0D3437-8E83-EF75-3808-12C6FA6B255F}"/>
          </ac:cxnSpMkLst>
        </pc:cxnChg>
        <pc:cxnChg chg="mod modVis">
          <ac:chgData name="Dale Stubblefield" userId="8b6d8762-d243-43f2-aa51-cf50d3036c81" providerId="ADAL" clId="{64BE98AB-411C-CE4E-B36F-1F85A6A445AD}" dt="2024-02-29T21:52:01.878" v="4363" actId="33935"/>
          <ac:cxnSpMkLst>
            <pc:docMk/>
            <pc:sldMk cId="2023320146" sldId="2147481366"/>
            <ac:cxnSpMk id="55" creationId="{DE0225A1-CC3D-EB61-D139-B974F66F1BCD}"/>
          </ac:cxnSpMkLst>
        </pc:cxnChg>
        <pc:cxnChg chg="add mod">
          <ac:chgData name="Dale Stubblefield" userId="8b6d8762-d243-43f2-aa51-cf50d3036c81" providerId="ADAL" clId="{64BE98AB-411C-CE4E-B36F-1F85A6A445AD}" dt="2024-02-29T22:09:37.554" v="4814" actId="1033"/>
          <ac:cxnSpMkLst>
            <pc:docMk/>
            <pc:sldMk cId="2023320146" sldId="2147481366"/>
            <ac:cxnSpMk id="64" creationId="{C926A1C3-0C8F-4970-B22C-D97617C5DFB9}"/>
          </ac:cxnSpMkLst>
        </pc:cxnChg>
        <pc:cxnChg chg="add mod">
          <ac:chgData name="Dale Stubblefield" userId="8b6d8762-d243-43f2-aa51-cf50d3036c81" providerId="ADAL" clId="{64BE98AB-411C-CE4E-B36F-1F85A6A445AD}" dt="2024-02-29T22:08:51.219" v="4802" actId="1076"/>
          <ac:cxnSpMkLst>
            <pc:docMk/>
            <pc:sldMk cId="2023320146" sldId="2147481366"/>
            <ac:cxnSpMk id="66" creationId="{E091D7D4-7721-391A-5545-EA5F02918243}"/>
          </ac:cxnSpMkLst>
        </pc:cxnChg>
        <pc:cxnChg chg="mod modVis">
          <ac:chgData name="Dale Stubblefield" userId="8b6d8762-d243-43f2-aa51-cf50d3036c81" providerId="ADAL" clId="{64BE98AB-411C-CE4E-B36F-1F85A6A445AD}" dt="2024-02-29T21:52:01.878" v="4363" actId="33935"/>
          <ac:cxnSpMkLst>
            <pc:docMk/>
            <pc:sldMk cId="2023320146" sldId="2147481366"/>
            <ac:cxnSpMk id="68" creationId="{A5A0FB0B-E73A-28BC-72F4-5DD14A295241}"/>
          </ac:cxnSpMkLst>
        </pc:cxnChg>
        <pc:cxnChg chg="mod modVis">
          <ac:chgData name="Dale Stubblefield" userId="8b6d8762-d243-43f2-aa51-cf50d3036c81" providerId="ADAL" clId="{64BE98AB-411C-CE4E-B36F-1F85A6A445AD}" dt="2024-02-29T21:52:01.878" v="4363" actId="33935"/>
          <ac:cxnSpMkLst>
            <pc:docMk/>
            <pc:sldMk cId="2023320146" sldId="2147481366"/>
            <ac:cxnSpMk id="73" creationId="{00070FB8-5BE9-FBD7-846A-4E608D075F9D}"/>
          </ac:cxnSpMkLst>
        </pc:cxnChg>
        <pc:cxnChg chg="mod modVis">
          <ac:chgData name="Dale Stubblefield" userId="8b6d8762-d243-43f2-aa51-cf50d3036c81" providerId="ADAL" clId="{64BE98AB-411C-CE4E-B36F-1F85A6A445AD}" dt="2024-02-29T21:52:01.878" v="4363" actId="33935"/>
          <ac:cxnSpMkLst>
            <pc:docMk/>
            <pc:sldMk cId="2023320146" sldId="2147481366"/>
            <ac:cxnSpMk id="78" creationId="{FB7B0E17-5BF7-C2A5-3AE2-24DF5E953B3A}"/>
          </ac:cxnSpMkLst>
        </pc:cxnChg>
        <pc:cxnChg chg="add del mod">
          <ac:chgData name="Dale Stubblefield" userId="8b6d8762-d243-43f2-aa51-cf50d3036c81" providerId="ADAL" clId="{64BE98AB-411C-CE4E-B36F-1F85A6A445AD}" dt="2024-02-29T22:07:41.572" v="4781" actId="478"/>
          <ac:cxnSpMkLst>
            <pc:docMk/>
            <pc:sldMk cId="2023320146" sldId="2147481366"/>
            <ac:cxnSpMk id="98" creationId="{D66D1A7E-1D69-01EC-4386-FEAA0DA44EF7}"/>
          </ac:cxnSpMkLst>
        </pc:cxnChg>
        <pc:cxnChg chg="mod modVis">
          <ac:chgData name="Dale Stubblefield" userId="8b6d8762-d243-43f2-aa51-cf50d3036c81" providerId="ADAL" clId="{64BE98AB-411C-CE4E-B36F-1F85A6A445AD}" dt="2024-02-29T21:52:01.878" v="4363" actId="33935"/>
          <ac:cxnSpMkLst>
            <pc:docMk/>
            <pc:sldMk cId="2023320146" sldId="2147481366"/>
            <ac:cxnSpMk id="104" creationId="{80033CAA-5C74-942E-35FC-380A52248F3D}"/>
          </ac:cxnSpMkLst>
        </pc:cxnChg>
        <pc:cxnChg chg="mod modVis">
          <ac:chgData name="Dale Stubblefield" userId="8b6d8762-d243-43f2-aa51-cf50d3036c81" providerId="ADAL" clId="{64BE98AB-411C-CE4E-B36F-1F85A6A445AD}" dt="2024-02-29T21:52:01.878" v="4363" actId="33935"/>
          <ac:cxnSpMkLst>
            <pc:docMk/>
            <pc:sldMk cId="2023320146" sldId="2147481366"/>
            <ac:cxnSpMk id="106" creationId="{B48BEF82-63A3-EC05-21A6-98E128E13865}"/>
          </ac:cxnSpMkLst>
        </pc:cxnChg>
        <pc:cxnChg chg="mod modVis">
          <ac:chgData name="Dale Stubblefield" userId="8b6d8762-d243-43f2-aa51-cf50d3036c81" providerId="ADAL" clId="{64BE98AB-411C-CE4E-B36F-1F85A6A445AD}" dt="2024-02-29T21:52:01.878" v="4363" actId="33935"/>
          <ac:cxnSpMkLst>
            <pc:docMk/>
            <pc:sldMk cId="2023320146" sldId="2147481366"/>
            <ac:cxnSpMk id="108" creationId="{661DE145-F962-D1BA-57E2-4CCE71D06CA3}"/>
          </ac:cxnSpMkLst>
        </pc:cxnChg>
        <pc:cxnChg chg="mod modVis">
          <ac:chgData name="Dale Stubblefield" userId="8b6d8762-d243-43f2-aa51-cf50d3036c81" providerId="ADAL" clId="{64BE98AB-411C-CE4E-B36F-1F85A6A445AD}" dt="2024-02-29T21:52:01.878" v="4363" actId="33935"/>
          <ac:cxnSpMkLst>
            <pc:docMk/>
            <pc:sldMk cId="2023320146" sldId="2147481366"/>
            <ac:cxnSpMk id="109" creationId="{BEAFE648-A060-1D93-AFB0-24DFB585EECD}"/>
          </ac:cxnSpMkLst>
        </pc:cxnChg>
        <pc:cxnChg chg="add del mod">
          <ac:chgData name="Dale Stubblefield" userId="8b6d8762-d243-43f2-aa51-cf50d3036c81" providerId="ADAL" clId="{64BE98AB-411C-CE4E-B36F-1F85A6A445AD}" dt="2024-02-29T22:09:39.769" v="4815" actId="478"/>
          <ac:cxnSpMkLst>
            <pc:docMk/>
            <pc:sldMk cId="2023320146" sldId="2147481366"/>
            <ac:cxnSpMk id="127" creationId="{2959ADFA-C41F-6B7C-D032-89489E742D98}"/>
          </ac:cxnSpMkLst>
        </pc:cxnChg>
        <pc:cxnChg chg="add mod">
          <ac:chgData name="Dale Stubblefield" userId="8b6d8762-d243-43f2-aa51-cf50d3036c81" providerId="ADAL" clId="{64BE98AB-411C-CE4E-B36F-1F85A6A445AD}" dt="2024-02-29T22:09:57.149" v="4820" actId="14100"/>
          <ac:cxnSpMkLst>
            <pc:docMk/>
            <pc:sldMk cId="2023320146" sldId="2147481366"/>
            <ac:cxnSpMk id="131" creationId="{32033AD8-E587-4687-65A7-0D8D26205393}"/>
          </ac:cxnSpMkLst>
        </pc:cxnChg>
        <pc:extLst>
          <p:ext xmlns:p="http://schemas.openxmlformats.org/presentationml/2006/main" uri="{D6D511B9-2390-475A-947B-AFAB55BFBCF1}">
            <pc226:cmChg xmlns:pc226="http://schemas.microsoft.com/office/powerpoint/2022/06/main/command" chg="del">
              <pc226:chgData name="Dale Stubblefield" userId="8b6d8762-d243-43f2-aa51-cf50d3036c81" providerId="ADAL" clId="{64BE98AB-411C-CE4E-B36F-1F85A6A445AD}" dt="2024-03-01T15:53:27.377" v="4870"/>
              <pc2:cmMkLst xmlns:pc2="http://schemas.microsoft.com/office/powerpoint/2019/9/main/command">
                <pc:docMk/>
                <pc:sldMk cId="2023320146" sldId="2147481366"/>
                <pc2:cmMk id="{57C8D690-34E8-5D4B-8B7C-99016A941FD7}"/>
              </pc2:cmMkLst>
            </pc226:cmChg>
          </p:ext>
        </pc:extLst>
      </pc:sldChg>
      <pc:sldChg chg="del">
        <pc:chgData name="Dale Stubblefield" userId="8b6d8762-d243-43f2-aa51-cf50d3036c81" providerId="ADAL" clId="{64BE98AB-411C-CE4E-B36F-1F85A6A445AD}" dt="2024-02-27T19:15:45.225" v="794" actId="2696"/>
        <pc:sldMkLst>
          <pc:docMk/>
          <pc:sldMk cId="3159814304" sldId="2147481368"/>
        </pc:sldMkLst>
      </pc:sldChg>
      <pc:sldChg chg="del">
        <pc:chgData name="Dale Stubblefield" userId="8b6d8762-d243-43f2-aa51-cf50d3036c81" providerId="ADAL" clId="{64BE98AB-411C-CE4E-B36F-1F85A6A445AD}" dt="2024-02-27T19:14:36.504" v="687" actId="2696"/>
        <pc:sldMkLst>
          <pc:docMk/>
          <pc:sldMk cId="2726945731" sldId="2147481370"/>
        </pc:sldMkLst>
      </pc:sldChg>
      <pc:sldChg chg="modSp mod modAnim modNotesTx">
        <pc:chgData name="Dale Stubblefield" userId="8b6d8762-d243-43f2-aa51-cf50d3036c81" providerId="ADAL" clId="{64BE98AB-411C-CE4E-B36F-1F85A6A445AD}" dt="2024-02-27T18:33:38.802" v="44"/>
        <pc:sldMkLst>
          <pc:docMk/>
          <pc:sldMk cId="1915390465" sldId="2147481374"/>
        </pc:sldMkLst>
        <pc:spChg chg="mod">
          <ac:chgData name="Dale Stubblefield" userId="8b6d8762-d243-43f2-aa51-cf50d3036c81" providerId="ADAL" clId="{64BE98AB-411C-CE4E-B36F-1F85A6A445AD}" dt="2024-02-27T18:32:13.781" v="1" actId="14100"/>
          <ac:spMkLst>
            <pc:docMk/>
            <pc:sldMk cId="1915390465" sldId="2147481374"/>
            <ac:spMk id="4" creationId="{23A3CF34-E78F-C946-3CF4-98DEDA6C8AA2}"/>
          </ac:spMkLst>
        </pc:spChg>
        <pc:spChg chg="mod modVis">
          <ac:chgData name="Dale Stubblefield" userId="8b6d8762-d243-43f2-aa51-cf50d3036c81" providerId="ADAL" clId="{64BE98AB-411C-CE4E-B36F-1F85A6A445AD}" dt="2024-02-27T18:32:59.616" v="42" actId="14429"/>
          <ac:spMkLst>
            <pc:docMk/>
            <pc:sldMk cId="1915390465" sldId="2147481374"/>
            <ac:spMk id="5" creationId="{CD5C8014-6323-99F7-D329-545C6A8E3D0A}"/>
          </ac:spMkLst>
        </pc:spChg>
        <pc:spChg chg="mod">
          <ac:chgData name="Dale Stubblefield" userId="8b6d8762-d243-43f2-aa51-cf50d3036c81" providerId="ADAL" clId="{64BE98AB-411C-CE4E-B36F-1F85A6A445AD}" dt="2024-02-27T18:32:17.448" v="2" actId="14100"/>
          <ac:spMkLst>
            <pc:docMk/>
            <pc:sldMk cId="1915390465" sldId="2147481374"/>
            <ac:spMk id="7" creationId="{9F2B81D7-DAD7-414D-1D6D-2C127429CEA8}"/>
          </ac:spMkLst>
        </pc:spChg>
        <pc:spChg chg="mod">
          <ac:chgData name="Dale Stubblefield" userId="8b6d8762-d243-43f2-aa51-cf50d3036c81" providerId="ADAL" clId="{64BE98AB-411C-CE4E-B36F-1F85A6A445AD}" dt="2024-02-27T18:32:56.711" v="41" actId="14100"/>
          <ac:spMkLst>
            <pc:docMk/>
            <pc:sldMk cId="1915390465" sldId="2147481374"/>
            <ac:spMk id="9" creationId="{5382F694-8363-869E-EDBC-9C37613C61A8}"/>
          </ac:spMkLst>
        </pc:spChg>
      </pc:sldChg>
      <pc:sldChg chg="del">
        <pc:chgData name="Dale Stubblefield" userId="8b6d8762-d243-43f2-aa51-cf50d3036c81" providerId="ADAL" clId="{64BE98AB-411C-CE4E-B36F-1F85A6A445AD}" dt="2024-02-27T19:22:35.969" v="928" actId="2696"/>
        <pc:sldMkLst>
          <pc:docMk/>
          <pc:sldMk cId="2350091960" sldId="2147481375"/>
        </pc:sldMkLst>
      </pc:sldChg>
      <pc:sldChg chg="addSp delSp modSp mod modAnim">
        <pc:chgData name="Dale Stubblefield" userId="8b6d8762-d243-43f2-aa51-cf50d3036c81" providerId="ADAL" clId="{64BE98AB-411C-CE4E-B36F-1F85A6A445AD}" dt="2024-02-27T21:38:36.036" v="2509" actId="478"/>
        <pc:sldMkLst>
          <pc:docMk/>
          <pc:sldMk cId="1856915" sldId="2147481376"/>
        </pc:sldMkLst>
        <pc:spChg chg="mod">
          <ac:chgData name="Dale Stubblefield" userId="8b6d8762-d243-43f2-aa51-cf50d3036c81" providerId="ADAL" clId="{64BE98AB-411C-CE4E-B36F-1F85A6A445AD}" dt="2024-02-27T19:25:28.310" v="1043" actId="207"/>
          <ac:spMkLst>
            <pc:docMk/>
            <pc:sldMk cId="1856915" sldId="2147481376"/>
            <ac:spMk id="2" creationId="{41376B45-B29B-4DFD-8B15-58E4B193AEA4}"/>
          </ac:spMkLst>
        </pc:spChg>
        <pc:spChg chg="mod">
          <ac:chgData name="Dale Stubblefield" userId="8b6d8762-d243-43f2-aa51-cf50d3036c81" providerId="ADAL" clId="{64BE98AB-411C-CE4E-B36F-1F85A6A445AD}" dt="2024-02-27T19:25:03.001" v="1039" actId="948"/>
          <ac:spMkLst>
            <pc:docMk/>
            <pc:sldMk cId="1856915" sldId="2147481376"/>
            <ac:spMk id="3" creationId="{2E2F9361-5D12-4333-AF66-BBA7A3691D8A}"/>
          </ac:spMkLst>
        </pc:spChg>
        <pc:spChg chg="add mod">
          <ac:chgData name="Dale Stubblefield" userId="8b6d8762-d243-43f2-aa51-cf50d3036c81" providerId="ADAL" clId="{64BE98AB-411C-CE4E-B36F-1F85A6A445AD}" dt="2024-02-27T19:20:08.077" v="879" actId="1076"/>
          <ac:spMkLst>
            <pc:docMk/>
            <pc:sldMk cId="1856915" sldId="2147481376"/>
            <ac:spMk id="4" creationId="{31ACAECC-46F6-FF41-6B20-FB46E94DC3CE}"/>
          </ac:spMkLst>
        </pc:spChg>
        <pc:spChg chg="del">
          <ac:chgData name="Dale Stubblefield" userId="8b6d8762-d243-43f2-aa51-cf50d3036c81" providerId="ADAL" clId="{64BE98AB-411C-CE4E-B36F-1F85A6A445AD}" dt="2024-02-27T19:19:46.437" v="859" actId="478"/>
          <ac:spMkLst>
            <pc:docMk/>
            <pc:sldMk cId="1856915" sldId="2147481376"/>
            <ac:spMk id="8" creationId="{55E49708-2711-765A-7D37-93EDAF0490ED}"/>
          </ac:spMkLst>
        </pc:spChg>
        <pc:picChg chg="del mod">
          <ac:chgData name="Dale Stubblefield" userId="8b6d8762-d243-43f2-aa51-cf50d3036c81" providerId="ADAL" clId="{64BE98AB-411C-CE4E-B36F-1F85A6A445AD}" dt="2024-02-27T21:38:36.036" v="2509" actId="478"/>
          <ac:picMkLst>
            <pc:docMk/>
            <pc:sldMk cId="1856915" sldId="2147481376"/>
            <ac:picMk id="1026" creationId="{19362CDC-F2E1-26F9-0849-091ED207FB77}"/>
          </ac:picMkLst>
        </pc:picChg>
      </pc:sldChg>
      <pc:sldChg chg="addSp delSp modSp mod modAnim">
        <pc:chgData name="Dale Stubblefield" userId="8b6d8762-d243-43f2-aa51-cf50d3036c81" providerId="ADAL" clId="{64BE98AB-411C-CE4E-B36F-1F85A6A445AD}" dt="2024-02-27T21:38:23.216" v="2508" actId="1076"/>
        <pc:sldMkLst>
          <pc:docMk/>
          <pc:sldMk cId="3137490685" sldId="2147481377"/>
        </pc:sldMkLst>
        <pc:spChg chg="del">
          <ac:chgData name="Dale Stubblefield" userId="8b6d8762-d243-43f2-aa51-cf50d3036c81" providerId="ADAL" clId="{64BE98AB-411C-CE4E-B36F-1F85A6A445AD}" dt="2024-02-27T21:36:58.388" v="2193" actId="478"/>
          <ac:spMkLst>
            <pc:docMk/>
            <pc:sldMk cId="3137490685" sldId="2147481377"/>
            <ac:spMk id="2" creationId="{8A8FD6DA-7CF3-0017-D644-4F865D0B19DA}"/>
          </ac:spMkLst>
        </pc:spChg>
        <pc:spChg chg="mod">
          <ac:chgData name="Dale Stubblefield" userId="8b6d8762-d243-43f2-aa51-cf50d3036c81" providerId="ADAL" clId="{64BE98AB-411C-CE4E-B36F-1F85A6A445AD}" dt="2024-02-27T21:38:21.847" v="2507" actId="1076"/>
          <ac:spMkLst>
            <pc:docMk/>
            <pc:sldMk cId="3137490685" sldId="2147481377"/>
            <ac:spMk id="3" creationId="{F1B4F0A5-D9ED-AD64-8407-591CD2BB471A}"/>
          </ac:spMkLst>
        </pc:spChg>
        <pc:spChg chg="add mod">
          <ac:chgData name="Dale Stubblefield" userId="8b6d8762-d243-43f2-aa51-cf50d3036c81" providerId="ADAL" clId="{64BE98AB-411C-CE4E-B36F-1F85A6A445AD}" dt="2024-02-27T21:38:23.216" v="2508" actId="1076"/>
          <ac:spMkLst>
            <pc:docMk/>
            <pc:sldMk cId="3137490685" sldId="2147481377"/>
            <ac:spMk id="4" creationId="{B9E0E619-E56E-D383-893D-9F85536A59FD}"/>
          </ac:spMkLst>
        </pc:spChg>
        <pc:spChg chg="add mod">
          <ac:chgData name="Dale Stubblefield" userId="8b6d8762-d243-43f2-aa51-cf50d3036c81" providerId="ADAL" clId="{64BE98AB-411C-CE4E-B36F-1F85A6A445AD}" dt="2024-02-27T21:38:16.916" v="2505" actId="1076"/>
          <ac:spMkLst>
            <pc:docMk/>
            <pc:sldMk cId="3137490685" sldId="2147481377"/>
            <ac:spMk id="5" creationId="{D9D70078-1CDD-BB36-1705-911DE5910C9B}"/>
          </ac:spMkLst>
        </pc:spChg>
      </pc:sldChg>
      <pc:sldChg chg="addSp delSp modSp del mod addAnim delAnim modShow">
        <pc:chgData name="Dale Stubblefield" userId="8b6d8762-d243-43f2-aa51-cf50d3036c81" providerId="ADAL" clId="{64BE98AB-411C-CE4E-B36F-1F85A6A445AD}" dt="2024-02-27T19:14:39.996" v="688" actId="2696"/>
        <pc:sldMkLst>
          <pc:docMk/>
          <pc:sldMk cId="1828659984" sldId="2147481378"/>
        </pc:sldMkLst>
        <pc:spChg chg="mod modVis">
          <ac:chgData name="Dale Stubblefield" userId="8b6d8762-d243-43f2-aa51-cf50d3036c81" providerId="ADAL" clId="{64BE98AB-411C-CE4E-B36F-1F85A6A445AD}" dt="2024-02-27T18:34:44.398" v="52" actId="33935"/>
          <ac:spMkLst>
            <pc:docMk/>
            <pc:sldMk cId="1828659984" sldId="2147481378"/>
            <ac:spMk id="2" creationId="{0EF467D6-A42C-CB39-254A-28B7C3AD7C86}"/>
          </ac:spMkLst>
        </pc:spChg>
        <pc:spChg chg="mod modVis">
          <ac:chgData name="Dale Stubblefield" userId="8b6d8762-d243-43f2-aa51-cf50d3036c81" providerId="ADAL" clId="{64BE98AB-411C-CE4E-B36F-1F85A6A445AD}" dt="2024-02-27T18:34:44.398" v="52" actId="33935"/>
          <ac:spMkLst>
            <pc:docMk/>
            <pc:sldMk cId="1828659984" sldId="2147481378"/>
            <ac:spMk id="3" creationId="{436C4EB4-C9D9-F1BD-5784-177806859E32}"/>
          </ac:spMkLst>
        </pc:spChg>
        <pc:spChg chg="mod modVis">
          <ac:chgData name="Dale Stubblefield" userId="8b6d8762-d243-43f2-aa51-cf50d3036c81" providerId="ADAL" clId="{64BE98AB-411C-CE4E-B36F-1F85A6A445AD}" dt="2024-02-27T18:34:44.398" v="52" actId="33935"/>
          <ac:spMkLst>
            <pc:docMk/>
            <pc:sldMk cId="1828659984" sldId="2147481378"/>
            <ac:spMk id="8" creationId="{76854501-5593-45D8-B0A7-124C04446109}"/>
          </ac:spMkLst>
        </pc:spChg>
        <pc:spChg chg="mod modVis">
          <ac:chgData name="Dale Stubblefield" userId="8b6d8762-d243-43f2-aa51-cf50d3036c81" providerId="ADAL" clId="{64BE98AB-411C-CE4E-B36F-1F85A6A445AD}" dt="2024-02-27T18:34:44.398" v="52" actId="33935"/>
          <ac:spMkLst>
            <pc:docMk/>
            <pc:sldMk cId="1828659984" sldId="2147481378"/>
            <ac:spMk id="9" creationId="{8F1A36BB-EDF1-8986-E6EA-0A149FE295E4}"/>
          </ac:spMkLst>
        </pc:spChg>
        <pc:spChg chg="mod modVis">
          <ac:chgData name="Dale Stubblefield" userId="8b6d8762-d243-43f2-aa51-cf50d3036c81" providerId="ADAL" clId="{64BE98AB-411C-CE4E-B36F-1F85A6A445AD}" dt="2024-02-27T18:34:44.398" v="52" actId="33935"/>
          <ac:spMkLst>
            <pc:docMk/>
            <pc:sldMk cId="1828659984" sldId="2147481378"/>
            <ac:spMk id="10" creationId="{011532E3-F62D-1ABD-45E4-1CCFFDACFFE8}"/>
          </ac:spMkLst>
        </pc:spChg>
        <pc:spChg chg="mod modVis">
          <ac:chgData name="Dale Stubblefield" userId="8b6d8762-d243-43f2-aa51-cf50d3036c81" providerId="ADAL" clId="{64BE98AB-411C-CE4E-B36F-1F85A6A445AD}" dt="2024-02-27T18:34:44.398" v="52" actId="33935"/>
          <ac:spMkLst>
            <pc:docMk/>
            <pc:sldMk cId="1828659984" sldId="2147481378"/>
            <ac:spMk id="14" creationId="{29D8DB3A-C5BB-4D93-790D-7CCF308230A2}"/>
          </ac:spMkLst>
        </pc:spChg>
        <pc:spChg chg="mod modVis">
          <ac:chgData name="Dale Stubblefield" userId="8b6d8762-d243-43f2-aa51-cf50d3036c81" providerId="ADAL" clId="{64BE98AB-411C-CE4E-B36F-1F85A6A445AD}" dt="2024-02-27T18:34:44.398" v="52" actId="33935"/>
          <ac:spMkLst>
            <pc:docMk/>
            <pc:sldMk cId="1828659984" sldId="2147481378"/>
            <ac:spMk id="26" creationId="{9432910E-A64D-5A73-7E51-40ADD618ADD0}"/>
          </ac:spMkLst>
        </pc:spChg>
        <pc:spChg chg="mod modVis">
          <ac:chgData name="Dale Stubblefield" userId="8b6d8762-d243-43f2-aa51-cf50d3036c81" providerId="ADAL" clId="{64BE98AB-411C-CE4E-B36F-1F85A6A445AD}" dt="2024-02-27T18:34:44.398" v="52" actId="33935"/>
          <ac:spMkLst>
            <pc:docMk/>
            <pc:sldMk cId="1828659984" sldId="2147481378"/>
            <ac:spMk id="30" creationId="{3348FACF-7EC9-08B4-2A92-672C6A828354}"/>
          </ac:spMkLst>
        </pc:spChg>
        <pc:spChg chg="mod modVis">
          <ac:chgData name="Dale Stubblefield" userId="8b6d8762-d243-43f2-aa51-cf50d3036c81" providerId="ADAL" clId="{64BE98AB-411C-CE4E-B36F-1F85A6A445AD}" dt="2024-02-27T18:34:44.398" v="52" actId="33935"/>
          <ac:spMkLst>
            <pc:docMk/>
            <pc:sldMk cId="1828659984" sldId="2147481378"/>
            <ac:spMk id="36" creationId="{873BC39D-D5EC-77E9-D85A-87F5D6B00F01}"/>
          </ac:spMkLst>
        </pc:spChg>
        <pc:spChg chg="mod modVis">
          <ac:chgData name="Dale Stubblefield" userId="8b6d8762-d243-43f2-aa51-cf50d3036c81" providerId="ADAL" clId="{64BE98AB-411C-CE4E-B36F-1F85A6A445AD}" dt="2024-02-27T18:34:44.398" v="52" actId="33935"/>
          <ac:spMkLst>
            <pc:docMk/>
            <pc:sldMk cId="1828659984" sldId="2147481378"/>
            <ac:spMk id="54" creationId="{B54CF728-1C76-CBCE-77BF-5B38B2DAEE75}"/>
          </ac:spMkLst>
        </pc:spChg>
        <pc:spChg chg="mod modVis">
          <ac:chgData name="Dale Stubblefield" userId="8b6d8762-d243-43f2-aa51-cf50d3036c81" providerId="ADAL" clId="{64BE98AB-411C-CE4E-B36F-1F85A6A445AD}" dt="2024-02-27T18:34:44.398" v="52" actId="33935"/>
          <ac:spMkLst>
            <pc:docMk/>
            <pc:sldMk cId="1828659984" sldId="2147481378"/>
            <ac:spMk id="58" creationId="{85C555FC-AE1D-5C1B-6AB4-2D62335B5D19}"/>
          </ac:spMkLst>
        </pc:spChg>
        <pc:spChg chg="mod modVis">
          <ac:chgData name="Dale Stubblefield" userId="8b6d8762-d243-43f2-aa51-cf50d3036c81" providerId="ADAL" clId="{64BE98AB-411C-CE4E-B36F-1F85A6A445AD}" dt="2024-02-27T18:34:44.398" v="52" actId="33935"/>
          <ac:spMkLst>
            <pc:docMk/>
            <pc:sldMk cId="1828659984" sldId="2147481378"/>
            <ac:spMk id="66" creationId="{7B7F53C0-FD3A-6AF7-1CBD-2D99F441E2F5}"/>
          </ac:spMkLst>
        </pc:spChg>
        <pc:spChg chg="mod modVis">
          <ac:chgData name="Dale Stubblefield" userId="8b6d8762-d243-43f2-aa51-cf50d3036c81" providerId="ADAL" clId="{64BE98AB-411C-CE4E-B36F-1F85A6A445AD}" dt="2024-02-27T18:34:44.398" v="52" actId="33935"/>
          <ac:spMkLst>
            <pc:docMk/>
            <pc:sldMk cId="1828659984" sldId="2147481378"/>
            <ac:spMk id="72" creationId="{8F85F4FF-76CE-85CD-1AB1-BFE513975436}"/>
          </ac:spMkLst>
        </pc:spChg>
        <pc:spChg chg="mod modVis">
          <ac:chgData name="Dale Stubblefield" userId="8b6d8762-d243-43f2-aa51-cf50d3036c81" providerId="ADAL" clId="{64BE98AB-411C-CE4E-B36F-1F85A6A445AD}" dt="2024-02-27T18:34:44.398" v="52" actId="33935"/>
          <ac:spMkLst>
            <pc:docMk/>
            <pc:sldMk cId="1828659984" sldId="2147481378"/>
            <ac:spMk id="74" creationId="{710F8E0B-08DF-43EC-6C8D-2FA7C7A4D415}"/>
          </ac:spMkLst>
        </pc:spChg>
        <pc:spChg chg="mod modVis">
          <ac:chgData name="Dale Stubblefield" userId="8b6d8762-d243-43f2-aa51-cf50d3036c81" providerId="ADAL" clId="{64BE98AB-411C-CE4E-B36F-1F85A6A445AD}" dt="2024-02-27T18:34:44.398" v="52" actId="33935"/>
          <ac:spMkLst>
            <pc:docMk/>
            <pc:sldMk cId="1828659984" sldId="2147481378"/>
            <ac:spMk id="75" creationId="{4AA9C3F2-FAD8-C740-8E2C-EC6EC5C03CF1}"/>
          </ac:spMkLst>
        </pc:spChg>
        <pc:spChg chg="mod modVis">
          <ac:chgData name="Dale Stubblefield" userId="8b6d8762-d243-43f2-aa51-cf50d3036c81" providerId="ADAL" clId="{64BE98AB-411C-CE4E-B36F-1F85A6A445AD}" dt="2024-02-27T18:34:44.398" v="52" actId="33935"/>
          <ac:spMkLst>
            <pc:docMk/>
            <pc:sldMk cId="1828659984" sldId="2147481378"/>
            <ac:spMk id="77" creationId="{E83C0B47-6BDD-D885-1B73-083B795C2AAF}"/>
          </ac:spMkLst>
        </pc:spChg>
        <pc:spChg chg="mod modVis">
          <ac:chgData name="Dale Stubblefield" userId="8b6d8762-d243-43f2-aa51-cf50d3036c81" providerId="ADAL" clId="{64BE98AB-411C-CE4E-B36F-1F85A6A445AD}" dt="2024-02-27T18:34:44.398" v="52" actId="33935"/>
          <ac:spMkLst>
            <pc:docMk/>
            <pc:sldMk cId="1828659984" sldId="2147481378"/>
            <ac:spMk id="105" creationId="{46C35D71-AE32-03EE-8D5B-C4FA72A49C72}"/>
          </ac:spMkLst>
        </pc:spChg>
        <pc:spChg chg="add del mod modVis">
          <ac:chgData name="Dale Stubblefield" userId="8b6d8762-d243-43f2-aa51-cf50d3036c81" providerId="ADAL" clId="{64BE98AB-411C-CE4E-B36F-1F85A6A445AD}" dt="2024-02-27T18:35:33.771" v="54" actId="478"/>
          <ac:spMkLst>
            <pc:docMk/>
            <pc:sldMk cId="1828659984" sldId="2147481378"/>
            <ac:spMk id="111" creationId="{63FB5433-BFCE-35B0-BB44-31D58116B21F}"/>
          </ac:spMkLst>
        </pc:spChg>
        <pc:spChg chg="add del mod modVis">
          <ac:chgData name="Dale Stubblefield" userId="8b6d8762-d243-43f2-aa51-cf50d3036c81" providerId="ADAL" clId="{64BE98AB-411C-CE4E-B36F-1F85A6A445AD}" dt="2024-02-27T18:35:33.771" v="54" actId="478"/>
          <ac:spMkLst>
            <pc:docMk/>
            <pc:sldMk cId="1828659984" sldId="2147481378"/>
            <ac:spMk id="112" creationId="{9268A220-A210-667F-5187-7993E8922AD9}"/>
          </ac:spMkLst>
        </pc:spChg>
        <pc:spChg chg="add del mod modVis">
          <ac:chgData name="Dale Stubblefield" userId="8b6d8762-d243-43f2-aa51-cf50d3036c81" providerId="ADAL" clId="{64BE98AB-411C-CE4E-B36F-1F85A6A445AD}" dt="2024-02-27T18:35:33.771" v="54" actId="478"/>
          <ac:spMkLst>
            <pc:docMk/>
            <pc:sldMk cId="1828659984" sldId="2147481378"/>
            <ac:spMk id="113" creationId="{DEF469AE-7094-CBB7-9A19-CE945486A36B}"/>
          </ac:spMkLst>
        </pc:spChg>
        <pc:spChg chg="add del mod modVis">
          <ac:chgData name="Dale Stubblefield" userId="8b6d8762-d243-43f2-aa51-cf50d3036c81" providerId="ADAL" clId="{64BE98AB-411C-CE4E-B36F-1F85A6A445AD}" dt="2024-02-27T18:35:33.771" v="54" actId="478"/>
          <ac:spMkLst>
            <pc:docMk/>
            <pc:sldMk cId="1828659984" sldId="2147481378"/>
            <ac:spMk id="114" creationId="{9F840DA2-88F6-E270-C91E-45334D700F11}"/>
          </ac:spMkLst>
        </pc:spChg>
        <pc:spChg chg="add del mod modVis">
          <ac:chgData name="Dale Stubblefield" userId="8b6d8762-d243-43f2-aa51-cf50d3036c81" providerId="ADAL" clId="{64BE98AB-411C-CE4E-B36F-1F85A6A445AD}" dt="2024-02-27T18:35:33.771" v="54" actId="478"/>
          <ac:spMkLst>
            <pc:docMk/>
            <pc:sldMk cId="1828659984" sldId="2147481378"/>
            <ac:spMk id="115" creationId="{5C0B7DDB-C7B5-67BF-23B8-A2089FECE4DB}"/>
          </ac:spMkLst>
        </pc:spChg>
        <pc:spChg chg="add del mod modVis">
          <ac:chgData name="Dale Stubblefield" userId="8b6d8762-d243-43f2-aa51-cf50d3036c81" providerId="ADAL" clId="{64BE98AB-411C-CE4E-B36F-1F85A6A445AD}" dt="2024-02-27T18:35:33.771" v="54" actId="478"/>
          <ac:spMkLst>
            <pc:docMk/>
            <pc:sldMk cId="1828659984" sldId="2147481378"/>
            <ac:spMk id="117" creationId="{4654E800-273C-BF7F-0541-6DD89A07318C}"/>
          </ac:spMkLst>
        </pc:spChg>
        <pc:spChg chg="add del mod modVis">
          <ac:chgData name="Dale Stubblefield" userId="8b6d8762-d243-43f2-aa51-cf50d3036c81" providerId="ADAL" clId="{64BE98AB-411C-CE4E-B36F-1F85A6A445AD}" dt="2024-02-27T18:35:33.771" v="54" actId="478"/>
          <ac:spMkLst>
            <pc:docMk/>
            <pc:sldMk cId="1828659984" sldId="2147481378"/>
            <ac:spMk id="118" creationId="{B3983CBF-DB69-C9C8-B912-F2FB9695D7AB}"/>
          </ac:spMkLst>
        </pc:spChg>
        <pc:spChg chg="add del mod modVis">
          <ac:chgData name="Dale Stubblefield" userId="8b6d8762-d243-43f2-aa51-cf50d3036c81" providerId="ADAL" clId="{64BE98AB-411C-CE4E-B36F-1F85A6A445AD}" dt="2024-02-27T18:35:33.771" v="54" actId="478"/>
          <ac:spMkLst>
            <pc:docMk/>
            <pc:sldMk cId="1828659984" sldId="2147481378"/>
            <ac:spMk id="119" creationId="{CF9561D9-D06C-E227-AFA8-16DACC180656}"/>
          </ac:spMkLst>
        </pc:spChg>
        <pc:spChg chg="add del mod modVis">
          <ac:chgData name="Dale Stubblefield" userId="8b6d8762-d243-43f2-aa51-cf50d3036c81" providerId="ADAL" clId="{64BE98AB-411C-CE4E-B36F-1F85A6A445AD}" dt="2024-02-27T18:35:33.771" v="54" actId="478"/>
          <ac:spMkLst>
            <pc:docMk/>
            <pc:sldMk cId="1828659984" sldId="2147481378"/>
            <ac:spMk id="120" creationId="{42253C7F-EDB3-F902-3C3A-AF19F8097584}"/>
          </ac:spMkLst>
        </pc:spChg>
        <pc:spChg chg="add del mod modVis">
          <ac:chgData name="Dale Stubblefield" userId="8b6d8762-d243-43f2-aa51-cf50d3036c81" providerId="ADAL" clId="{64BE98AB-411C-CE4E-B36F-1F85A6A445AD}" dt="2024-02-27T18:35:33.771" v="54" actId="478"/>
          <ac:spMkLst>
            <pc:docMk/>
            <pc:sldMk cId="1828659984" sldId="2147481378"/>
            <ac:spMk id="121" creationId="{B1A454AB-E278-B45D-0A59-A97FA29B3BB5}"/>
          </ac:spMkLst>
        </pc:spChg>
        <pc:spChg chg="add del mod modVis">
          <ac:chgData name="Dale Stubblefield" userId="8b6d8762-d243-43f2-aa51-cf50d3036c81" providerId="ADAL" clId="{64BE98AB-411C-CE4E-B36F-1F85A6A445AD}" dt="2024-02-27T18:35:33.771" v="54" actId="478"/>
          <ac:spMkLst>
            <pc:docMk/>
            <pc:sldMk cId="1828659984" sldId="2147481378"/>
            <ac:spMk id="122" creationId="{7AB1F57B-C737-469B-D048-3E4BEABD5786}"/>
          </ac:spMkLst>
        </pc:spChg>
        <pc:spChg chg="add del mod modVis">
          <ac:chgData name="Dale Stubblefield" userId="8b6d8762-d243-43f2-aa51-cf50d3036c81" providerId="ADAL" clId="{64BE98AB-411C-CE4E-B36F-1F85A6A445AD}" dt="2024-02-27T18:35:33.771" v="54" actId="478"/>
          <ac:spMkLst>
            <pc:docMk/>
            <pc:sldMk cId="1828659984" sldId="2147481378"/>
            <ac:spMk id="123" creationId="{12589957-6495-17DE-78BF-73776C3BF175}"/>
          </ac:spMkLst>
        </pc:spChg>
        <pc:spChg chg="add del mod modVis">
          <ac:chgData name="Dale Stubblefield" userId="8b6d8762-d243-43f2-aa51-cf50d3036c81" providerId="ADAL" clId="{64BE98AB-411C-CE4E-B36F-1F85A6A445AD}" dt="2024-02-27T18:35:33.771" v="54" actId="478"/>
          <ac:spMkLst>
            <pc:docMk/>
            <pc:sldMk cId="1828659984" sldId="2147481378"/>
            <ac:spMk id="124" creationId="{7EA7470B-36E8-6E60-1E90-323E0608CED5}"/>
          </ac:spMkLst>
        </pc:spChg>
        <pc:spChg chg="add del mod modVis">
          <ac:chgData name="Dale Stubblefield" userId="8b6d8762-d243-43f2-aa51-cf50d3036c81" providerId="ADAL" clId="{64BE98AB-411C-CE4E-B36F-1F85A6A445AD}" dt="2024-02-27T18:35:33.771" v="54" actId="478"/>
          <ac:spMkLst>
            <pc:docMk/>
            <pc:sldMk cId="1828659984" sldId="2147481378"/>
            <ac:spMk id="128" creationId="{3815B196-BDA1-D7B5-06DE-6C32C4CE227C}"/>
          </ac:spMkLst>
        </pc:spChg>
        <pc:spChg chg="add del mod modVis">
          <ac:chgData name="Dale Stubblefield" userId="8b6d8762-d243-43f2-aa51-cf50d3036c81" providerId="ADAL" clId="{64BE98AB-411C-CE4E-B36F-1F85A6A445AD}" dt="2024-02-27T18:35:33.771" v="54" actId="478"/>
          <ac:spMkLst>
            <pc:docMk/>
            <pc:sldMk cId="1828659984" sldId="2147481378"/>
            <ac:spMk id="129" creationId="{865C98FE-11B2-90D6-0D92-714A5E5553A7}"/>
          </ac:spMkLst>
        </pc:spChg>
        <pc:spChg chg="add del mod modVis">
          <ac:chgData name="Dale Stubblefield" userId="8b6d8762-d243-43f2-aa51-cf50d3036c81" providerId="ADAL" clId="{64BE98AB-411C-CE4E-B36F-1F85A6A445AD}" dt="2024-02-27T18:35:33.771" v="54" actId="478"/>
          <ac:spMkLst>
            <pc:docMk/>
            <pc:sldMk cId="1828659984" sldId="2147481378"/>
            <ac:spMk id="130" creationId="{13AC84A8-CC5E-FA5F-9784-9F8D9FD44F5F}"/>
          </ac:spMkLst>
        </pc:spChg>
        <pc:grpChg chg="mod modVis">
          <ac:chgData name="Dale Stubblefield" userId="8b6d8762-d243-43f2-aa51-cf50d3036c81" providerId="ADAL" clId="{64BE98AB-411C-CE4E-B36F-1F85A6A445AD}" dt="2024-02-27T18:34:44.398" v="52" actId="33935"/>
          <ac:grpSpMkLst>
            <pc:docMk/>
            <pc:sldMk cId="1828659984" sldId="2147481378"/>
            <ac:grpSpMk id="16" creationId="{750A612E-7CE6-5AE8-B20A-DD30EBD359D8}"/>
          </ac:grpSpMkLst>
        </pc:grpChg>
        <pc:grpChg chg="mod modVis">
          <ac:chgData name="Dale Stubblefield" userId="8b6d8762-d243-43f2-aa51-cf50d3036c81" providerId="ADAL" clId="{64BE98AB-411C-CE4E-B36F-1F85A6A445AD}" dt="2024-02-27T18:34:44.398" v="52" actId="33935"/>
          <ac:grpSpMkLst>
            <pc:docMk/>
            <pc:sldMk cId="1828659984" sldId="2147481378"/>
            <ac:grpSpMk id="48" creationId="{8AD5E6C5-4B87-B8F1-FC8D-9767B2E5A12A}"/>
          </ac:grpSpMkLst>
        </pc:grpChg>
        <pc:grpChg chg="mod modVis">
          <ac:chgData name="Dale Stubblefield" userId="8b6d8762-d243-43f2-aa51-cf50d3036c81" providerId="ADAL" clId="{64BE98AB-411C-CE4E-B36F-1F85A6A445AD}" dt="2024-02-27T18:34:44.398" v="52" actId="33935"/>
          <ac:grpSpMkLst>
            <pc:docMk/>
            <pc:sldMk cId="1828659984" sldId="2147481378"/>
            <ac:grpSpMk id="82" creationId="{7614DB2A-D994-4FDA-B587-461C5B98C424}"/>
          </ac:grpSpMkLst>
        </pc:grpChg>
        <pc:grpChg chg="mod modVis">
          <ac:chgData name="Dale Stubblefield" userId="8b6d8762-d243-43f2-aa51-cf50d3036c81" providerId="ADAL" clId="{64BE98AB-411C-CE4E-B36F-1F85A6A445AD}" dt="2024-02-27T18:34:44.398" v="52" actId="33935"/>
          <ac:grpSpMkLst>
            <pc:docMk/>
            <pc:sldMk cId="1828659984" sldId="2147481378"/>
            <ac:grpSpMk id="90" creationId="{17DC8F5E-BB8F-52F0-5F17-088CC2192A1C}"/>
          </ac:grpSpMkLst>
        </pc:grpChg>
        <pc:grpChg chg="mod modVis">
          <ac:chgData name="Dale Stubblefield" userId="8b6d8762-d243-43f2-aa51-cf50d3036c81" providerId="ADAL" clId="{64BE98AB-411C-CE4E-B36F-1F85A6A445AD}" dt="2024-02-27T18:34:44.398" v="52" actId="33935"/>
          <ac:grpSpMkLst>
            <pc:docMk/>
            <pc:sldMk cId="1828659984" sldId="2147481378"/>
            <ac:grpSpMk id="91" creationId="{8FA40A86-73FB-0B84-7C4F-5294568ED81D}"/>
          </ac:grpSpMkLst>
        </pc:grpChg>
        <pc:grpChg chg="mod modVis">
          <ac:chgData name="Dale Stubblefield" userId="8b6d8762-d243-43f2-aa51-cf50d3036c81" providerId="ADAL" clId="{64BE98AB-411C-CE4E-B36F-1F85A6A445AD}" dt="2024-02-27T18:34:44.398" v="52" actId="33935"/>
          <ac:grpSpMkLst>
            <pc:docMk/>
            <pc:sldMk cId="1828659984" sldId="2147481378"/>
            <ac:grpSpMk id="96" creationId="{BB36CB95-5BE7-95C3-413A-645F1C6EE44B}"/>
          </ac:grpSpMkLst>
        </pc:grpChg>
        <pc:grpChg chg="mod modVis">
          <ac:chgData name="Dale Stubblefield" userId="8b6d8762-d243-43f2-aa51-cf50d3036c81" providerId="ADAL" clId="{64BE98AB-411C-CE4E-B36F-1F85A6A445AD}" dt="2024-02-27T18:34:44.398" v="52" actId="33935"/>
          <ac:grpSpMkLst>
            <pc:docMk/>
            <pc:sldMk cId="1828659984" sldId="2147481378"/>
            <ac:grpSpMk id="97" creationId="{65624751-5304-45EF-E62E-AA37EB5A2362}"/>
          </ac:grpSpMkLst>
        </pc:grpChg>
        <pc:grpChg chg="mod modVis">
          <ac:chgData name="Dale Stubblefield" userId="8b6d8762-d243-43f2-aa51-cf50d3036c81" providerId="ADAL" clId="{64BE98AB-411C-CE4E-B36F-1F85A6A445AD}" dt="2024-02-27T18:34:44.398" v="52" actId="33935"/>
          <ac:grpSpMkLst>
            <pc:docMk/>
            <pc:sldMk cId="1828659984" sldId="2147481378"/>
            <ac:grpSpMk id="103" creationId="{EF263389-0DB8-92FF-9D84-21AC22036286}"/>
          </ac:grpSpMkLst>
        </pc:grpChg>
        <pc:grpChg chg="add del mod modVis">
          <ac:chgData name="Dale Stubblefield" userId="8b6d8762-d243-43f2-aa51-cf50d3036c81" providerId="ADAL" clId="{64BE98AB-411C-CE4E-B36F-1F85A6A445AD}" dt="2024-02-27T18:35:33.771" v="54" actId="478"/>
          <ac:grpSpMkLst>
            <pc:docMk/>
            <pc:sldMk cId="1828659984" sldId="2147481378"/>
            <ac:grpSpMk id="127" creationId="{9BA06DB3-F128-0C1A-A069-720E528F6C74}"/>
          </ac:grpSpMkLst>
        </pc:grpChg>
        <pc:picChg chg="mod modVis">
          <ac:chgData name="Dale Stubblefield" userId="8b6d8762-d243-43f2-aa51-cf50d3036c81" providerId="ADAL" clId="{64BE98AB-411C-CE4E-B36F-1F85A6A445AD}" dt="2024-02-27T18:34:44.398" v="52" actId="33935"/>
          <ac:picMkLst>
            <pc:docMk/>
            <pc:sldMk cId="1828659984" sldId="2147481378"/>
            <ac:picMk id="13" creationId="{49DBD24C-7254-33B9-F5F3-AD4F4AE37B75}"/>
          </ac:picMkLst>
        </pc:picChg>
        <pc:picChg chg="mod modVis">
          <ac:chgData name="Dale Stubblefield" userId="8b6d8762-d243-43f2-aa51-cf50d3036c81" providerId="ADAL" clId="{64BE98AB-411C-CE4E-B36F-1F85A6A445AD}" dt="2024-02-27T18:34:44.398" v="52" actId="33935"/>
          <ac:picMkLst>
            <pc:docMk/>
            <pc:sldMk cId="1828659984" sldId="2147481378"/>
            <ac:picMk id="24" creationId="{402A3DA9-0610-27DA-87B7-2D724364014A}"/>
          </ac:picMkLst>
        </pc:picChg>
        <pc:cxnChg chg="mod modVis">
          <ac:chgData name="Dale Stubblefield" userId="8b6d8762-d243-43f2-aa51-cf50d3036c81" providerId="ADAL" clId="{64BE98AB-411C-CE4E-B36F-1F85A6A445AD}" dt="2024-02-27T18:34:44.398" v="52" actId="33935"/>
          <ac:cxnSpMkLst>
            <pc:docMk/>
            <pc:sldMk cId="1828659984" sldId="2147481378"/>
            <ac:cxnSpMk id="11" creationId="{4FF71070-9D20-06D5-2E35-526EFC29329F}"/>
          </ac:cxnSpMkLst>
        </pc:cxnChg>
        <pc:cxnChg chg="mod modVis">
          <ac:chgData name="Dale Stubblefield" userId="8b6d8762-d243-43f2-aa51-cf50d3036c81" providerId="ADAL" clId="{64BE98AB-411C-CE4E-B36F-1F85A6A445AD}" dt="2024-02-27T18:34:44.398" v="52" actId="33935"/>
          <ac:cxnSpMkLst>
            <pc:docMk/>
            <pc:sldMk cId="1828659984" sldId="2147481378"/>
            <ac:cxnSpMk id="12" creationId="{5BE8BB6A-8960-BDD3-A61D-B3EB1843E32D}"/>
          </ac:cxnSpMkLst>
        </pc:cxnChg>
        <pc:cxnChg chg="mod modVis">
          <ac:chgData name="Dale Stubblefield" userId="8b6d8762-d243-43f2-aa51-cf50d3036c81" providerId="ADAL" clId="{64BE98AB-411C-CE4E-B36F-1F85A6A445AD}" dt="2024-02-27T18:34:44.398" v="52" actId="33935"/>
          <ac:cxnSpMkLst>
            <pc:docMk/>
            <pc:sldMk cId="1828659984" sldId="2147481378"/>
            <ac:cxnSpMk id="15" creationId="{75E1507E-10A9-1093-7E51-295E991955C7}"/>
          </ac:cxnSpMkLst>
        </pc:cxnChg>
        <pc:cxnChg chg="mod modVis">
          <ac:chgData name="Dale Stubblefield" userId="8b6d8762-d243-43f2-aa51-cf50d3036c81" providerId="ADAL" clId="{64BE98AB-411C-CE4E-B36F-1F85A6A445AD}" dt="2024-02-27T18:34:44.398" v="52" actId="33935"/>
          <ac:cxnSpMkLst>
            <pc:docMk/>
            <pc:sldMk cId="1828659984" sldId="2147481378"/>
            <ac:cxnSpMk id="23" creationId="{A1F0F5E2-82B9-3CDD-660C-A65765538EB7}"/>
          </ac:cxnSpMkLst>
        </pc:cxnChg>
        <pc:cxnChg chg="mod modVis">
          <ac:chgData name="Dale Stubblefield" userId="8b6d8762-d243-43f2-aa51-cf50d3036c81" providerId="ADAL" clId="{64BE98AB-411C-CE4E-B36F-1F85A6A445AD}" dt="2024-02-27T18:34:44.398" v="52" actId="33935"/>
          <ac:cxnSpMkLst>
            <pc:docMk/>
            <pc:sldMk cId="1828659984" sldId="2147481378"/>
            <ac:cxnSpMk id="27" creationId="{89A22CC9-869F-A1B4-9690-51302DA06526}"/>
          </ac:cxnSpMkLst>
        </pc:cxnChg>
        <pc:cxnChg chg="mod modVis">
          <ac:chgData name="Dale Stubblefield" userId="8b6d8762-d243-43f2-aa51-cf50d3036c81" providerId="ADAL" clId="{64BE98AB-411C-CE4E-B36F-1F85A6A445AD}" dt="2024-02-27T18:34:44.398" v="52" actId="33935"/>
          <ac:cxnSpMkLst>
            <pc:docMk/>
            <pc:sldMk cId="1828659984" sldId="2147481378"/>
            <ac:cxnSpMk id="28" creationId="{7862C68C-2165-AA73-BC49-1922C6722A9B}"/>
          </ac:cxnSpMkLst>
        </pc:cxnChg>
        <pc:cxnChg chg="mod modVis">
          <ac:chgData name="Dale Stubblefield" userId="8b6d8762-d243-43f2-aa51-cf50d3036c81" providerId="ADAL" clId="{64BE98AB-411C-CE4E-B36F-1F85A6A445AD}" dt="2024-02-27T18:34:44.398" v="52" actId="33935"/>
          <ac:cxnSpMkLst>
            <pc:docMk/>
            <pc:sldMk cId="1828659984" sldId="2147481378"/>
            <ac:cxnSpMk id="29" creationId="{3BDD8A6B-3867-0BA9-BDDB-D4098B9D6A58}"/>
          </ac:cxnSpMkLst>
        </pc:cxnChg>
        <pc:cxnChg chg="mod modVis">
          <ac:chgData name="Dale Stubblefield" userId="8b6d8762-d243-43f2-aa51-cf50d3036c81" providerId="ADAL" clId="{64BE98AB-411C-CE4E-B36F-1F85A6A445AD}" dt="2024-02-27T18:34:44.398" v="52" actId="33935"/>
          <ac:cxnSpMkLst>
            <pc:docMk/>
            <pc:sldMk cId="1828659984" sldId="2147481378"/>
            <ac:cxnSpMk id="42" creationId="{AA049D89-2796-5570-B38F-D44203A2934A}"/>
          </ac:cxnSpMkLst>
        </pc:cxnChg>
        <pc:cxnChg chg="mod modVis">
          <ac:chgData name="Dale Stubblefield" userId="8b6d8762-d243-43f2-aa51-cf50d3036c81" providerId="ADAL" clId="{64BE98AB-411C-CE4E-B36F-1F85A6A445AD}" dt="2024-02-27T18:34:44.398" v="52" actId="33935"/>
          <ac:cxnSpMkLst>
            <pc:docMk/>
            <pc:sldMk cId="1828659984" sldId="2147481378"/>
            <ac:cxnSpMk id="45" creationId="{1ABDADAA-B5D9-8A87-4437-95E71DE1D50C}"/>
          </ac:cxnSpMkLst>
        </pc:cxnChg>
        <pc:cxnChg chg="mod modVis">
          <ac:chgData name="Dale Stubblefield" userId="8b6d8762-d243-43f2-aa51-cf50d3036c81" providerId="ADAL" clId="{64BE98AB-411C-CE4E-B36F-1F85A6A445AD}" dt="2024-02-27T18:34:44.398" v="52" actId="33935"/>
          <ac:cxnSpMkLst>
            <pc:docMk/>
            <pc:sldMk cId="1828659984" sldId="2147481378"/>
            <ac:cxnSpMk id="47" creationId="{0F0D3437-8E83-EF75-3808-12C6FA6B255F}"/>
          </ac:cxnSpMkLst>
        </pc:cxnChg>
        <pc:cxnChg chg="mod modVis">
          <ac:chgData name="Dale Stubblefield" userId="8b6d8762-d243-43f2-aa51-cf50d3036c81" providerId="ADAL" clId="{64BE98AB-411C-CE4E-B36F-1F85A6A445AD}" dt="2024-02-27T18:34:44.398" v="52" actId="33935"/>
          <ac:cxnSpMkLst>
            <pc:docMk/>
            <pc:sldMk cId="1828659984" sldId="2147481378"/>
            <ac:cxnSpMk id="55" creationId="{DE0225A1-CC3D-EB61-D139-B974F66F1BCD}"/>
          </ac:cxnSpMkLst>
        </pc:cxnChg>
        <pc:cxnChg chg="mod modVis">
          <ac:chgData name="Dale Stubblefield" userId="8b6d8762-d243-43f2-aa51-cf50d3036c81" providerId="ADAL" clId="{64BE98AB-411C-CE4E-B36F-1F85A6A445AD}" dt="2024-02-27T18:34:44.398" v="52" actId="33935"/>
          <ac:cxnSpMkLst>
            <pc:docMk/>
            <pc:sldMk cId="1828659984" sldId="2147481378"/>
            <ac:cxnSpMk id="68" creationId="{A5A0FB0B-E73A-28BC-72F4-5DD14A295241}"/>
          </ac:cxnSpMkLst>
        </pc:cxnChg>
        <pc:cxnChg chg="mod modVis">
          <ac:chgData name="Dale Stubblefield" userId="8b6d8762-d243-43f2-aa51-cf50d3036c81" providerId="ADAL" clId="{64BE98AB-411C-CE4E-B36F-1F85A6A445AD}" dt="2024-02-27T18:34:44.398" v="52" actId="33935"/>
          <ac:cxnSpMkLst>
            <pc:docMk/>
            <pc:sldMk cId="1828659984" sldId="2147481378"/>
            <ac:cxnSpMk id="73" creationId="{00070FB8-5BE9-FBD7-846A-4E608D075F9D}"/>
          </ac:cxnSpMkLst>
        </pc:cxnChg>
        <pc:cxnChg chg="mod modVis">
          <ac:chgData name="Dale Stubblefield" userId="8b6d8762-d243-43f2-aa51-cf50d3036c81" providerId="ADAL" clId="{64BE98AB-411C-CE4E-B36F-1F85A6A445AD}" dt="2024-02-27T18:34:44.398" v="52" actId="33935"/>
          <ac:cxnSpMkLst>
            <pc:docMk/>
            <pc:sldMk cId="1828659984" sldId="2147481378"/>
            <ac:cxnSpMk id="78" creationId="{FB7B0E17-5BF7-C2A5-3AE2-24DF5E953B3A}"/>
          </ac:cxnSpMkLst>
        </pc:cxnChg>
        <pc:cxnChg chg="mod modVis">
          <ac:chgData name="Dale Stubblefield" userId="8b6d8762-d243-43f2-aa51-cf50d3036c81" providerId="ADAL" clId="{64BE98AB-411C-CE4E-B36F-1F85A6A445AD}" dt="2024-02-27T18:34:44.398" v="52" actId="33935"/>
          <ac:cxnSpMkLst>
            <pc:docMk/>
            <pc:sldMk cId="1828659984" sldId="2147481378"/>
            <ac:cxnSpMk id="104" creationId="{80033CAA-5C74-942E-35FC-380A52248F3D}"/>
          </ac:cxnSpMkLst>
        </pc:cxnChg>
        <pc:cxnChg chg="mod modVis">
          <ac:chgData name="Dale Stubblefield" userId="8b6d8762-d243-43f2-aa51-cf50d3036c81" providerId="ADAL" clId="{64BE98AB-411C-CE4E-B36F-1F85A6A445AD}" dt="2024-02-27T18:34:44.398" v="52" actId="33935"/>
          <ac:cxnSpMkLst>
            <pc:docMk/>
            <pc:sldMk cId="1828659984" sldId="2147481378"/>
            <ac:cxnSpMk id="106" creationId="{B48BEF82-63A3-EC05-21A6-98E128E13865}"/>
          </ac:cxnSpMkLst>
        </pc:cxnChg>
        <pc:cxnChg chg="mod modVis">
          <ac:chgData name="Dale Stubblefield" userId="8b6d8762-d243-43f2-aa51-cf50d3036c81" providerId="ADAL" clId="{64BE98AB-411C-CE4E-B36F-1F85A6A445AD}" dt="2024-02-27T18:34:44.398" v="52" actId="33935"/>
          <ac:cxnSpMkLst>
            <pc:docMk/>
            <pc:sldMk cId="1828659984" sldId="2147481378"/>
            <ac:cxnSpMk id="108" creationId="{661DE145-F962-D1BA-57E2-4CCE71D06CA3}"/>
          </ac:cxnSpMkLst>
        </pc:cxnChg>
      </pc:sldChg>
      <pc:sldChg chg="modSp mod">
        <pc:chgData name="Dale Stubblefield" userId="8b6d8762-d243-43f2-aa51-cf50d3036c81" providerId="ADAL" clId="{64BE98AB-411C-CE4E-B36F-1F85A6A445AD}" dt="2024-03-01T22:25:54.066" v="5587" actId="14429"/>
        <pc:sldMkLst>
          <pc:docMk/>
          <pc:sldMk cId="57886064" sldId="2147481379"/>
        </pc:sldMkLst>
        <pc:spChg chg="mod modVis">
          <ac:chgData name="Dale Stubblefield" userId="8b6d8762-d243-43f2-aa51-cf50d3036c81" providerId="ADAL" clId="{64BE98AB-411C-CE4E-B36F-1F85A6A445AD}" dt="2024-03-01T22:25:54.066" v="5587" actId="14429"/>
          <ac:spMkLst>
            <pc:docMk/>
            <pc:sldMk cId="57886064" sldId="2147481379"/>
            <ac:spMk id="2" creationId="{C2045A54-D39B-7071-8D2E-3BA2CED55E1E}"/>
          </ac:spMkLst>
        </pc:spChg>
      </pc:sldChg>
      <pc:sldChg chg="addSp delSp modSp mod modClrScheme chgLayout modNotesTx">
        <pc:chgData name="Dale Stubblefield" userId="8b6d8762-d243-43f2-aa51-cf50d3036c81" providerId="ADAL" clId="{64BE98AB-411C-CE4E-B36F-1F85A6A445AD}" dt="2024-02-27T20:32:26.881" v="2056" actId="12"/>
        <pc:sldMkLst>
          <pc:docMk/>
          <pc:sldMk cId="2176985607" sldId="2147481380"/>
        </pc:sldMkLst>
        <pc:spChg chg="del">
          <ac:chgData name="Dale Stubblefield" userId="8b6d8762-d243-43f2-aa51-cf50d3036c81" providerId="ADAL" clId="{64BE98AB-411C-CE4E-B36F-1F85A6A445AD}" dt="2024-02-27T20:22:53.672" v="1706" actId="700"/>
          <ac:spMkLst>
            <pc:docMk/>
            <pc:sldMk cId="2176985607" sldId="2147481380"/>
            <ac:spMk id="2" creationId="{AF752B29-BD4C-61EC-C8CD-54566D86926D}"/>
          </ac:spMkLst>
        </pc:spChg>
        <pc:spChg chg="del">
          <ac:chgData name="Dale Stubblefield" userId="8b6d8762-d243-43f2-aa51-cf50d3036c81" providerId="ADAL" clId="{64BE98AB-411C-CE4E-B36F-1F85A6A445AD}" dt="2024-02-27T20:22:53.672" v="1706" actId="700"/>
          <ac:spMkLst>
            <pc:docMk/>
            <pc:sldMk cId="2176985607" sldId="2147481380"/>
            <ac:spMk id="3" creationId="{A366ED51-E65F-23C6-74ED-AADBBC78E598}"/>
          </ac:spMkLst>
        </pc:spChg>
        <pc:spChg chg="del">
          <ac:chgData name="Dale Stubblefield" userId="8b6d8762-d243-43f2-aa51-cf50d3036c81" providerId="ADAL" clId="{64BE98AB-411C-CE4E-B36F-1F85A6A445AD}" dt="2024-02-27T20:23:44.587" v="1718" actId="478"/>
          <ac:spMkLst>
            <pc:docMk/>
            <pc:sldMk cId="2176985607" sldId="2147481380"/>
            <ac:spMk id="6" creationId="{CB734C1E-B1F5-5BC9-B91A-87561C8AADEC}"/>
          </ac:spMkLst>
        </pc:spChg>
        <pc:spChg chg="add del mod ord">
          <ac:chgData name="Dale Stubblefield" userId="8b6d8762-d243-43f2-aa51-cf50d3036c81" providerId="ADAL" clId="{64BE98AB-411C-CE4E-B36F-1F85A6A445AD}" dt="2024-02-27T20:23:02.164" v="1708" actId="478"/>
          <ac:spMkLst>
            <pc:docMk/>
            <pc:sldMk cId="2176985607" sldId="2147481380"/>
            <ac:spMk id="7" creationId="{8D195CDC-D118-7D79-D9FF-63C136B123FE}"/>
          </ac:spMkLst>
        </pc:spChg>
        <pc:picChg chg="del mod">
          <ac:chgData name="Dale Stubblefield" userId="8b6d8762-d243-43f2-aa51-cf50d3036c81" providerId="ADAL" clId="{64BE98AB-411C-CE4E-B36F-1F85A6A445AD}" dt="2024-02-27T20:24:43.797" v="1728" actId="478"/>
          <ac:picMkLst>
            <pc:docMk/>
            <pc:sldMk cId="2176985607" sldId="2147481380"/>
            <ac:picMk id="4" creationId="{088356D3-BC34-9DFD-69F7-C4A1A4CDE7DF}"/>
          </ac:picMkLst>
        </pc:picChg>
        <pc:picChg chg="del">
          <ac:chgData name="Dale Stubblefield" userId="8b6d8762-d243-43f2-aa51-cf50d3036c81" providerId="ADAL" clId="{64BE98AB-411C-CE4E-B36F-1F85A6A445AD}" dt="2024-02-27T20:22:48.015" v="1705" actId="478"/>
          <ac:picMkLst>
            <pc:docMk/>
            <pc:sldMk cId="2176985607" sldId="2147481380"/>
            <ac:picMk id="5" creationId="{D19BB442-76A6-F77D-4CB6-8006367E0CF0}"/>
          </ac:picMkLst>
        </pc:picChg>
        <pc:picChg chg="add mod">
          <ac:chgData name="Dale Stubblefield" userId="8b6d8762-d243-43f2-aa51-cf50d3036c81" providerId="ADAL" clId="{64BE98AB-411C-CE4E-B36F-1F85A6A445AD}" dt="2024-02-27T20:23:06.306" v="1712"/>
          <ac:picMkLst>
            <pc:docMk/>
            <pc:sldMk cId="2176985607" sldId="2147481380"/>
            <ac:picMk id="8" creationId="{8EEFE86A-A432-24AD-D9DF-46C2121113F5}"/>
          </ac:picMkLst>
        </pc:picChg>
        <pc:picChg chg="add mod">
          <ac:chgData name="Dale Stubblefield" userId="8b6d8762-d243-43f2-aa51-cf50d3036c81" providerId="ADAL" clId="{64BE98AB-411C-CE4E-B36F-1F85A6A445AD}" dt="2024-02-27T20:25:33.905" v="1745" actId="1582"/>
          <ac:picMkLst>
            <pc:docMk/>
            <pc:sldMk cId="2176985607" sldId="2147481380"/>
            <ac:picMk id="9" creationId="{8CECF063-5010-994E-82A7-71F509988B9C}"/>
          </ac:picMkLst>
        </pc:picChg>
        <pc:picChg chg="add mod">
          <ac:chgData name="Dale Stubblefield" userId="8b6d8762-d243-43f2-aa51-cf50d3036c81" providerId="ADAL" clId="{64BE98AB-411C-CE4E-B36F-1F85A6A445AD}" dt="2024-02-27T20:25:39.365" v="1746" actId="208"/>
          <ac:picMkLst>
            <pc:docMk/>
            <pc:sldMk cId="2176985607" sldId="2147481380"/>
            <ac:picMk id="10" creationId="{45233550-B82B-F817-9574-8040CB1B6E08}"/>
          </ac:picMkLst>
        </pc:picChg>
      </pc:sldChg>
      <pc:sldChg chg="addSp delSp modSp mod modTransition modNotesTx">
        <pc:chgData name="Dale Stubblefield" userId="8b6d8762-d243-43f2-aa51-cf50d3036c81" providerId="ADAL" clId="{64BE98AB-411C-CE4E-B36F-1F85A6A445AD}" dt="2024-02-27T21:57:38.201" v="3531" actId="14100"/>
        <pc:sldMkLst>
          <pc:docMk/>
          <pc:sldMk cId="3698258947" sldId="2147481381"/>
        </pc:sldMkLst>
        <pc:spChg chg="del">
          <ac:chgData name="Dale Stubblefield" userId="8b6d8762-d243-43f2-aa51-cf50d3036c81" providerId="ADAL" clId="{64BE98AB-411C-CE4E-B36F-1F85A6A445AD}" dt="2024-02-27T21:54:17.607" v="3412" actId="478"/>
          <ac:spMkLst>
            <pc:docMk/>
            <pc:sldMk cId="3698258947" sldId="2147481381"/>
            <ac:spMk id="2" creationId="{C76B26B7-16B9-F36B-66E4-6561F2B24CAE}"/>
          </ac:spMkLst>
        </pc:spChg>
        <pc:spChg chg="mod">
          <ac:chgData name="Dale Stubblefield" userId="8b6d8762-d243-43f2-aa51-cf50d3036c81" providerId="ADAL" clId="{64BE98AB-411C-CE4E-B36F-1F85A6A445AD}" dt="2024-02-27T21:57:31.787" v="3529" actId="207"/>
          <ac:spMkLst>
            <pc:docMk/>
            <pc:sldMk cId="3698258947" sldId="2147481381"/>
            <ac:spMk id="4" creationId="{F87A2416-1B79-33DD-A50A-033FFCAEFD54}"/>
          </ac:spMkLst>
        </pc:spChg>
        <pc:spChg chg="del mod">
          <ac:chgData name="Dale Stubblefield" userId="8b6d8762-d243-43f2-aa51-cf50d3036c81" providerId="ADAL" clId="{64BE98AB-411C-CE4E-B36F-1F85A6A445AD}" dt="2024-02-27T21:57:16.201" v="3525" actId="478"/>
          <ac:spMkLst>
            <pc:docMk/>
            <pc:sldMk cId="3698258947" sldId="2147481381"/>
            <ac:spMk id="5" creationId="{E55799C6-6FB6-DB35-E5B6-C1AD8209F3EB}"/>
          </ac:spMkLst>
        </pc:spChg>
        <pc:spChg chg="mod">
          <ac:chgData name="Dale Stubblefield" userId="8b6d8762-d243-43f2-aa51-cf50d3036c81" providerId="ADAL" clId="{64BE98AB-411C-CE4E-B36F-1F85A6A445AD}" dt="2024-02-27T21:56:57.536" v="3517" actId="122"/>
          <ac:spMkLst>
            <pc:docMk/>
            <pc:sldMk cId="3698258947" sldId="2147481381"/>
            <ac:spMk id="6" creationId="{550FDE62-CF9A-EBB3-6CAE-AED292C26A95}"/>
          </ac:spMkLst>
        </pc:spChg>
        <pc:spChg chg="add mod">
          <ac:chgData name="Dale Stubblefield" userId="8b6d8762-d243-43f2-aa51-cf50d3036c81" providerId="ADAL" clId="{64BE98AB-411C-CE4E-B36F-1F85A6A445AD}" dt="2024-02-27T21:56:02.271" v="3493" actId="3064"/>
          <ac:spMkLst>
            <pc:docMk/>
            <pc:sldMk cId="3698258947" sldId="2147481381"/>
            <ac:spMk id="7" creationId="{956E1637-44DC-DF57-F46F-B5FBABB5099F}"/>
          </ac:spMkLst>
        </pc:spChg>
        <pc:spChg chg="add mod">
          <ac:chgData name="Dale Stubblefield" userId="8b6d8762-d243-43f2-aa51-cf50d3036c81" providerId="ADAL" clId="{64BE98AB-411C-CE4E-B36F-1F85A6A445AD}" dt="2024-02-27T21:57:38.201" v="3531" actId="14100"/>
          <ac:spMkLst>
            <pc:docMk/>
            <pc:sldMk cId="3698258947" sldId="2147481381"/>
            <ac:spMk id="8" creationId="{BCD2932D-2106-9F13-6C37-2969B9D179E4}"/>
          </ac:spMkLst>
        </pc:spChg>
      </pc:sldChg>
      <pc:sldChg chg="addSp delSp modSp add mod ord modClrScheme delAnim modAnim modShow delCm chgLayout modNotesTx">
        <pc:chgData name="Dale Stubblefield" userId="8b6d8762-d243-43f2-aa51-cf50d3036c81" providerId="ADAL" clId="{64BE98AB-411C-CE4E-B36F-1F85A6A445AD}" dt="2024-02-27T20:24:26.602" v="1727" actId="14100"/>
        <pc:sldMkLst>
          <pc:docMk/>
          <pc:sldMk cId="107808154" sldId="2147481382"/>
        </pc:sldMkLst>
        <pc:spChg chg="mod ord">
          <ac:chgData name="Dale Stubblefield" userId="8b6d8762-d243-43f2-aa51-cf50d3036c81" providerId="ADAL" clId="{64BE98AB-411C-CE4E-B36F-1F85A6A445AD}" dt="2024-02-27T18:48:06.581" v="302" actId="13244"/>
          <ac:spMkLst>
            <pc:docMk/>
            <pc:sldMk cId="107808154" sldId="2147481382"/>
            <ac:spMk id="2" creationId="{0EF467D6-A42C-CB39-254A-28B7C3AD7C86}"/>
          </ac:spMkLst>
        </pc:spChg>
        <pc:spChg chg="mod topLvl">
          <ac:chgData name="Dale Stubblefield" userId="8b6d8762-d243-43f2-aa51-cf50d3036c81" providerId="ADAL" clId="{64BE98AB-411C-CE4E-B36F-1F85A6A445AD}" dt="2024-02-27T18:45:28.433" v="278" actId="962"/>
          <ac:spMkLst>
            <pc:docMk/>
            <pc:sldMk cId="107808154" sldId="2147481382"/>
            <ac:spMk id="8" creationId="{76854501-5593-45D8-B0A7-124C04446109}"/>
          </ac:spMkLst>
        </pc:spChg>
        <pc:spChg chg="topLvl">
          <ac:chgData name="Dale Stubblefield" userId="8b6d8762-d243-43f2-aa51-cf50d3036c81" providerId="ADAL" clId="{64BE98AB-411C-CE4E-B36F-1F85A6A445AD}" dt="2024-02-27T18:36:18.649" v="63" actId="164"/>
          <ac:spMkLst>
            <pc:docMk/>
            <pc:sldMk cId="107808154" sldId="2147481382"/>
            <ac:spMk id="9" creationId="{8F1A36BB-EDF1-8986-E6EA-0A149FE295E4}"/>
          </ac:spMkLst>
        </pc:spChg>
        <pc:spChg chg="mod topLvl">
          <ac:chgData name="Dale Stubblefield" userId="8b6d8762-d243-43f2-aa51-cf50d3036c81" providerId="ADAL" clId="{64BE98AB-411C-CE4E-B36F-1F85A6A445AD}" dt="2024-02-27T18:45:35.133" v="279" actId="962"/>
          <ac:spMkLst>
            <pc:docMk/>
            <pc:sldMk cId="107808154" sldId="2147481382"/>
            <ac:spMk id="10" creationId="{011532E3-F62D-1ABD-45E4-1CCFFDACFFE8}"/>
          </ac:spMkLst>
        </pc:spChg>
        <pc:spChg chg="mod">
          <ac:chgData name="Dale Stubblefield" userId="8b6d8762-d243-43f2-aa51-cf50d3036c81" providerId="ADAL" clId="{64BE98AB-411C-CE4E-B36F-1F85A6A445AD}" dt="2024-02-27T18:45:53.199" v="281" actId="962"/>
          <ac:spMkLst>
            <pc:docMk/>
            <pc:sldMk cId="107808154" sldId="2147481382"/>
            <ac:spMk id="14" creationId="{29D8DB3A-C5BB-4D93-790D-7CCF308230A2}"/>
          </ac:spMkLst>
        </pc:spChg>
        <pc:spChg chg="mod">
          <ac:chgData name="Dale Stubblefield" userId="8b6d8762-d243-43f2-aa51-cf50d3036c81" providerId="ADAL" clId="{64BE98AB-411C-CE4E-B36F-1F85A6A445AD}" dt="2024-02-27T18:46:21.309" v="286" actId="962"/>
          <ac:spMkLst>
            <pc:docMk/>
            <pc:sldMk cId="107808154" sldId="2147481382"/>
            <ac:spMk id="26" creationId="{9432910E-A64D-5A73-7E51-40ADD618ADD0}"/>
          </ac:spMkLst>
        </pc:spChg>
        <pc:spChg chg="mod">
          <ac:chgData name="Dale Stubblefield" userId="8b6d8762-d243-43f2-aa51-cf50d3036c81" providerId="ADAL" clId="{64BE98AB-411C-CE4E-B36F-1F85A6A445AD}" dt="2024-02-27T18:36:58.955" v="81" actId="1037"/>
          <ac:spMkLst>
            <pc:docMk/>
            <pc:sldMk cId="107808154" sldId="2147481382"/>
            <ac:spMk id="30" creationId="{3348FACF-7EC9-08B4-2A92-672C6A828354}"/>
          </ac:spMkLst>
        </pc:spChg>
        <pc:spChg chg="mod">
          <ac:chgData name="Dale Stubblefield" userId="8b6d8762-d243-43f2-aa51-cf50d3036c81" providerId="ADAL" clId="{64BE98AB-411C-CE4E-B36F-1F85A6A445AD}" dt="2024-02-27T18:46:12.207" v="284" actId="962"/>
          <ac:spMkLst>
            <pc:docMk/>
            <pc:sldMk cId="107808154" sldId="2147481382"/>
            <ac:spMk id="36" creationId="{873BC39D-D5EC-77E9-D85A-87F5D6B00F01}"/>
          </ac:spMkLst>
        </pc:spChg>
        <pc:spChg chg="mod">
          <ac:chgData name="Dale Stubblefield" userId="8b6d8762-d243-43f2-aa51-cf50d3036c81" providerId="ADAL" clId="{64BE98AB-411C-CE4E-B36F-1F85A6A445AD}" dt="2024-02-27T18:47:50.198" v="299" actId="962"/>
          <ac:spMkLst>
            <pc:docMk/>
            <pc:sldMk cId="107808154" sldId="2147481382"/>
            <ac:spMk id="58" creationId="{85C555FC-AE1D-5C1B-6AB4-2D62335B5D19}"/>
          </ac:spMkLst>
        </pc:spChg>
        <pc:spChg chg="add mod">
          <ac:chgData name="Dale Stubblefield" userId="8b6d8762-d243-43f2-aa51-cf50d3036c81" providerId="ADAL" clId="{64BE98AB-411C-CE4E-B36F-1F85A6A445AD}" dt="2024-02-27T18:59:46.968" v="394" actId="14100"/>
          <ac:spMkLst>
            <pc:docMk/>
            <pc:sldMk cId="107808154" sldId="2147481382"/>
            <ac:spMk id="62" creationId="{C9CC4610-9AE4-530B-726F-10E0B8899C6B}"/>
          </ac:spMkLst>
        </pc:spChg>
        <pc:spChg chg="add mod ord">
          <ac:chgData name="Dale Stubblefield" userId="8b6d8762-d243-43f2-aa51-cf50d3036c81" providerId="ADAL" clId="{64BE98AB-411C-CE4E-B36F-1F85A6A445AD}" dt="2024-02-27T20:24:26.602" v="1727" actId="14100"/>
          <ac:spMkLst>
            <pc:docMk/>
            <pc:sldMk cId="107808154" sldId="2147481382"/>
            <ac:spMk id="63" creationId="{685B5FA6-EBF1-1FFF-3C96-FEF4D04E96E2}"/>
          </ac:spMkLst>
        </pc:spChg>
        <pc:spChg chg="add mod">
          <ac:chgData name="Dale Stubblefield" userId="8b6d8762-d243-43f2-aa51-cf50d3036c81" providerId="ADAL" clId="{64BE98AB-411C-CE4E-B36F-1F85A6A445AD}" dt="2024-02-27T19:00:09.602" v="400" actId="14100"/>
          <ac:spMkLst>
            <pc:docMk/>
            <pc:sldMk cId="107808154" sldId="2147481382"/>
            <ac:spMk id="64" creationId="{2094F25B-A825-8F27-4E34-09FC38C07AC3}"/>
          </ac:spMkLst>
        </pc:spChg>
        <pc:spChg chg="add mod">
          <ac:chgData name="Dale Stubblefield" userId="8b6d8762-d243-43f2-aa51-cf50d3036c81" providerId="ADAL" clId="{64BE98AB-411C-CE4E-B36F-1F85A6A445AD}" dt="2024-02-27T19:06:35.200" v="419" actId="14100"/>
          <ac:spMkLst>
            <pc:docMk/>
            <pc:sldMk cId="107808154" sldId="2147481382"/>
            <ac:spMk id="65" creationId="{C7BE9795-0809-7259-785D-F2A500DE6FFB}"/>
          </ac:spMkLst>
        </pc:spChg>
        <pc:spChg chg="add mod">
          <ac:chgData name="Dale Stubblefield" userId="8b6d8762-d243-43f2-aa51-cf50d3036c81" providerId="ADAL" clId="{64BE98AB-411C-CE4E-B36F-1F85A6A445AD}" dt="2024-02-27T19:06:30.816" v="416" actId="14100"/>
          <ac:spMkLst>
            <pc:docMk/>
            <pc:sldMk cId="107808154" sldId="2147481382"/>
            <ac:spMk id="67" creationId="{7901E478-A7DA-ADC8-21E5-95EC3176271A}"/>
          </ac:spMkLst>
        </pc:spChg>
        <pc:spChg chg="mod">
          <ac:chgData name="Dale Stubblefield" userId="8b6d8762-d243-43f2-aa51-cf50d3036c81" providerId="ADAL" clId="{64BE98AB-411C-CE4E-B36F-1F85A6A445AD}" dt="2024-02-27T18:47:15.928" v="294" actId="962"/>
          <ac:spMkLst>
            <pc:docMk/>
            <pc:sldMk cId="107808154" sldId="2147481382"/>
            <ac:spMk id="71" creationId="{AB69B685-C251-BFE8-6362-20BFF2737A31}"/>
          </ac:spMkLst>
        </pc:spChg>
        <pc:spChg chg="mod">
          <ac:chgData name="Dale Stubblefield" userId="8b6d8762-d243-43f2-aa51-cf50d3036c81" providerId="ADAL" clId="{64BE98AB-411C-CE4E-B36F-1F85A6A445AD}" dt="2024-02-27T18:37:33.838" v="101" actId="20577"/>
          <ac:spMkLst>
            <pc:docMk/>
            <pc:sldMk cId="107808154" sldId="2147481382"/>
            <ac:spMk id="72" creationId="{8F85F4FF-76CE-85CD-1AB1-BFE513975436}"/>
          </ac:spMkLst>
        </pc:spChg>
        <pc:spChg chg="mod">
          <ac:chgData name="Dale Stubblefield" userId="8b6d8762-d243-43f2-aa51-cf50d3036c81" providerId="ADAL" clId="{64BE98AB-411C-CE4E-B36F-1F85A6A445AD}" dt="2024-02-27T18:42:09.822" v="191"/>
          <ac:spMkLst>
            <pc:docMk/>
            <pc:sldMk cId="107808154" sldId="2147481382"/>
            <ac:spMk id="75" creationId="{4AA9C3F2-FAD8-C740-8E2C-EC6EC5C03CF1}"/>
          </ac:spMkLst>
        </pc:spChg>
        <pc:spChg chg="add mod">
          <ac:chgData name="Dale Stubblefield" userId="8b6d8762-d243-43f2-aa51-cf50d3036c81" providerId="ADAL" clId="{64BE98AB-411C-CE4E-B36F-1F85A6A445AD}" dt="2024-02-27T19:07:07.859" v="423"/>
          <ac:spMkLst>
            <pc:docMk/>
            <pc:sldMk cId="107808154" sldId="2147481382"/>
            <ac:spMk id="76" creationId="{08ED0BF4-BD8E-32B2-7403-984BD9DCCA8B}"/>
          </ac:spMkLst>
        </pc:spChg>
        <pc:spChg chg="mod">
          <ac:chgData name="Dale Stubblefield" userId="8b6d8762-d243-43f2-aa51-cf50d3036c81" providerId="ADAL" clId="{64BE98AB-411C-CE4E-B36F-1F85A6A445AD}" dt="2024-02-27T18:47:29.471" v="296" actId="962"/>
          <ac:spMkLst>
            <pc:docMk/>
            <pc:sldMk cId="107808154" sldId="2147481382"/>
            <ac:spMk id="77" creationId="{E83C0B47-6BDD-D885-1B73-083B795C2AAF}"/>
          </ac:spMkLst>
        </pc:spChg>
        <pc:spChg chg="mod">
          <ac:chgData name="Dale Stubblefield" userId="8b6d8762-d243-43f2-aa51-cf50d3036c81" providerId="ADAL" clId="{64BE98AB-411C-CE4E-B36F-1F85A6A445AD}" dt="2024-02-27T18:47:37.541" v="297" actId="962"/>
          <ac:spMkLst>
            <pc:docMk/>
            <pc:sldMk cId="107808154" sldId="2147481382"/>
            <ac:spMk id="81" creationId="{5ED56CB4-BD93-7AE9-FC77-A8D1B7557157}"/>
          </ac:spMkLst>
        </pc:spChg>
        <pc:spChg chg="mod">
          <ac:chgData name="Dale Stubblefield" userId="8b6d8762-d243-43f2-aa51-cf50d3036c81" providerId="ADAL" clId="{64BE98AB-411C-CE4E-B36F-1F85A6A445AD}" dt="2024-02-27T18:46:06" v="283" actId="962"/>
          <ac:spMkLst>
            <pc:docMk/>
            <pc:sldMk cId="107808154" sldId="2147481382"/>
            <ac:spMk id="86" creationId="{45368D4F-70FA-F9E0-E3C9-ACB3D01CDD19}"/>
          </ac:spMkLst>
        </pc:spChg>
        <pc:spChg chg="mod">
          <ac:chgData name="Dale Stubblefield" userId="8b6d8762-d243-43f2-aa51-cf50d3036c81" providerId="ADAL" clId="{64BE98AB-411C-CE4E-B36F-1F85A6A445AD}" dt="2024-02-27T18:47:44.460" v="298" actId="962"/>
          <ac:spMkLst>
            <pc:docMk/>
            <pc:sldMk cId="107808154" sldId="2147481382"/>
            <ac:spMk id="105" creationId="{46C35D71-AE32-03EE-8D5B-C4FA72A49C72}"/>
          </ac:spMkLst>
        </pc:spChg>
        <pc:spChg chg="del">
          <ac:chgData name="Dale Stubblefield" userId="8b6d8762-d243-43f2-aa51-cf50d3036c81" providerId="ADAL" clId="{64BE98AB-411C-CE4E-B36F-1F85A6A445AD}" dt="2024-02-27T18:35:46.238" v="57" actId="478"/>
          <ac:spMkLst>
            <pc:docMk/>
            <pc:sldMk cId="107808154" sldId="2147481382"/>
            <ac:spMk id="111" creationId="{63FB5433-BFCE-35B0-BB44-31D58116B21F}"/>
          </ac:spMkLst>
        </pc:spChg>
        <pc:spChg chg="del">
          <ac:chgData name="Dale Stubblefield" userId="8b6d8762-d243-43f2-aa51-cf50d3036c81" providerId="ADAL" clId="{64BE98AB-411C-CE4E-B36F-1F85A6A445AD}" dt="2024-02-27T18:35:46.238" v="57" actId="478"/>
          <ac:spMkLst>
            <pc:docMk/>
            <pc:sldMk cId="107808154" sldId="2147481382"/>
            <ac:spMk id="112" creationId="{9268A220-A210-667F-5187-7993E8922AD9}"/>
          </ac:spMkLst>
        </pc:spChg>
        <pc:spChg chg="del">
          <ac:chgData name="Dale Stubblefield" userId="8b6d8762-d243-43f2-aa51-cf50d3036c81" providerId="ADAL" clId="{64BE98AB-411C-CE4E-B36F-1F85A6A445AD}" dt="2024-02-27T18:35:46.238" v="57" actId="478"/>
          <ac:spMkLst>
            <pc:docMk/>
            <pc:sldMk cId="107808154" sldId="2147481382"/>
            <ac:spMk id="113" creationId="{DEF469AE-7094-CBB7-9A19-CE945486A36B}"/>
          </ac:spMkLst>
        </pc:spChg>
        <pc:spChg chg="del">
          <ac:chgData name="Dale Stubblefield" userId="8b6d8762-d243-43f2-aa51-cf50d3036c81" providerId="ADAL" clId="{64BE98AB-411C-CE4E-B36F-1F85A6A445AD}" dt="2024-02-27T18:35:46.238" v="57" actId="478"/>
          <ac:spMkLst>
            <pc:docMk/>
            <pc:sldMk cId="107808154" sldId="2147481382"/>
            <ac:spMk id="114" creationId="{9F840DA2-88F6-E270-C91E-45334D700F11}"/>
          </ac:spMkLst>
        </pc:spChg>
        <pc:spChg chg="del">
          <ac:chgData name="Dale Stubblefield" userId="8b6d8762-d243-43f2-aa51-cf50d3036c81" providerId="ADAL" clId="{64BE98AB-411C-CE4E-B36F-1F85A6A445AD}" dt="2024-02-27T18:35:46.238" v="57" actId="478"/>
          <ac:spMkLst>
            <pc:docMk/>
            <pc:sldMk cId="107808154" sldId="2147481382"/>
            <ac:spMk id="115" creationId="{5C0B7DDB-C7B5-67BF-23B8-A2089FECE4DB}"/>
          </ac:spMkLst>
        </pc:spChg>
        <pc:spChg chg="del">
          <ac:chgData name="Dale Stubblefield" userId="8b6d8762-d243-43f2-aa51-cf50d3036c81" providerId="ADAL" clId="{64BE98AB-411C-CE4E-B36F-1F85A6A445AD}" dt="2024-02-27T18:35:46.238" v="57" actId="478"/>
          <ac:spMkLst>
            <pc:docMk/>
            <pc:sldMk cId="107808154" sldId="2147481382"/>
            <ac:spMk id="117" creationId="{4654E800-273C-BF7F-0541-6DD89A07318C}"/>
          </ac:spMkLst>
        </pc:spChg>
        <pc:spChg chg="del">
          <ac:chgData name="Dale Stubblefield" userId="8b6d8762-d243-43f2-aa51-cf50d3036c81" providerId="ADAL" clId="{64BE98AB-411C-CE4E-B36F-1F85A6A445AD}" dt="2024-02-27T18:35:46.238" v="57" actId="478"/>
          <ac:spMkLst>
            <pc:docMk/>
            <pc:sldMk cId="107808154" sldId="2147481382"/>
            <ac:spMk id="118" creationId="{B3983CBF-DB69-C9C8-B912-F2FB9695D7AB}"/>
          </ac:spMkLst>
        </pc:spChg>
        <pc:spChg chg="del">
          <ac:chgData name="Dale Stubblefield" userId="8b6d8762-d243-43f2-aa51-cf50d3036c81" providerId="ADAL" clId="{64BE98AB-411C-CE4E-B36F-1F85A6A445AD}" dt="2024-02-27T18:35:46.238" v="57" actId="478"/>
          <ac:spMkLst>
            <pc:docMk/>
            <pc:sldMk cId="107808154" sldId="2147481382"/>
            <ac:spMk id="119" creationId="{CF9561D9-D06C-E227-AFA8-16DACC180656}"/>
          </ac:spMkLst>
        </pc:spChg>
        <pc:spChg chg="del">
          <ac:chgData name="Dale Stubblefield" userId="8b6d8762-d243-43f2-aa51-cf50d3036c81" providerId="ADAL" clId="{64BE98AB-411C-CE4E-B36F-1F85A6A445AD}" dt="2024-02-27T18:35:46.238" v="57" actId="478"/>
          <ac:spMkLst>
            <pc:docMk/>
            <pc:sldMk cId="107808154" sldId="2147481382"/>
            <ac:spMk id="120" creationId="{42253C7F-EDB3-F902-3C3A-AF19F8097584}"/>
          </ac:spMkLst>
        </pc:spChg>
        <pc:spChg chg="del">
          <ac:chgData name="Dale Stubblefield" userId="8b6d8762-d243-43f2-aa51-cf50d3036c81" providerId="ADAL" clId="{64BE98AB-411C-CE4E-B36F-1F85A6A445AD}" dt="2024-02-27T18:35:46.238" v="57" actId="478"/>
          <ac:spMkLst>
            <pc:docMk/>
            <pc:sldMk cId="107808154" sldId="2147481382"/>
            <ac:spMk id="121" creationId="{B1A454AB-E278-B45D-0A59-A97FA29B3BB5}"/>
          </ac:spMkLst>
        </pc:spChg>
        <pc:spChg chg="del">
          <ac:chgData name="Dale Stubblefield" userId="8b6d8762-d243-43f2-aa51-cf50d3036c81" providerId="ADAL" clId="{64BE98AB-411C-CE4E-B36F-1F85A6A445AD}" dt="2024-02-27T18:35:46.238" v="57" actId="478"/>
          <ac:spMkLst>
            <pc:docMk/>
            <pc:sldMk cId="107808154" sldId="2147481382"/>
            <ac:spMk id="122" creationId="{7AB1F57B-C737-469B-D048-3E4BEABD5786}"/>
          </ac:spMkLst>
        </pc:spChg>
        <pc:spChg chg="del">
          <ac:chgData name="Dale Stubblefield" userId="8b6d8762-d243-43f2-aa51-cf50d3036c81" providerId="ADAL" clId="{64BE98AB-411C-CE4E-B36F-1F85A6A445AD}" dt="2024-02-27T18:35:46.238" v="57" actId="478"/>
          <ac:spMkLst>
            <pc:docMk/>
            <pc:sldMk cId="107808154" sldId="2147481382"/>
            <ac:spMk id="123" creationId="{12589957-6495-17DE-78BF-73776C3BF175}"/>
          </ac:spMkLst>
        </pc:spChg>
        <pc:spChg chg="del">
          <ac:chgData name="Dale Stubblefield" userId="8b6d8762-d243-43f2-aa51-cf50d3036c81" providerId="ADAL" clId="{64BE98AB-411C-CE4E-B36F-1F85A6A445AD}" dt="2024-02-27T18:35:46.238" v="57" actId="478"/>
          <ac:spMkLst>
            <pc:docMk/>
            <pc:sldMk cId="107808154" sldId="2147481382"/>
            <ac:spMk id="124" creationId="{7EA7470B-36E8-6E60-1E90-323E0608CED5}"/>
          </ac:spMkLst>
        </pc:spChg>
        <pc:spChg chg="del">
          <ac:chgData name="Dale Stubblefield" userId="8b6d8762-d243-43f2-aa51-cf50d3036c81" providerId="ADAL" clId="{64BE98AB-411C-CE4E-B36F-1F85A6A445AD}" dt="2024-02-27T18:35:46.238" v="57" actId="478"/>
          <ac:spMkLst>
            <pc:docMk/>
            <pc:sldMk cId="107808154" sldId="2147481382"/>
            <ac:spMk id="128" creationId="{3815B196-BDA1-D7B5-06DE-6C32C4CE227C}"/>
          </ac:spMkLst>
        </pc:spChg>
        <pc:spChg chg="del">
          <ac:chgData name="Dale Stubblefield" userId="8b6d8762-d243-43f2-aa51-cf50d3036c81" providerId="ADAL" clId="{64BE98AB-411C-CE4E-B36F-1F85A6A445AD}" dt="2024-02-27T18:35:48.658" v="58" actId="478"/>
          <ac:spMkLst>
            <pc:docMk/>
            <pc:sldMk cId="107808154" sldId="2147481382"/>
            <ac:spMk id="129" creationId="{865C98FE-11B2-90D6-0D92-714A5E5553A7}"/>
          </ac:spMkLst>
        </pc:spChg>
        <pc:spChg chg="del">
          <ac:chgData name="Dale Stubblefield" userId="8b6d8762-d243-43f2-aa51-cf50d3036c81" providerId="ADAL" clId="{64BE98AB-411C-CE4E-B36F-1F85A6A445AD}" dt="2024-02-27T18:35:48.658" v="58" actId="478"/>
          <ac:spMkLst>
            <pc:docMk/>
            <pc:sldMk cId="107808154" sldId="2147481382"/>
            <ac:spMk id="130" creationId="{13AC84A8-CC5E-FA5F-9784-9F8D9FD44F5F}"/>
          </ac:spMkLst>
        </pc:spChg>
        <pc:grpChg chg="add del topLvl">
          <ac:chgData name="Dale Stubblefield" userId="8b6d8762-d243-43f2-aa51-cf50d3036c81" providerId="ADAL" clId="{64BE98AB-411C-CE4E-B36F-1F85A6A445AD}" dt="2024-02-27T18:36:19.566" v="65" actId="164"/>
          <ac:grpSpMkLst>
            <pc:docMk/>
            <pc:sldMk cId="107808154" sldId="2147481382"/>
            <ac:grpSpMk id="4" creationId="{E51BA396-457B-EFE1-F841-A82CAE896D10}"/>
          </ac:grpSpMkLst>
        </pc:grpChg>
        <pc:grpChg chg="add del">
          <ac:chgData name="Dale Stubblefield" userId="8b6d8762-d243-43f2-aa51-cf50d3036c81" providerId="ADAL" clId="{64BE98AB-411C-CE4E-B36F-1F85A6A445AD}" dt="2024-02-27T18:36:19.062" v="64" actId="164"/>
          <ac:grpSpMkLst>
            <pc:docMk/>
            <pc:sldMk cId="107808154" sldId="2147481382"/>
            <ac:grpSpMk id="5" creationId="{ADCAA7DD-E8DE-4ACB-9A8E-14172E0EC4F9}"/>
          </ac:grpSpMkLst>
        </pc:grpChg>
        <pc:grpChg chg="add del">
          <ac:chgData name="Dale Stubblefield" userId="8b6d8762-d243-43f2-aa51-cf50d3036c81" providerId="ADAL" clId="{64BE98AB-411C-CE4E-B36F-1F85A6A445AD}" dt="2024-02-27T18:36:18.649" v="63" actId="164"/>
          <ac:grpSpMkLst>
            <pc:docMk/>
            <pc:sldMk cId="107808154" sldId="2147481382"/>
            <ac:grpSpMk id="6" creationId="{2C6F4E43-F5BF-A253-F71D-BBDD8DE5DEAF}"/>
          </ac:grpSpMkLst>
        </pc:grpChg>
        <pc:grpChg chg="add mod">
          <ac:chgData name="Dale Stubblefield" userId="8b6d8762-d243-43f2-aa51-cf50d3036c81" providerId="ADAL" clId="{64BE98AB-411C-CE4E-B36F-1F85A6A445AD}" dt="2024-02-27T18:45:28.433" v="278" actId="962"/>
          <ac:grpSpMkLst>
            <pc:docMk/>
            <pc:sldMk cId="107808154" sldId="2147481382"/>
            <ac:grpSpMk id="7" creationId="{45E121A4-6450-BD6D-EB59-A16E17587E32}"/>
          </ac:grpSpMkLst>
        </pc:grpChg>
        <pc:grpChg chg="add mod">
          <ac:chgData name="Dale Stubblefield" userId="8b6d8762-d243-43f2-aa51-cf50d3036c81" providerId="ADAL" clId="{64BE98AB-411C-CE4E-B36F-1F85A6A445AD}" dt="2024-02-27T18:45:35.133" v="279" actId="962"/>
          <ac:grpSpMkLst>
            <pc:docMk/>
            <pc:sldMk cId="107808154" sldId="2147481382"/>
            <ac:grpSpMk id="22" creationId="{D2710037-B8B8-C4AA-7BDE-6355736D41FF}"/>
          </ac:grpSpMkLst>
        </pc:grpChg>
        <pc:grpChg chg="add mod">
          <ac:chgData name="Dale Stubblefield" userId="8b6d8762-d243-43f2-aa51-cf50d3036c81" providerId="ADAL" clId="{64BE98AB-411C-CE4E-B36F-1F85A6A445AD}" dt="2024-02-27T18:45:47.007" v="280" actId="962"/>
          <ac:grpSpMkLst>
            <pc:docMk/>
            <pc:sldMk cId="107808154" sldId="2147481382"/>
            <ac:grpSpMk id="25" creationId="{CE11E1B7-9AB1-8EF0-99ED-43515CF5C61D}"/>
          </ac:grpSpMkLst>
        </pc:grpChg>
        <pc:grpChg chg="add mod">
          <ac:chgData name="Dale Stubblefield" userId="8b6d8762-d243-43f2-aa51-cf50d3036c81" providerId="ADAL" clId="{64BE98AB-411C-CE4E-B36F-1F85A6A445AD}" dt="2024-02-27T18:45:53.199" v="281" actId="962"/>
          <ac:grpSpMkLst>
            <pc:docMk/>
            <pc:sldMk cId="107808154" sldId="2147481382"/>
            <ac:grpSpMk id="31" creationId="{D851F01C-EBE4-E606-F7D9-FF8A99B31A90}"/>
          </ac:grpSpMkLst>
        </pc:grpChg>
        <pc:grpChg chg="add mod">
          <ac:chgData name="Dale Stubblefield" userId="8b6d8762-d243-43f2-aa51-cf50d3036c81" providerId="ADAL" clId="{64BE98AB-411C-CE4E-B36F-1F85A6A445AD}" dt="2024-02-27T18:46:06" v="283" actId="962"/>
          <ac:grpSpMkLst>
            <pc:docMk/>
            <pc:sldMk cId="107808154" sldId="2147481382"/>
            <ac:grpSpMk id="32" creationId="{3595A435-0290-60A4-A7D0-466DAEBC6095}"/>
          </ac:grpSpMkLst>
        </pc:grpChg>
        <pc:grpChg chg="add mod">
          <ac:chgData name="Dale Stubblefield" userId="8b6d8762-d243-43f2-aa51-cf50d3036c81" providerId="ADAL" clId="{64BE98AB-411C-CE4E-B36F-1F85A6A445AD}" dt="2024-02-27T18:46:12.207" v="284" actId="962"/>
          <ac:grpSpMkLst>
            <pc:docMk/>
            <pc:sldMk cId="107808154" sldId="2147481382"/>
            <ac:grpSpMk id="33" creationId="{B2A505FE-6B25-4E3C-19FA-9578F0333AEB}"/>
          </ac:grpSpMkLst>
        </pc:grpChg>
        <pc:grpChg chg="add mod">
          <ac:chgData name="Dale Stubblefield" userId="8b6d8762-d243-43f2-aa51-cf50d3036c81" providerId="ADAL" clId="{64BE98AB-411C-CE4E-B36F-1F85A6A445AD}" dt="2024-02-27T19:06:33.062" v="418" actId="1076"/>
          <ac:grpSpMkLst>
            <pc:docMk/>
            <pc:sldMk cId="107808154" sldId="2147481382"/>
            <ac:grpSpMk id="34" creationId="{C5559200-8221-1296-2963-C1596861878E}"/>
          </ac:grpSpMkLst>
        </pc:grpChg>
        <pc:grpChg chg="add mod">
          <ac:chgData name="Dale Stubblefield" userId="8b6d8762-d243-43f2-aa51-cf50d3036c81" providerId="ADAL" clId="{64BE98AB-411C-CE4E-B36F-1F85A6A445AD}" dt="2024-02-27T18:46:38.831" v="289" actId="962"/>
          <ac:grpSpMkLst>
            <pc:docMk/>
            <pc:sldMk cId="107808154" sldId="2147481382"/>
            <ac:grpSpMk id="35" creationId="{806B349F-B791-5585-E88D-74F21908B216}"/>
          </ac:grpSpMkLst>
        </pc:grpChg>
        <pc:grpChg chg="add mod topLvl">
          <ac:chgData name="Dale Stubblefield" userId="8b6d8762-d243-43f2-aa51-cf50d3036c81" providerId="ADAL" clId="{64BE98AB-411C-CE4E-B36F-1F85A6A445AD}" dt="2024-02-27T18:46:50.353" v="291" actId="962"/>
          <ac:grpSpMkLst>
            <pc:docMk/>
            <pc:sldMk cId="107808154" sldId="2147481382"/>
            <ac:grpSpMk id="37" creationId="{9A76318D-9B8D-22B9-E9CB-A66E74267FDB}"/>
          </ac:grpSpMkLst>
        </pc:grpChg>
        <pc:grpChg chg="add del mod">
          <ac:chgData name="Dale Stubblefield" userId="8b6d8762-d243-43f2-aa51-cf50d3036c81" providerId="ADAL" clId="{64BE98AB-411C-CE4E-B36F-1F85A6A445AD}" dt="2024-02-27T18:37:15.928" v="86" actId="164"/>
          <ac:grpSpMkLst>
            <pc:docMk/>
            <pc:sldMk cId="107808154" sldId="2147481382"/>
            <ac:grpSpMk id="40" creationId="{64D02C56-A7CC-7F74-5F91-20DCFD4B2720}"/>
          </ac:grpSpMkLst>
        </pc:grpChg>
        <pc:grpChg chg="add mod">
          <ac:chgData name="Dale Stubblefield" userId="8b6d8762-d243-43f2-aa51-cf50d3036c81" providerId="ADAL" clId="{64BE98AB-411C-CE4E-B36F-1F85A6A445AD}" dt="2024-02-27T18:46:58.808" v="293" actId="962"/>
          <ac:grpSpMkLst>
            <pc:docMk/>
            <pc:sldMk cId="107808154" sldId="2147481382"/>
            <ac:grpSpMk id="41" creationId="{19FEE915-0010-B1A9-CD6B-ACD4F16B5E49}"/>
          </ac:grpSpMkLst>
        </pc:grpChg>
        <pc:grpChg chg="add mod">
          <ac:chgData name="Dale Stubblefield" userId="8b6d8762-d243-43f2-aa51-cf50d3036c81" providerId="ADAL" clId="{64BE98AB-411C-CE4E-B36F-1F85A6A445AD}" dt="2024-02-27T18:47:15.928" v="294" actId="962"/>
          <ac:grpSpMkLst>
            <pc:docMk/>
            <pc:sldMk cId="107808154" sldId="2147481382"/>
            <ac:grpSpMk id="44" creationId="{F5926523-5B0D-F931-FDD0-74C8531B58D8}"/>
          </ac:grpSpMkLst>
        </pc:grpChg>
        <pc:grpChg chg="add mod">
          <ac:chgData name="Dale Stubblefield" userId="8b6d8762-d243-43f2-aa51-cf50d3036c81" providerId="ADAL" clId="{64BE98AB-411C-CE4E-B36F-1F85A6A445AD}" dt="2024-02-27T18:47:23.652" v="295" actId="962"/>
          <ac:grpSpMkLst>
            <pc:docMk/>
            <pc:sldMk cId="107808154" sldId="2147481382"/>
            <ac:grpSpMk id="46" creationId="{378B774A-4831-6AFB-32FB-17480E7EBF3A}"/>
          </ac:grpSpMkLst>
        </pc:grpChg>
        <pc:grpChg chg="add mod">
          <ac:chgData name="Dale Stubblefield" userId="8b6d8762-d243-43f2-aa51-cf50d3036c81" providerId="ADAL" clId="{64BE98AB-411C-CE4E-B36F-1F85A6A445AD}" dt="2024-02-27T18:47:29.471" v="296" actId="962"/>
          <ac:grpSpMkLst>
            <pc:docMk/>
            <pc:sldMk cId="107808154" sldId="2147481382"/>
            <ac:grpSpMk id="56" creationId="{B04414AC-465E-0D91-B162-60046C193593}"/>
          </ac:grpSpMkLst>
        </pc:grpChg>
        <pc:grpChg chg="add mod">
          <ac:chgData name="Dale Stubblefield" userId="8b6d8762-d243-43f2-aa51-cf50d3036c81" providerId="ADAL" clId="{64BE98AB-411C-CE4E-B36F-1F85A6A445AD}" dt="2024-02-27T18:47:37.541" v="297" actId="962"/>
          <ac:grpSpMkLst>
            <pc:docMk/>
            <pc:sldMk cId="107808154" sldId="2147481382"/>
            <ac:grpSpMk id="57" creationId="{D6D438EF-AFE3-0A7F-85CF-EA4E248D1863}"/>
          </ac:grpSpMkLst>
        </pc:grpChg>
        <pc:grpChg chg="add mod">
          <ac:chgData name="Dale Stubblefield" userId="8b6d8762-d243-43f2-aa51-cf50d3036c81" providerId="ADAL" clId="{64BE98AB-411C-CE4E-B36F-1F85A6A445AD}" dt="2024-02-27T18:47:44.460" v="298" actId="962"/>
          <ac:grpSpMkLst>
            <pc:docMk/>
            <pc:sldMk cId="107808154" sldId="2147481382"/>
            <ac:grpSpMk id="59" creationId="{1DE91F76-0C3C-8E58-3573-FB2416FD4305}"/>
          </ac:grpSpMkLst>
        </pc:grpChg>
        <pc:grpChg chg="add mod">
          <ac:chgData name="Dale Stubblefield" userId="8b6d8762-d243-43f2-aa51-cf50d3036c81" providerId="ADAL" clId="{64BE98AB-411C-CE4E-B36F-1F85A6A445AD}" dt="2024-02-27T18:47:50.198" v="299" actId="962"/>
          <ac:grpSpMkLst>
            <pc:docMk/>
            <pc:sldMk cId="107808154" sldId="2147481382"/>
            <ac:grpSpMk id="60" creationId="{67F22F49-6E14-1B57-73E2-722B0FBBB38D}"/>
          </ac:grpSpMkLst>
        </pc:grpChg>
        <pc:grpChg chg="add mod">
          <ac:chgData name="Dale Stubblefield" userId="8b6d8762-d243-43f2-aa51-cf50d3036c81" providerId="ADAL" clId="{64BE98AB-411C-CE4E-B36F-1F85A6A445AD}" dt="2024-02-27T18:47:56.382" v="300" actId="962"/>
          <ac:grpSpMkLst>
            <pc:docMk/>
            <pc:sldMk cId="107808154" sldId="2147481382"/>
            <ac:grpSpMk id="61" creationId="{8E778EF4-FD23-3717-FD42-06C5FE8C097F}"/>
          </ac:grpSpMkLst>
        </pc:grpChg>
        <pc:grpChg chg="mod">
          <ac:chgData name="Dale Stubblefield" userId="8b6d8762-d243-43f2-aa51-cf50d3036c81" providerId="ADAL" clId="{64BE98AB-411C-CE4E-B36F-1F85A6A445AD}" dt="2024-02-27T18:57:24.856" v="367"/>
          <ac:grpSpMkLst>
            <pc:docMk/>
            <pc:sldMk cId="107808154" sldId="2147481382"/>
            <ac:grpSpMk id="90" creationId="{17DC8F5E-BB8F-52F0-5F17-088CC2192A1C}"/>
          </ac:grpSpMkLst>
        </pc:grpChg>
        <pc:grpChg chg="del">
          <ac:chgData name="Dale Stubblefield" userId="8b6d8762-d243-43f2-aa51-cf50d3036c81" providerId="ADAL" clId="{64BE98AB-411C-CE4E-B36F-1F85A6A445AD}" dt="2024-02-27T18:35:46.238" v="57" actId="478"/>
          <ac:grpSpMkLst>
            <pc:docMk/>
            <pc:sldMk cId="107808154" sldId="2147481382"/>
            <ac:grpSpMk id="127" creationId="{9BA06DB3-F128-0C1A-A069-720E528F6C74}"/>
          </ac:grpSpMkLst>
        </pc:grpChg>
        <pc:picChg chg="topLvl">
          <ac:chgData name="Dale Stubblefield" userId="8b6d8762-d243-43f2-aa51-cf50d3036c81" providerId="ADAL" clId="{64BE98AB-411C-CE4E-B36F-1F85A6A445AD}" dt="2024-02-27T18:36:19.062" v="64" actId="164"/>
          <ac:picMkLst>
            <pc:docMk/>
            <pc:sldMk cId="107808154" sldId="2147481382"/>
            <ac:picMk id="13" creationId="{49DBD24C-7254-33B9-F5F3-AD4F4AE37B75}"/>
          </ac:picMkLst>
        </pc:picChg>
        <pc:cxnChg chg="topLvl">
          <ac:chgData name="Dale Stubblefield" userId="8b6d8762-d243-43f2-aa51-cf50d3036c81" providerId="ADAL" clId="{64BE98AB-411C-CE4E-B36F-1F85A6A445AD}" dt="2024-02-27T18:36:19.566" v="65" actId="164"/>
          <ac:cxnSpMkLst>
            <pc:docMk/>
            <pc:sldMk cId="107808154" sldId="2147481382"/>
            <ac:cxnSpMk id="11" creationId="{4FF71070-9D20-06D5-2E35-526EFC29329F}"/>
          </ac:cxnSpMkLst>
        </pc:cxnChg>
        <pc:cxnChg chg="topLvl">
          <ac:chgData name="Dale Stubblefield" userId="8b6d8762-d243-43f2-aa51-cf50d3036c81" providerId="ADAL" clId="{64BE98AB-411C-CE4E-B36F-1F85A6A445AD}" dt="2024-02-27T18:36:19.062" v="64" actId="164"/>
          <ac:cxnSpMkLst>
            <pc:docMk/>
            <pc:sldMk cId="107808154" sldId="2147481382"/>
            <ac:cxnSpMk id="23" creationId="{A1F0F5E2-82B9-3CDD-660C-A65765538EB7}"/>
          </ac:cxnSpMkLst>
        </pc:cxnChg>
        <pc:cxnChg chg="mod topLvl">
          <ac:chgData name="Dale Stubblefield" userId="8b6d8762-d243-43f2-aa51-cf50d3036c81" providerId="ADAL" clId="{64BE98AB-411C-CE4E-B36F-1F85A6A445AD}" dt="2024-02-27T18:37:19.447" v="88" actId="14100"/>
          <ac:cxnSpMkLst>
            <pc:docMk/>
            <pc:sldMk cId="107808154" sldId="2147481382"/>
            <ac:cxnSpMk id="55" creationId="{DE0225A1-CC3D-EB61-D139-B974F66F1BCD}"/>
          </ac:cxnSpMkLst>
        </pc:cxnChg>
        <pc:extLst>
          <p:ext xmlns:p="http://schemas.openxmlformats.org/presentationml/2006/main" uri="{D6D511B9-2390-475A-947B-AFAB55BFBCF1}">
            <pc226:cmChg xmlns:pc226="http://schemas.microsoft.com/office/powerpoint/2022/06/main/command" chg="del">
              <pc226:chgData name="Dale Stubblefield" userId="8b6d8762-d243-43f2-aa51-cf50d3036c81" providerId="ADAL" clId="{64BE98AB-411C-CE4E-B36F-1F85A6A445AD}" dt="2024-02-27T18:45:15.941" v="277"/>
              <pc2:cmMkLst xmlns:pc2="http://schemas.microsoft.com/office/powerpoint/2019/9/main/command">
                <pc:docMk/>
                <pc:sldMk cId="107808154" sldId="2147481382"/>
                <pc2:cmMk id="{CFEA828A-858E-9C4D-A397-41506B6B0647}"/>
              </pc2:cmMkLst>
            </pc226:cmChg>
          </p:ext>
        </pc:extLst>
      </pc:sldChg>
      <pc:sldChg chg="addSp delSp modSp add mod modTransition delAnim modAnim">
        <pc:chgData name="Dale Stubblefield" userId="8b6d8762-d243-43f2-aa51-cf50d3036c81" providerId="ADAL" clId="{64BE98AB-411C-CE4E-B36F-1F85A6A445AD}" dt="2024-03-01T15:51:42.849" v="4862" actId="1076"/>
        <pc:sldMkLst>
          <pc:docMk/>
          <pc:sldMk cId="4244808871" sldId="2147481383"/>
        </pc:sldMkLst>
        <pc:spChg chg="add mod">
          <ac:chgData name="Dale Stubblefield" userId="8b6d8762-d243-43f2-aa51-cf50d3036c81" providerId="ADAL" clId="{64BE98AB-411C-CE4E-B36F-1F85A6A445AD}" dt="2024-03-01T15:51:42.849" v="4862" actId="1076"/>
          <ac:spMkLst>
            <pc:docMk/>
            <pc:sldMk cId="4244808871" sldId="2147481383"/>
            <ac:spMk id="4" creationId="{7B7F6CFD-A040-F940-30E0-B3A7482FF642}"/>
          </ac:spMkLst>
        </pc:spChg>
        <pc:spChg chg="add del">
          <ac:chgData name="Dale Stubblefield" userId="8b6d8762-d243-43f2-aa51-cf50d3036c81" providerId="ADAL" clId="{64BE98AB-411C-CE4E-B36F-1F85A6A445AD}" dt="2024-02-27T21:34:02.206" v="2189" actId="478"/>
          <ac:spMkLst>
            <pc:docMk/>
            <pc:sldMk cId="4244808871" sldId="2147481383"/>
            <ac:spMk id="66" creationId="{7B7F53C0-FD3A-6AF7-1CBD-2D99F441E2F5}"/>
          </ac:spMkLst>
        </pc:spChg>
        <pc:spChg chg="del">
          <ac:chgData name="Dale Stubblefield" userId="8b6d8762-d243-43f2-aa51-cf50d3036c81" providerId="ADAL" clId="{64BE98AB-411C-CE4E-B36F-1F85A6A445AD}" dt="2024-02-27T21:29:28.444" v="2156" actId="478"/>
          <ac:spMkLst>
            <pc:docMk/>
            <pc:sldMk cId="4244808871" sldId="2147481383"/>
            <ac:spMk id="72" creationId="{8F85F4FF-76CE-85CD-1AB1-BFE513975436}"/>
          </ac:spMkLst>
        </pc:spChg>
        <pc:grpChg chg="add mod">
          <ac:chgData name="Dale Stubblefield" userId="8b6d8762-d243-43f2-aa51-cf50d3036c81" providerId="ADAL" clId="{64BE98AB-411C-CE4E-B36F-1F85A6A445AD}" dt="2024-03-01T15:51:42.849" v="4862" actId="1076"/>
          <ac:grpSpMkLst>
            <pc:docMk/>
            <pc:sldMk cId="4244808871" sldId="2147481383"/>
            <ac:grpSpMk id="6" creationId="{E9DB26FE-9A16-A766-CF64-EE9D75D17458}"/>
          </ac:grpSpMkLst>
        </pc:grpChg>
        <pc:picChg chg="add mod">
          <ac:chgData name="Dale Stubblefield" userId="8b6d8762-d243-43f2-aa51-cf50d3036c81" providerId="ADAL" clId="{64BE98AB-411C-CE4E-B36F-1F85A6A445AD}" dt="2024-03-01T15:51:42.849" v="4862" actId="1076"/>
          <ac:picMkLst>
            <pc:docMk/>
            <pc:sldMk cId="4244808871" sldId="2147481383"/>
            <ac:picMk id="5" creationId="{8406D7B0-17AF-4111-731B-7263C123CE5C}"/>
          </ac:picMkLst>
        </pc:picChg>
      </pc:sldChg>
      <pc:sldChg chg="delSp add mod ord modNotesTx">
        <pc:chgData name="Dale Stubblefield" userId="8b6d8762-d243-43f2-aa51-cf50d3036c81" providerId="ADAL" clId="{64BE98AB-411C-CE4E-B36F-1F85A6A445AD}" dt="2024-02-27T19:15:59.181" v="804" actId="207"/>
        <pc:sldMkLst>
          <pc:docMk/>
          <pc:sldMk cId="1873872415" sldId="2147481384"/>
        </pc:sldMkLst>
        <pc:spChg chg="del">
          <ac:chgData name="Dale Stubblefield" userId="8b6d8762-d243-43f2-aa51-cf50d3036c81" providerId="ADAL" clId="{64BE98AB-411C-CE4E-B36F-1F85A6A445AD}" dt="2024-02-27T19:15:30.428" v="791" actId="478"/>
          <ac:spMkLst>
            <pc:docMk/>
            <pc:sldMk cId="1873872415" sldId="2147481384"/>
            <ac:spMk id="62" creationId="{C9CC4610-9AE4-530B-726F-10E0B8899C6B}"/>
          </ac:spMkLst>
        </pc:spChg>
        <pc:spChg chg="del">
          <ac:chgData name="Dale Stubblefield" userId="8b6d8762-d243-43f2-aa51-cf50d3036c81" providerId="ADAL" clId="{64BE98AB-411C-CE4E-B36F-1F85A6A445AD}" dt="2024-02-27T19:15:30.428" v="791" actId="478"/>
          <ac:spMkLst>
            <pc:docMk/>
            <pc:sldMk cId="1873872415" sldId="2147481384"/>
            <ac:spMk id="63" creationId="{685B5FA6-EBF1-1FFF-3C96-FEF4D04E96E2}"/>
          </ac:spMkLst>
        </pc:spChg>
        <pc:spChg chg="del">
          <ac:chgData name="Dale Stubblefield" userId="8b6d8762-d243-43f2-aa51-cf50d3036c81" providerId="ADAL" clId="{64BE98AB-411C-CE4E-B36F-1F85A6A445AD}" dt="2024-02-27T19:15:30.428" v="791" actId="478"/>
          <ac:spMkLst>
            <pc:docMk/>
            <pc:sldMk cId="1873872415" sldId="2147481384"/>
            <ac:spMk id="64" creationId="{2094F25B-A825-8F27-4E34-09FC38C07AC3}"/>
          </ac:spMkLst>
        </pc:spChg>
        <pc:spChg chg="del">
          <ac:chgData name="Dale Stubblefield" userId="8b6d8762-d243-43f2-aa51-cf50d3036c81" providerId="ADAL" clId="{64BE98AB-411C-CE4E-B36F-1F85A6A445AD}" dt="2024-02-27T19:15:30.428" v="791" actId="478"/>
          <ac:spMkLst>
            <pc:docMk/>
            <pc:sldMk cId="1873872415" sldId="2147481384"/>
            <ac:spMk id="65" creationId="{C7BE9795-0809-7259-785D-F2A500DE6FFB}"/>
          </ac:spMkLst>
        </pc:spChg>
        <pc:spChg chg="del">
          <ac:chgData name="Dale Stubblefield" userId="8b6d8762-d243-43f2-aa51-cf50d3036c81" providerId="ADAL" clId="{64BE98AB-411C-CE4E-B36F-1F85A6A445AD}" dt="2024-02-27T19:15:30.428" v="791" actId="478"/>
          <ac:spMkLst>
            <pc:docMk/>
            <pc:sldMk cId="1873872415" sldId="2147481384"/>
            <ac:spMk id="67" creationId="{7901E478-A7DA-ADC8-21E5-95EC3176271A}"/>
          </ac:spMkLst>
        </pc:spChg>
        <pc:spChg chg="del">
          <ac:chgData name="Dale Stubblefield" userId="8b6d8762-d243-43f2-aa51-cf50d3036c81" providerId="ADAL" clId="{64BE98AB-411C-CE4E-B36F-1F85A6A445AD}" dt="2024-02-27T19:15:30.428" v="791" actId="478"/>
          <ac:spMkLst>
            <pc:docMk/>
            <pc:sldMk cId="1873872415" sldId="2147481384"/>
            <ac:spMk id="76" creationId="{08ED0BF4-BD8E-32B2-7403-984BD9DCCA8B}"/>
          </ac:spMkLst>
        </pc:spChg>
      </pc:sldChg>
      <pc:sldChg chg="addSp modSp add mod modNotesTx">
        <pc:chgData name="Dale Stubblefield" userId="8b6d8762-d243-43f2-aa51-cf50d3036c81" providerId="ADAL" clId="{64BE98AB-411C-CE4E-B36F-1F85A6A445AD}" dt="2024-02-27T21:12:06.987" v="2082" actId="20577"/>
        <pc:sldMkLst>
          <pc:docMk/>
          <pc:sldMk cId="1568229377" sldId="2147481385"/>
        </pc:sldMkLst>
        <pc:spChg chg="mod">
          <ac:chgData name="Dale Stubblefield" userId="8b6d8762-d243-43f2-aa51-cf50d3036c81" providerId="ADAL" clId="{64BE98AB-411C-CE4E-B36F-1F85A6A445AD}" dt="2024-02-27T21:12:06.987" v="2082" actId="20577"/>
          <ac:spMkLst>
            <pc:docMk/>
            <pc:sldMk cId="1568229377" sldId="2147481385"/>
            <ac:spMk id="2" creationId="{41376B45-B29B-4DFD-8B15-58E4B193AEA4}"/>
          </ac:spMkLst>
        </pc:spChg>
        <pc:spChg chg="mod">
          <ac:chgData name="Dale Stubblefield" userId="8b6d8762-d243-43f2-aa51-cf50d3036c81" providerId="ADAL" clId="{64BE98AB-411C-CE4E-B36F-1F85A6A445AD}" dt="2024-02-27T19:24:45.350" v="1037" actId="948"/>
          <ac:spMkLst>
            <pc:docMk/>
            <pc:sldMk cId="1568229377" sldId="2147481385"/>
            <ac:spMk id="3" creationId="{2E2F9361-5D12-4333-AF66-BBA7A3691D8A}"/>
          </ac:spMkLst>
        </pc:spChg>
        <pc:spChg chg="add mod">
          <ac:chgData name="Dale Stubblefield" userId="8b6d8762-d243-43f2-aa51-cf50d3036c81" providerId="ADAL" clId="{64BE98AB-411C-CE4E-B36F-1F85A6A445AD}" dt="2024-02-27T19:26:27.976" v="1061" actId="1076"/>
          <ac:spMkLst>
            <pc:docMk/>
            <pc:sldMk cId="1568229377" sldId="2147481385"/>
            <ac:spMk id="5" creationId="{C10ACE2F-0558-E51D-9CED-4016D7529196}"/>
          </ac:spMkLst>
        </pc:spChg>
      </pc:sldChg>
      <pc:sldChg chg="modSp add mod">
        <pc:chgData name="Dale Stubblefield" userId="8b6d8762-d243-43f2-aa51-cf50d3036c81" providerId="ADAL" clId="{64BE98AB-411C-CE4E-B36F-1F85A6A445AD}" dt="2024-02-27T21:12:06.524" v="2081" actId="20577"/>
        <pc:sldMkLst>
          <pc:docMk/>
          <pc:sldMk cId="3598344153" sldId="2147481386"/>
        </pc:sldMkLst>
        <pc:spChg chg="mod">
          <ac:chgData name="Dale Stubblefield" userId="8b6d8762-d243-43f2-aa51-cf50d3036c81" providerId="ADAL" clId="{64BE98AB-411C-CE4E-B36F-1F85A6A445AD}" dt="2024-02-27T21:12:06.524" v="2081" actId="20577"/>
          <ac:spMkLst>
            <pc:docMk/>
            <pc:sldMk cId="3598344153" sldId="2147481386"/>
            <ac:spMk id="2" creationId="{41376B45-B29B-4DFD-8B15-58E4B193AEA4}"/>
          </ac:spMkLst>
        </pc:spChg>
        <pc:spChg chg="mod">
          <ac:chgData name="Dale Stubblefield" userId="8b6d8762-d243-43f2-aa51-cf50d3036c81" providerId="ADAL" clId="{64BE98AB-411C-CE4E-B36F-1F85A6A445AD}" dt="2024-02-27T19:24:53.184" v="1038" actId="948"/>
          <ac:spMkLst>
            <pc:docMk/>
            <pc:sldMk cId="3598344153" sldId="2147481386"/>
            <ac:spMk id="3" creationId="{2E2F9361-5D12-4333-AF66-BBA7A3691D8A}"/>
          </ac:spMkLst>
        </pc:spChg>
      </pc:sldChg>
      <pc:sldChg chg="addSp delSp modSp add mod delAnim modAnim modNotesTx">
        <pc:chgData name="Dale Stubblefield" userId="8b6d8762-d243-43f2-aa51-cf50d3036c81" providerId="ADAL" clId="{64BE98AB-411C-CE4E-B36F-1F85A6A445AD}" dt="2024-03-01T22:28:11.298" v="5597" actId="478"/>
        <pc:sldMkLst>
          <pc:docMk/>
          <pc:sldMk cId="3667612806" sldId="2147481387"/>
        </pc:sldMkLst>
        <pc:spChg chg="add mod">
          <ac:chgData name="Dale Stubblefield" userId="8b6d8762-d243-43f2-aa51-cf50d3036c81" providerId="ADAL" clId="{64BE98AB-411C-CE4E-B36F-1F85A6A445AD}" dt="2024-02-27T19:29:53.753" v="1078"/>
          <ac:spMkLst>
            <pc:docMk/>
            <pc:sldMk cId="3667612806" sldId="2147481387"/>
            <ac:spMk id="4" creationId="{EC5AB79D-C320-3DF4-CD1D-7518C847E91D}"/>
          </ac:spMkLst>
        </pc:spChg>
        <pc:spChg chg="add mod">
          <ac:chgData name="Dale Stubblefield" userId="8b6d8762-d243-43f2-aa51-cf50d3036c81" providerId="ADAL" clId="{64BE98AB-411C-CE4E-B36F-1F85A6A445AD}" dt="2024-02-27T19:29:53.753" v="1078"/>
          <ac:spMkLst>
            <pc:docMk/>
            <pc:sldMk cId="3667612806" sldId="2147481387"/>
            <ac:spMk id="5" creationId="{57E956E8-4F87-2823-38DA-13669B89499F}"/>
          </ac:spMkLst>
        </pc:spChg>
        <pc:spChg chg="add mod">
          <ac:chgData name="Dale Stubblefield" userId="8b6d8762-d243-43f2-aa51-cf50d3036c81" providerId="ADAL" clId="{64BE98AB-411C-CE4E-B36F-1F85A6A445AD}" dt="2024-02-27T19:29:53.753" v="1078"/>
          <ac:spMkLst>
            <pc:docMk/>
            <pc:sldMk cId="3667612806" sldId="2147481387"/>
            <ac:spMk id="6" creationId="{DD3FFAFE-E16D-EF6B-9423-26BCB82B51D0}"/>
          </ac:spMkLst>
        </pc:spChg>
        <pc:spChg chg="add mod">
          <ac:chgData name="Dale Stubblefield" userId="8b6d8762-d243-43f2-aa51-cf50d3036c81" providerId="ADAL" clId="{64BE98AB-411C-CE4E-B36F-1F85A6A445AD}" dt="2024-02-27T19:29:53.753" v="1078"/>
          <ac:spMkLst>
            <pc:docMk/>
            <pc:sldMk cId="3667612806" sldId="2147481387"/>
            <ac:spMk id="38" creationId="{20D85217-6169-7510-A018-F365C92D1326}"/>
          </ac:spMkLst>
        </pc:spChg>
        <pc:spChg chg="add mod">
          <ac:chgData name="Dale Stubblefield" userId="8b6d8762-d243-43f2-aa51-cf50d3036c81" providerId="ADAL" clId="{64BE98AB-411C-CE4E-B36F-1F85A6A445AD}" dt="2024-02-27T19:29:53.753" v="1078"/>
          <ac:spMkLst>
            <pc:docMk/>
            <pc:sldMk cId="3667612806" sldId="2147481387"/>
            <ac:spMk id="39" creationId="{6478B6F8-6B64-C818-6BE3-BA2B8B93DFE8}"/>
          </ac:spMkLst>
        </pc:spChg>
        <pc:spChg chg="add mod">
          <ac:chgData name="Dale Stubblefield" userId="8b6d8762-d243-43f2-aa51-cf50d3036c81" providerId="ADAL" clId="{64BE98AB-411C-CE4E-B36F-1F85A6A445AD}" dt="2024-02-27T19:29:53.753" v="1078"/>
          <ac:spMkLst>
            <pc:docMk/>
            <pc:sldMk cId="3667612806" sldId="2147481387"/>
            <ac:spMk id="40" creationId="{A7532285-7B64-0130-A886-8E2A2B06757E}"/>
          </ac:spMkLst>
        </pc:spChg>
        <pc:spChg chg="del">
          <ac:chgData name="Dale Stubblefield" userId="8b6d8762-d243-43f2-aa51-cf50d3036c81" providerId="ADAL" clId="{64BE98AB-411C-CE4E-B36F-1F85A6A445AD}" dt="2024-02-27T21:36:40.355" v="2191" actId="478"/>
          <ac:spMkLst>
            <pc:docMk/>
            <pc:sldMk cId="3667612806" sldId="2147481387"/>
            <ac:spMk id="66" creationId="{7B7F53C0-FD3A-6AF7-1CBD-2D99F441E2F5}"/>
          </ac:spMkLst>
        </pc:spChg>
        <pc:spChg chg="del">
          <ac:chgData name="Dale Stubblefield" userId="8b6d8762-d243-43f2-aa51-cf50d3036c81" providerId="ADAL" clId="{64BE98AB-411C-CE4E-B36F-1F85A6A445AD}" dt="2024-03-01T15:51:48.075" v="4863" actId="478"/>
          <ac:spMkLst>
            <pc:docMk/>
            <pc:sldMk cId="3667612806" sldId="2147481387"/>
            <ac:spMk id="72" creationId="{8F85F4FF-76CE-85CD-1AB1-BFE513975436}"/>
          </ac:spMkLst>
        </pc:spChg>
        <pc:spChg chg="add mod">
          <ac:chgData name="Dale Stubblefield" userId="8b6d8762-d243-43f2-aa51-cf50d3036c81" providerId="ADAL" clId="{64BE98AB-411C-CE4E-B36F-1F85A6A445AD}" dt="2024-02-27T19:29:53.753" v="1078"/>
          <ac:spMkLst>
            <pc:docMk/>
            <pc:sldMk cId="3667612806" sldId="2147481387"/>
            <ac:spMk id="80" creationId="{2D6B353F-1F4D-48A4-68BA-A19E3C4A0585}"/>
          </ac:spMkLst>
        </pc:spChg>
        <pc:spChg chg="add mod">
          <ac:chgData name="Dale Stubblefield" userId="8b6d8762-d243-43f2-aa51-cf50d3036c81" providerId="ADAL" clId="{64BE98AB-411C-CE4E-B36F-1F85A6A445AD}" dt="2024-02-27T19:29:53.753" v="1078"/>
          <ac:spMkLst>
            <pc:docMk/>
            <pc:sldMk cId="3667612806" sldId="2147481387"/>
            <ac:spMk id="94" creationId="{E176F6D2-B514-6F22-A4D2-950CE73DDB9D}"/>
          </ac:spMkLst>
        </pc:spChg>
        <pc:spChg chg="add mod">
          <ac:chgData name="Dale Stubblefield" userId="8b6d8762-d243-43f2-aa51-cf50d3036c81" providerId="ADAL" clId="{64BE98AB-411C-CE4E-B36F-1F85A6A445AD}" dt="2024-02-27T19:29:53.753" v="1078"/>
          <ac:spMkLst>
            <pc:docMk/>
            <pc:sldMk cId="3667612806" sldId="2147481387"/>
            <ac:spMk id="107" creationId="{9B362872-F038-D149-A5ED-9BC425948C1E}"/>
          </ac:spMkLst>
        </pc:spChg>
        <pc:spChg chg="mod">
          <ac:chgData name="Dale Stubblefield" userId="8b6d8762-d243-43f2-aa51-cf50d3036c81" providerId="ADAL" clId="{64BE98AB-411C-CE4E-B36F-1F85A6A445AD}" dt="2024-02-27T19:29:53.753" v="1078"/>
          <ac:spMkLst>
            <pc:docMk/>
            <pc:sldMk cId="3667612806" sldId="2147481387"/>
            <ac:spMk id="110" creationId="{1FA63064-87DF-EE8E-6D78-1CCA7D37C6AF}"/>
          </ac:spMkLst>
        </pc:spChg>
        <pc:spChg chg="mod">
          <ac:chgData name="Dale Stubblefield" userId="8b6d8762-d243-43f2-aa51-cf50d3036c81" providerId="ADAL" clId="{64BE98AB-411C-CE4E-B36F-1F85A6A445AD}" dt="2024-02-27T19:29:53.753" v="1078"/>
          <ac:spMkLst>
            <pc:docMk/>
            <pc:sldMk cId="3667612806" sldId="2147481387"/>
            <ac:spMk id="111" creationId="{CA779CD6-A6DE-7534-70AE-E8DC4E0AD804}"/>
          </ac:spMkLst>
        </pc:spChg>
        <pc:spChg chg="mod">
          <ac:chgData name="Dale Stubblefield" userId="8b6d8762-d243-43f2-aa51-cf50d3036c81" providerId="ADAL" clId="{64BE98AB-411C-CE4E-B36F-1F85A6A445AD}" dt="2024-02-27T19:29:53.753" v="1078"/>
          <ac:spMkLst>
            <pc:docMk/>
            <pc:sldMk cId="3667612806" sldId="2147481387"/>
            <ac:spMk id="113" creationId="{9FC5BDAC-6F3D-1FAB-EFDC-54A9A5C81840}"/>
          </ac:spMkLst>
        </pc:spChg>
        <pc:spChg chg="mod">
          <ac:chgData name="Dale Stubblefield" userId="8b6d8762-d243-43f2-aa51-cf50d3036c81" providerId="ADAL" clId="{64BE98AB-411C-CE4E-B36F-1F85A6A445AD}" dt="2024-02-27T19:29:53.753" v="1078"/>
          <ac:spMkLst>
            <pc:docMk/>
            <pc:sldMk cId="3667612806" sldId="2147481387"/>
            <ac:spMk id="114" creationId="{BD59FCE8-15A2-6E03-E186-CB8FBF306974}"/>
          </ac:spMkLst>
        </pc:spChg>
        <pc:spChg chg="mod">
          <ac:chgData name="Dale Stubblefield" userId="8b6d8762-d243-43f2-aa51-cf50d3036c81" providerId="ADAL" clId="{64BE98AB-411C-CE4E-B36F-1F85A6A445AD}" dt="2024-02-27T19:29:53.753" v="1078"/>
          <ac:spMkLst>
            <pc:docMk/>
            <pc:sldMk cId="3667612806" sldId="2147481387"/>
            <ac:spMk id="116" creationId="{FB94E359-0EC5-9A46-D9E4-115F45666606}"/>
          </ac:spMkLst>
        </pc:spChg>
        <pc:spChg chg="mod">
          <ac:chgData name="Dale Stubblefield" userId="8b6d8762-d243-43f2-aa51-cf50d3036c81" providerId="ADAL" clId="{64BE98AB-411C-CE4E-B36F-1F85A6A445AD}" dt="2024-02-27T19:29:53.753" v="1078"/>
          <ac:spMkLst>
            <pc:docMk/>
            <pc:sldMk cId="3667612806" sldId="2147481387"/>
            <ac:spMk id="117" creationId="{53F5EDFC-E136-AA2D-64F8-CB8226D9CE6B}"/>
          </ac:spMkLst>
        </pc:spChg>
        <pc:spChg chg="mod">
          <ac:chgData name="Dale Stubblefield" userId="8b6d8762-d243-43f2-aa51-cf50d3036c81" providerId="ADAL" clId="{64BE98AB-411C-CE4E-B36F-1F85A6A445AD}" dt="2024-02-27T19:29:53.753" v="1078"/>
          <ac:spMkLst>
            <pc:docMk/>
            <pc:sldMk cId="3667612806" sldId="2147481387"/>
            <ac:spMk id="119" creationId="{A83F4FA0-9D63-B3B0-D928-52B10921E828}"/>
          </ac:spMkLst>
        </pc:spChg>
        <pc:spChg chg="mod">
          <ac:chgData name="Dale Stubblefield" userId="8b6d8762-d243-43f2-aa51-cf50d3036c81" providerId="ADAL" clId="{64BE98AB-411C-CE4E-B36F-1F85A6A445AD}" dt="2024-02-27T19:29:53.753" v="1078"/>
          <ac:spMkLst>
            <pc:docMk/>
            <pc:sldMk cId="3667612806" sldId="2147481387"/>
            <ac:spMk id="120" creationId="{54CDF702-4357-7516-19D4-423DB4FC2B2A}"/>
          </ac:spMkLst>
        </pc:spChg>
        <pc:spChg chg="add mod modVis">
          <ac:chgData name="Dale Stubblefield" userId="8b6d8762-d243-43f2-aa51-cf50d3036c81" providerId="ADAL" clId="{64BE98AB-411C-CE4E-B36F-1F85A6A445AD}" dt="2024-03-01T15:52:42.135" v="4869" actId="33935"/>
          <ac:spMkLst>
            <pc:docMk/>
            <pc:sldMk cId="3667612806" sldId="2147481387"/>
            <ac:spMk id="121" creationId="{CC8C381E-7EFA-4797-6BD3-886EC4577E17}"/>
          </ac:spMkLst>
        </pc:spChg>
        <pc:spChg chg="add del mod modVis">
          <ac:chgData name="Dale Stubblefield" userId="8b6d8762-d243-43f2-aa51-cf50d3036c81" providerId="ADAL" clId="{64BE98AB-411C-CE4E-B36F-1F85A6A445AD}" dt="2024-03-01T22:28:11.298" v="5597" actId="478"/>
          <ac:spMkLst>
            <pc:docMk/>
            <pc:sldMk cId="3667612806" sldId="2147481387"/>
            <ac:spMk id="122" creationId="{BC10C434-65E5-DE50-5A7E-D0F6A5175A81}"/>
          </ac:spMkLst>
        </pc:spChg>
        <pc:spChg chg="mod">
          <ac:chgData name="Dale Stubblefield" userId="8b6d8762-d243-43f2-aa51-cf50d3036c81" providerId="ADAL" clId="{64BE98AB-411C-CE4E-B36F-1F85A6A445AD}" dt="2024-03-01T15:51:49.391" v="4864"/>
          <ac:spMkLst>
            <pc:docMk/>
            <pc:sldMk cId="3667612806" sldId="2147481387"/>
            <ac:spMk id="123" creationId="{02FBB587-8E99-7426-81D1-20AB4E13AE43}"/>
          </ac:spMkLst>
        </pc:spChg>
        <pc:spChg chg="add mod modVis">
          <ac:chgData name="Dale Stubblefield" userId="8b6d8762-d243-43f2-aa51-cf50d3036c81" providerId="ADAL" clId="{64BE98AB-411C-CE4E-B36F-1F85A6A445AD}" dt="2024-03-01T22:27:00.756" v="5593" actId="14429"/>
          <ac:spMkLst>
            <pc:docMk/>
            <pc:sldMk cId="3667612806" sldId="2147481387"/>
            <ac:spMk id="125" creationId="{79FCB078-9193-0CC8-200A-C8B09248DCA6}"/>
          </ac:spMkLst>
        </pc:spChg>
        <pc:grpChg chg="add mod">
          <ac:chgData name="Dale Stubblefield" userId="8b6d8762-d243-43f2-aa51-cf50d3036c81" providerId="ADAL" clId="{64BE98AB-411C-CE4E-B36F-1F85A6A445AD}" dt="2024-03-01T17:18:59.194" v="5560" actId="171"/>
          <ac:grpSpMkLst>
            <pc:docMk/>
            <pc:sldMk cId="3667612806" sldId="2147481387"/>
            <ac:grpSpMk id="66" creationId="{AFDCA2CF-F563-66FF-2935-8E3C03E14C98}"/>
          </ac:grpSpMkLst>
        </pc:grpChg>
        <pc:grpChg chg="add mod">
          <ac:chgData name="Dale Stubblefield" userId="8b6d8762-d243-43f2-aa51-cf50d3036c81" providerId="ADAL" clId="{64BE98AB-411C-CE4E-B36F-1F85A6A445AD}" dt="2024-02-27T19:29:53.753" v="1078"/>
          <ac:grpSpMkLst>
            <pc:docMk/>
            <pc:sldMk cId="3667612806" sldId="2147481387"/>
            <ac:grpSpMk id="109" creationId="{AD6A4632-2935-35E5-12B1-0731046BEE98}"/>
          </ac:grpSpMkLst>
        </pc:grpChg>
        <pc:grpChg chg="add mod">
          <ac:chgData name="Dale Stubblefield" userId="8b6d8762-d243-43f2-aa51-cf50d3036c81" providerId="ADAL" clId="{64BE98AB-411C-CE4E-B36F-1F85A6A445AD}" dt="2024-02-27T19:29:53.753" v="1078"/>
          <ac:grpSpMkLst>
            <pc:docMk/>
            <pc:sldMk cId="3667612806" sldId="2147481387"/>
            <ac:grpSpMk id="112" creationId="{A49C138A-FBEC-D047-8343-CA501B211A21}"/>
          </ac:grpSpMkLst>
        </pc:grpChg>
        <pc:grpChg chg="add mod">
          <ac:chgData name="Dale Stubblefield" userId="8b6d8762-d243-43f2-aa51-cf50d3036c81" providerId="ADAL" clId="{64BE98AB-411C-CE4E-B36F-1F85A6A445AD}" dt="2024-02-27T19:29:53.753" v="1078"/>
          <ac:grpSpMkLst>
            <pc:docMk/>
            <pc:sldMk cId="3667612806" sldId="2147481387"/>
            <ac:grpSpMk id="115" creationId="{01CE3D67-0627-B7E1-89AD-59B62344C9C4}"/>
          </ac:grpSpMkLst>
        </pc:grpChg>
        <pc:grpChg chg="add mod">
          <ac:chgData name="Dale Stubblefield" userId="8b6d8762-d243-43f2-aa51-cf50d3036c81" providerId="ADAL" clId="{64BE98AB-411C-CE4E-B36F-1F85A6A445AD}" dt="2024-02-27T19:29:53.753" v="1078"/>
          <ac:grpSpMkLst>
            <pc:docMk/>
            <pc:sldMk cId="3667612806" sldId="2147481387"/>
            <ac:grpSpMk id="118" creationId="{3EBD7895-783C-1ED2-DC9F-44DB186B3AED}"/>
          </ac:grpSpMkLst>
        </pc:grpChg>
        <pc:picChg chg="mod">
          <ac:chgData name="Dale Stubblefield" userId="8b6d8762-d243-43f2-aa51-cf50d3036c81" providerId="ADAL" clId="{64BE98AB-411C-CE4E-B36F-1F85A6A445AD}" dt="2024-03-01T15:51:49.391" v="4864"/>
          <ac:picMkLst>
            <pc:docMk/>
            <pc:sldMk cId="3667612806" sldId="2147481387"/>
            <ac:picMk id="124" creationId="{51AA9121-F20B-7C1B-E215-6DCFFBACE525}"/>
          </ac:picMkLst>
        </pc:picChg>
      </pc:sldChg>
      <pc:sldChg chg="addSp delSp modSp add del mod modTransition delAnim modAnim">
        <pc:chgData name="Dale Stubblefield" userId="8b6d8762-d243-43f2-aa51-cf50d3036c81" providerId="ADAL" clId="{64BE98AB-411C-CE4E-B36F-1F85A6A445AD}" dt="2024-02-27T19:49:09.375" v="1311" actId="2696"/>
        <pc:sldMkLst>
          <pc:docMk/>
          <pc:sldMk cId="724674325" sldId="2147481388"/>
        </pc:sldMkLst>
        <pc:spChg chg="del">
          <ac:chgData name="Dale Stubblefield" userId="8b6d8762-d243-43f2-aa51-cf50d3036c81" providerId="ADAL" clId="{64BE98AB-411C-CE4E-B36F-1F85A6A445AD}" dt="2024-02-27T19:43:34.532" v="1277" actId="478"/>
          <ac:spMkLst>
            <pc:docMk/>
            <pc:sldMk cId="724674325" sldId="2147481388"/>
            <ac:spMk id="121" creationId="{799768B8-D961-8EFD-FAA9-EB4B24745FED}"/>
          </ac:spMkLst>
        </pc:spChg>
        <pc:spChg chg="del topLvl">
          <ac:chgData name="Dale Stubblefield" userId="8b6d8762-d243-43f2-aa51-cf50d3036c81" providerId="ADAL" clId="{64BE98AB-411C-CE4E-B36F-1F85A6A445AD}" dt="2024-02-27T19:43:29.910" v="1276" actId="478"/>
          <ac:spMkLst>
            <pc:docMk/>
            <pc:sldMk cId="724674325" sldId="2147481388"/>
            <ac:spMk id="133" creationId="{C38B8399-8F48-CC1F-E1B5-D3974523FC07}"/>
          </ac:spMkLst>
        </pc:spChg>
        <pc:spChg chg="del topLvl">
          <ac:chgData name="Dale Stubblefield" userId="8b6d8762-d243-43f2-aa51-cf50d3036c81" providerId="ADAL" clId="{64BE98AB-411C-CE4E-B36F-1F85A6A445AD}" dt="2024-02-27T19:43:28.006" v="1275" actId="478"/>
          <ac:spMkLst>
            <pc:docMk/>
            <pc:sldMk cId="724674325" sldId="2147481388"/>
            <ac:spMk id="134" creationId="{827ABBFD-562A-43C6-4297-2B6756BC4D62}"/>
          </ac:spMkLst>
        </pc:spChg>
        <pc:grpChg chg="del">
          <ac:chgData name="Dale Stubblefield" userId="8b6d8762-d243-43f2-aa51-cf50d3036c81" providerId="ADAL" clId="{64BE98AB-411C-CE4E-B36F-1F85A6A445AD}" dt="2024-02-27T19:43:28.006" v="1275" actId="478"/>
          <ac:grpSpMkLst>
            <pc:docMk/>
            <pc:sldMk cId="724674325" sldId="2147481388"/>
            <ac:grpSpMk id="135" creationId="{0DB3D770-84DE-22C1-CED0-D3DA2B6FDBD2}"/>
          </ac:grpSpMkLst>
        </pc:grpChg>
        <pc:picChg chg="add mod">
          <ac:chgData name="Dale Stubblefield" userId="8b6d8762-d243-43f2-aa51-cf50d3036c81" providerId="ADAL" clId="{64BE98AB-411C-CE4E-B36F-1F85A6A445AD}" dt="2024-02-27T19:43:54.653" v="1278"/>
          <ac:picMkLst>
            <pc:docMk/>
            <pc:sldMk cId="724674325" sldId="2147481388"/>
            <ac:picMk id="2" creationId="{0EC728E6-455B-C84A-1B49-FA7A8034786B}"/>
          </ac:picMkLst>
        </pc:picChg>
      </pc:sldChg>
      <pc:sldChg chg="addSp delSp modSp add mod ord modTransition delAnim modAnim delCm modNotesTx">
        <pc:chgData name="Dale Stubblefield" userId="8b6d8762-d243-43f2-aa51-cf50d3036c81" providerId="ADAL" clId="{64BE98AB-411C-CE4E-B36F-1F85A6A445AD}" dt="2024-03-01T22:33:12.366" v="5624" actId="33935"/>
        <pc:sldMkLst>
          <pc:docMk/>
          <pc:sldMk cId="3009243744" sldId="2147481389"/>
        </pc:sldMkLst>
        <pc:spChg chg="add mod ord modVis">
          <ac:chgData name="Dale Stubblefield" userId="8b6d8762-d243-43f2-aa51-cf50d3036c81" providerId="ADAL" clId="{64BE98AB-411C-CE4E-B36F-1F85A6A445AD}" dt="2024-03-01T22:33:12.366" v="5624" actId="33935"/>
          <ac:spMkLst>
            <pc:docMk/>
            <pc:sldMk cId="3009243744" sldId="2147481389"/>
            <ac:spMk id="2" creationId="{ECE37EA1-72BF-FA0A-B842-2F704F87BA44}"/>
          </ac:spMkLst>
        </pc:spChg>
        <pc:spChg chg="mod modVis">
          <ac:chgData name="Dale Stubblefield" userId="8b6d8762-d243-43f2-aa51-cf50d3036c81" providerId="ADAL" clId="{64BE98AB-411C-CE4E-B36F-1F85A6A445AD}" dt="2024-02-27T19:48:43.032" v="1307" actId="33935"/>
          <ac:spMkLst>
            <pc:docMk/>
            <pc:sldMk cId="3009243744" sldId="2147481389"/>
            <ac:spMk id="3" creationId="{436C4EB4-C9D9-F1BD-5784-177806859E32}"/>
          </ac:spMkLst>
        </pc:spChg>
        <pc:spChg chg="mod">
          <ac:chgData name="Dale Stubblefield" userId="8b6d8762-d243-43f2-aa51-cf50d3036c81" providerId="ADAL" clId="{64BE98AB-411C-CE4E-B36F-1F85A6A445AD}" dt="2024-03-01T15:53:54.135" v="4879"/>
          <ac:spMkLst>
            <pc:docMk/>
            <pc:sldMk cId="3009243744" sldId="2147481389"/>
            <ac:spMk id="5" creationId="{09F7CC2A-6454-2DF5-C666-FD8525421196}"/>
          </ac:spMkLst>
        </pc:spChg>
        <pc:spChg chg="mod">
          <ac:chgData name="Dale Stubblefield" userId="8b6d8762-d243-43f2-aa51-cf50d3036c81" providerId="ADAL" clId="{64BE98AB-411C-CE4E-B36F-1F85A6A445AD}" dt="2024-03-01T15:53:54.135" v="4879"/>
          <ac:spMkLst>
            <pc:docMk/>
            <pc:sldMk cId="3009243744" sldId="2147481389"/>
            <ac:spMk id="6" creationId="{E6E09A80-7CE3-FC91-A090-535EE6C93ACA}"/>
          </ac:spMkLst>
        </pc:spChg>
        <pc:spChg chg="mod">
          <ac:chgData name="Dale Stubblefield" userId="8b6d8762-d243-43f2-aa51-cf50d3036c81" providerId="ADAL" clId="{64BE98AB-411C-CE4E-B36F-1F85A6A445AD}" dt="2024-03-01T15:53:54.135" v="4879"/>
          <ac:spMkLst>
            <pc:docMk/>
            <pc:sldMk cId="3009243744" sldId="2147481389"/>
            <ac:spMk id="7" creationId="{AB4ADD25-38E6-2C74-1DA1-BC2EE5D07B7C}"/>
          </ac:spMkLst>
        </pc:spChg>
        <pc:spChg chg="mod modVis">
          <ac:chgData name="Dale Stubblefield" userId="8b6d8762-d243-43f2-aa51-cf50d3036c81" providerId="ADAL" clId="{64BE98AB-411C-CE4E-B36F-1F85A6A445AD}" dt="2024-02-27T19:48:43.032" v="1307" actId="33935"/>
          <ac:spMkLst>
            <pc:docMk/>
            <pc:sldMk cId="3009243744" sldId="2147481389"/>
            <ac:spMk id="8" creationId="{76854501-5593-45D8-B0A7-124C04446109}"/>
          </ac:spMkLst>
        </pc:spChg>
        <pc:spChg chg="mod modVis">
          <ac:chgData name="Dale Stubblefield" userId="8b6d8762-d243-43f2-aa51-cf50d3036c81" providerId="ADAL" clId="{64BE98AB-411C-CE4E-B36F-1F85A6A445AD}" dt="2024-02-27T19:48:43.032" v="1307" actId="33935"/>
          <ac:spMkLst>
            <pc:docMk/>
            <pc:sldMk cId="3009243744" sldId="2147481389"/>
            <ac:spMk id="9" creationId="{8F1A36BB-EDF1-8986-E6EA-0A149FE295E4}"/>
          </ac:spMkLst>
        </pc:spChg>
        <pc:spChg chg="mod modVis">
          <ac:chgData name="Dale Stubblefield" userId="8b6d8762-d243-43f2-aa51-cf50d3036c81" providerId="ADAL" clId="{64BE98AB-411C-CE4E-B36F-1F85A6A445AD}" dt="2024-02-27T19:48:43.032" v="1307" actId="33935"/>
          <ac:spMkLst>
            <pc:docMk/>
            <pc:sldMk cId="3009243744" sldId="2147481389"/>
            <ac:spMk id="10" creationId="{011532E3-F62D-1ABD-45E4-1CCFFDACFFE8}"/>
          </ac:spMkLst>
        </pc:spChg>
        <pc:spChg chg="mod modVis">
          <ac:chgData name="Dale Stubblefield" userId="8b6d8762-d243-43f2-aa51-cf50d3036c81" providerId="ADAL" clId="{64BE98AB-411C-CE4E-B36F-1F85A6A445AD}" dt="2024-02-27T19:48:43.032" v="1307" actId="33935"/>
          <ac:spMkLst>
            <pc:docMk/>
            <pc:sldMk cId="3009243744" sldId="2147481389"/>
            <ac:spMk id="14" creationId="{29D8DB3A-C5BB-4D93-790D-7CCF308230A2}"/>
          </ac:spMkLst>
        </pc:spChg>
        <pc:spChg chg="mod">
          <ac:chgData name="Dale Stubblefield" userId="8b6d8762-d243-43f2-aa51-cf50d3036c81" providerId="ADAL" clId="{64BE98AB-411C-CE4E-B36F-1F85A6A445AD}" dt="2024-03-01T15:53:54.135" v="4879"/>
          <ac:spMkLst>
            <pc:docMk/>
            <pc:sldMk cId="3009243744" sldId="2147481389"/>
            <ac:spMk id="22" creationId="{8AC892D7-8FAD-F4C8-9550-5BEAB44DC4C8}"/>
          </ac:spMkLst>
        </pc:spChg>
        <pc:spChg chg="mod modVis">
          <ac:chgData name="Dale Stubblefield" userId="8b6d8762-d243-43f2-aa51-cf50d3036c81" providerId="ADAL" clId="{64BE98AB-411C-CE4E-B36F-1F85A6A445AD}" dt="2024-02-27T19:48:43.032" v="1307" actId="33935"/>
          <ac:spMkLst>
            <pc:docMk/>
            <pc:sldMk cId="3009243744" sldId="2147481389"/>
            <ac:spMk id="25" creationId="{5BAB82B4-628F-BBDA-ECC4-3F382D316B48}"/>
          </ac:spMkLst>
        </pc:spChg>
        <pc:spChg chg="mod modVis">
          <ac:chgData name="Dale Stubblefield" userId="8b6d8762-d243-43f2-aa51-cf50d3036c81" providerId="ADAL" clId="{64BE98AB-411C-CE4E-B36F-1F85A6A445AD}" dt="2024-02-27T19:48:43.032" v="1307" actId="33935"/>
          <ac:spMkLst>
            <pc:docMk/>
            <pc:sldMk cId="3009243744" sldId="2147481389"/>
            <ac:spMk id="26" creationId="{9432910E-A64D-5A73-7E51-40ADD618ADD0}"/>
          </ac:spMkLst>
        </pc:spChg>
        <pc:spChg chg="mod modVis">
          <ac:chgData name="Dale Stubblefield" userId="8b6d8762-d243-43f2-aa51-cf50d3036c81" providerId="ADAL" clId="{64BE98AB-411C-CE4E-B36F-1F85A6A445AD}" dt="2024-02-27T19:48:43.032" v="1307" actId="33935"/>
          <ac:spMkLst>
            <pc:docMk/>
            <pc:sldMk cId="3009243744" sldId="2147481389"/>
            <ac:spMk id="30" creationId="{3348FACF-7EC9-08B4-2A92-672C6A828354}"/>
          </ac:spMkLst>
        </pc:spChg>
        <pc:spChg chg="mod ord modVis">
          <ac:chgData name="Dale Stubblefield" userId="8b6d8762-d243-43f2-aa51-cf50d3036c81" providerId="ADAL" clId="{64BE98AB-411C-CE4E-B36F-1F85A6A445AD}" dt="2024-03-01T22:33:12.366" v="5624" actId="33935"/>
          <ac:spMkLst>
            <pc:docMk/>
            <pc:sldMk cId="3009243744" sldId="2147481389"/>
            <ac:spMk id="31" creationId="{382A9AED-B38D-D8FA-504D-91E9130E6DFF}"/>
          </ac:spMkLst>
        </pc:spChg>
        <pc:spChg chg="mod modVis">
          <ac:chgData name="Dale Stubblefield" userId="8b6d8762-d243-43f2-aa51-cf50d3036c81" providerId="ADAL" clId="{64BE98AB-411C-CE4E-B36F-1F85A6A445AD}" dt="2024-02-27T19:48:43.032" v="1307" actId="33935"/>
          <ac:spMkLst>
            <pc:docMk/>
            <pc:sldMk cId="3009243744" sldId="2147481389"/>
            <ac:spMk id="36" creationId="{873BC39D-D5EC-77E9-D85A-87F5D6B00F01}"/>
          </ac:spMkLst>
        </pc:spChg>
        <pc:spChg chg="mod modVis">
          <ac:chgData name="Dale Stubblefield" userId="8b6d8762-d243-43f2-aa51-cf50d3036c81" providerId="ADAL" clId="{64BE98AB-411C-CE4E-B36F-1F85A6A445AD}" dt="2024-02-27T19:48:43.032" v="1307" actId="33935"/>
          <ac:spMkLst>
            <pc:docMk/>
            <pc:sldMk cId="3009243744" sldId="2147481389"/>
            <ac:spMk id="46" creationId="{638432A1-78A5-42A6-2811-C47E3E5E9A58}"/>
          </ac:spMkLst>
        </pc:spChg>
        <pc:spChg chg="mod modVis">
          <ac:chgData name="Dale Stubblefield" userId="8b6d8762-d243-43f2-aa51-cf50d3036c81" providerId="ADAL" clId="{64BE98AB-411C-CE4E-B36F-1F85A6A445AD}" dt="2024-02-27T19:48:43.032" v="1307" actId="33935"/>
          <ac:spMkLst>
            <pc:docMk/>
            <pc:sldMk cId="3009243744" sldId="2147481389"/>
            <ac:spMk id="54" creationId="{B54CF728-1C76-CBCE-77BF-5B38B2DAEE75}"/>
          </ac:spMkLst>
        </pc:spChg>
        <pc:spChg chg="mod modVis">
          <ac:chgData name="Dale Stubblefield" userId="8b6d8762-d243-43f2-aa51-cf50d3036c81" providerId="ADAL" clId="{64BE98AB-411C-CE4E-B36F-1F85A6A445AD}" dt="2024-02-27T19:48:43.032" v="1307" actId="33935"/>
          <ac:spMkLst>
            <pc:docMk/>
            <pc:sldMk cId="3009243744" sldId="2147481389"/>
            <ac:spMk id="58" creationId="{85C555FC-AE1D-5C1B-6AB4-2D62335B5D19}"/>
          </ac:spMkLst>
        </pc:spChg>
        <pc:spChg chg="del mod modVis">
          <ac:chgData name="Dale Stubblefield" userId="8b6d8762-d243-43f2-aa51-cf50d3036c81" providerId="ADAL" clId="{64BE98AB-411C-CE4E-B36F-1F85A6A445AD}" dt="2024-03-01T22:33:09.226" v="5623" actId="478"/>
          <ac:spMkLst>
            <pc:docMk/>
            <pc:sldMk cId="3009243744" sldId="2147481389"/>
            <ac:spMk id="59" creationId="{BDF3B8CE-FFE1-D990-E99F-FA6BF4D0CCDD}"/>
          </ac:spMkLst>
        </pc:spChg>
        <pc:spChg chg="mod modVis">
          <ac:chgData name="Dale Stubblefield" userId="8b6d8762-d243-43f2-aa51-cf50d3036c81" providerId="ADAL" clId="{64BE98AB-411C-CE4E-B36F-1F85A6A445AD}" dt="2024-02-27T19:48:43.032" v="1307" actId="33935"/>
          <ac:spMkLst>
            <pc:docMk/>
            <pc:sldMk cId="3009243744" sldId="2147481389"/>
            <ac:spMk id="74" creationId="{710F8E0B-08DF-43EC-6C8D-2FA7C7A4D415}"/>
          </ac:spMkLst>
        </pc:spChg>
        <pc:spChg chg="mod modVis">
          <ac:chgData name="Dale Stubblefield" userId="8b6d8762-d243-43f2-aa51-cf50d3036c81" providerId="ADAL" clId="{64BE98AB-411C-CE4E-B36F-1F85A6A445AD}" dt="2024-02-27T19:48:43.032" v="1307" actId="33935"/>
          <ac:spMkLst>
            <pc:docMk/>
            <pc:sldMk cId="3009243744" sldId="2147481389"/>
            <ac:spMk id="77" creationId="{E83C0B47-6BDD-D885-1B73-083B795C2AAF}"/>
          </ac:spMkLst>
        </pc:spChg>
        <pc:spChg chg="mod modVis">
          <ac:chgData name="Dale Stubblefield" userId="8b6d8762-d243-43f2-aa51-cf50d3036c81" providerId="ADAL" clId="{64BE98AB-411C-CE4E-B36F-1F85A6A445AD}" dt="2024-02-27T19:48:43.032" v="1307" actId="33935"/>
          <ac:spMkLst>
            <pc:docMk/>
            <pc:sldMk cId="3009243744" sldId="2147481389"/>
            <ac:spMk id="105" creationId="{46C35D71-AE32-03EE-8D5B-C4FA72A49C72}"/>
          </ac:spMkLst>
        </pc:spChg>
        <pc:spChg chg="mod modVis">
          <ac:chgData name="Dale Stubblefield" userId="8b6d8762-d243-43f2-aa51-cf50d3036c81" providerId="ADAL" clId="{64BE98AB-411C-CE4E-B36F-1F85A6A445AD}" dt="2024-02-27T19:48:43.032" v="1307" actId="33935"/>
          <ac:spMkLst>
            <pc:docMk/>
            <pc:sldMk cId="3009243744" sldId="2147481389"/>
            <ac:spMk id="118" creationId="{984F1B9F-3F8D-4F7D-B47B-305298AAABAB}"/>
          </ac:spMkLst>
        </pc:spChg>
        <pc:spChg chg="mod modVis">
          <ac:chgData name="Dale Stubblefield" userId="8b6d8762-d243-43f2-aa51-cf50d3036c81" providerId="ADAL" clId="{64BE98AB-411C-CE4E-B36F-1F85A6A445AD}" dt="2024-02-27T19:48:43.032" v="1307" actId="33935"/>
          <ac:spMkLst>
            <pc:docMk/>
            <pc:sldMk cId="3009243744" sldId="2147481389"/>
            <ac:spMk id="119" creationId="{8737B821-C2A2-C692-1D29-AD78608ACBB1}"/>
          </ac:spMkLst>
        </pc:spChg>
        <pc:spChg chg="del">
          <ac:chgData name="Dale Stubblefield" userId="8b6d8762-d243-43f2-aa51-cf50d3036c81" providerId="ADAL" clId="{64BE98AB-411C-CE4E-B36F-1F85A6A445AD}" dt="2024-02-27T19:47:51.658" v="1298" actId="478"/>
          <ac:spMkLst>
            <pc:docMk/>
            <pc:sldMk cId="3009243744" sldId="2147481389"/>
            <ac:spMk id="121" creationId="{799768B8-D961-8EFD-FAA9-EB4B24745FED}"/>
          </ac:spMkLst>
        </pc:spChg>
        <pc:spChg chg="del mod modVis">
          <ac:chgData name="Dale Stubblefield" userId="8b6d8762-d243-43f2-aa51-cf50d3036c81" providerId="ADAL" clId="{64BE98AB-411C-CE4E-B36F-1F85A6A445AD}" dt="2024-02-29T22:11:13.172" v="4826" actId="478"/>
          <ac:spMkLst>
            <pc:docMk/>
            <pc:sldMk cId="3009243744" sldId="2147481389"/>
            <ac:spMk id="132" creationId="{400E0F38-8B7B-1BB4-ADEA-8AC8B7A9CDC6}"/>
          </ac:spMkLst>
        </pc:spChg>
        <pc:grpChg chg="add del mod ord">
          <ac:chgData name="Dale Stubblefield" userId="8b6d8762-d243-43f2-aa51-cf50d3036c81" providerId="ADAL" clId="{64BE98AB-411C-CE4E-B36F-1F85A6A445AD}" dt="2024-03-01T22:33:05.845" v="5622" actId="478"/>
          <ac:grpSpMkLst>
            <pc:docMk/>
            <pc:sldMk cId="3009243744" sldId="2147481389"/>
            <ac:grpSpMk id="4" creationId="{C67858D7-8B0C-9D29-8739-36D307CC76C5}"/>
          </ac:grpSpMkLst>
        </pc:grpChg>
        <pc:grpChg chg="mod modVis">
          <ac:chgData name="Dale Stubblefield" userId="8b6d8762-d243-43f2-aa51-cf50d3036c81" providerId="ADAL" clId="{64BE98AB-411C-CE4E-B36F-1F85A6A445AD}" dt="2024-02-27T19:48:43.032" v="1307" actId="33935"/>
          <ac:grpSpMkLst>
            <pc:docMk/>
            <pc:sldMk cId="3009243744" sldId="2147481389"/>
            <ac:grpSpMk id="16" creationId="{750A612E-7CE6-5AE8-B20A-DD30EBD359D8}"/>
          </ac:grpSpMkLst>
        </pc:grpChg>
        <pc:grpChg chg="mod modVis">
          <ac:chgData name="Dale Stubblefield" userId="8b6d8762-d243-43f2-aa51-cf50d3036c81" providerId="ADAL" clId="{64BE98AB-411C-CE4E-B36F-1F85A6A445AD}" dt="2024-02-27T19:48:43.032" v="1307" actId="33935"/>
          <ac:grpSpMkLst>
            <pc:docMk/>
            <pc:sldMk cId="3009243744" sldId="2147481389"/>
            <ac:grpSpMk id="48" creationId="{8AD5E6C5-4B87-B8F1-FC8D-9767B2E5A12A}"/>
          </ac:grpSpMkLst>
        </pc:grpChg>
        <pc:grpChg chg="mod modVis">
          <ac:chgData name="Dale Stubblefield" userId="8b6d8762-d243-43f2-aa51-cf50d3036c81" providerId="ADAL" clId="{64BE98AB-411C-CE4E-B36F-1F85A6A445AD}" dt="2024-02-27T19:48:43.032" v="1307" actId="33935"/>
          <ac:grpSpMkLst>
            <pc:docMk/>
            <pc:sldMk cId="3009243744" sldId="2147481389"/>
            <ac:grpSpMk id="82" creationId="{7614DB2A-D994-4FDA-B587-461C5B98C424}"/>
          </ac:grpSpMkLst>
        </pc:grpChg>
        <pc:grpChg chg="mod modVis">
          <ac:chgData name="Dale Stubblefield" userId="8b6d8762-d243-43f2-aa51-cf50d3036c81" providerId="ADAL" clId="{64BE98AB-411C-CE4E-B36F-1F85A6A445AD}" dt="2024-02-27T19:48:43.032" v="1307" actId="33935"/>
          <ac:grpSpMkLst>
            <pc:docMk/>
            <pc:sldMk cId="3009243744" sldId="2147481389"/>
            <ac:grpSpMk id="90" creationId="{17DC8F5E-BB8F-52F0-5F17-088CC2192A1C}"/>
          </ac:grpSpMkLst>
        </pc:grpChg>
        <pc:grpChg chg="mod modVis">
          <ac:chgData name="Dale Stubblefield" userId="8b6d8762-d243-43f2-aa51-cf50d3036c81" providerId="ADAL" clId="{64BE98AB-411C-CE4E-B36F-1F85A6A445AD}" dt="2024-02-27T19:48:43.032" v="1307" actId="33935"/>
          <ac:grpSpMkLst>
            <pc:docMk/>
            <pc:sldMk cId="3009243744" sldId="2147481389"/>
            <ac:grpSpMk id="91" creationId="{8FA40A86-73FB-0B84-7C4F-5294568ED81D}"/>
          </ac:grpSpMkLst>
        </pc:grpChg>
        <pc:grpChg chg="mod modVis">
          <ac:chgData name="Dale Stubblefield" userId="8b6d8762-d243-43f2-aa51-cf50d3036c81" providerId="ADAL" clId="{64BE98AB-411C-CE4E-B36F-1F85A6A445AD}" dt="2024-02-27T19:48:43.032" v="1307" actId="33935"/>
          <ac:grpSpMkLst>
            <pc:docMk/>
            <pc:sldMk cId="3009243744" sldId="2147481389"/>
            <ac:grpSpMk id="96" creationId="{BB36CB95-5BE7-95C3-413A-645F1C6EE44B}"/>
          </ac:grpSpMkLst>
        </pc:grpChg>
        <pc:grpChg chg="mod modVis">
          <ac:chgData name="Dale Stubblefield" userId="8b6d8762-d243-43f2-aa51-cf50d3036c81" providerId="ADAL" clId="{64BE98AB-411C-CE4E-B36F-1F85A6A445AD}" dt="2024-02-27T19:48:43.032" v="1307" actId="33935"/>
          <ac:grpSpMkLst>
            <pc:docMk/>
            <pc:sldMk cId="3009243744" sldId="2147481389"/>
            <ac:grpSpMk id="103" creationId="{EF263389-0DB8-92FF-9D84-21AC22036286}"/>
          </ac:grpSpMkLst>
        </pc:grpChg>
        <pc:grpChg chg="mod ord modVis">
          <ac:chgData name="Dale Stubblefield" userId="8b6d8762-d243-43f2-aa51-cf50d3036c81" providerId="ADAL" clId="{64BE98AB-411C-CE4E-B36F-1F85A6A445AD}" dt="2024-03-01T15:54:04.510" v="4880" actId="13244"/>
          <ac:grpSpMkLst>
            <pc:docMk/>
            <pc:sldMk cId="3009243744" sldId="2147481389"/>
            <ac:grpSpMk id="124" creationId="{0194D37A-3D87-E124-FF6F-41DE37B71AD4}"/>
          </ac:grpSpMkLst>
        </pc:grpChg>
        <pc:grpChg chg="del">
          <ac:chgData name="Dale Stubblefield" userId="8b6d8762-d243-43f2-aa51-cf50d3036c81" providerId="ADAL" clId="{64BE98AB-411C-CE4E-B36F-1F85A6A445AD}" dt="2024-02-27T19:47:49.507" v="1297" actId="478"/>
          <ac:grpSpMkLst>
            <pc:docMk/>
            <pc:sldMk cId="3009243744" sldId="2147481389"/>
            <ac:grpSpMk id="135" creationId="{0DB3D770-84DE-22C1-CED0-D3DA2B6FDBD2}"/>
          </ac:grpSpMkLst>
        </pc:grpChg>
        <pc:picChg chg="mod modVis">
          <ac:chgData name="Dale Stubblefield" userId="8b6d8762-d243-43f2-aa51-cf50d3036c81" providerId="ADAL" clId="{64BE98AB-411C-CE4E-B36F-1F85A6A445AD}" dt="2024-02-27T19:48:43.032" v="1307" actId="33935"/>
          <ac:picMkLst>
            <pc:docMk/>
            <pc:sldMk cId="3009243744" sldId="2147481389"/>
            <ac:picMk id="13" creationId="{49DBD24C-7254-33B9-F5F3-AD4F4AE37B75}"/>
          </ac:picMkLst>
        </pc:picChg>
        <pc:picChg chg="mod modVis">
          <ac:chgData name="Dale Stubblefield" userId="8b6d8762-d243-43f2-aa51-cf50d3036c81" providerId="ADAL" clId="{64BE98AB-411C-CE4E-B36F-1F85A6A445AD}" dt="2024-02-27T19:48:43.032" v="1307" actId="33935"/>
          <ac:picMkLst>
            <pc:docMk/>
            <pc:sldMk cId="3009243744" sldId="2147481389"/>
            <ac:picMk id="24" creationId="{402A3DA9-0610-27DA-87B7-2D724364014A}"/>
          </ac:picMkLst>
        </pc:picChg>
        <pc:picChg chg="del mod">
          <ac:chgData name="Dale Stubblefield" userId="8b6d8762-d243-43f2-aa51-cf50d3036c81" providerId="ADAL" clId="{64BE98AB-411C-CE4E-B36F-1F85A6A445AD}" dt="2024-02-27T19:47:56.735" v="1300" actId="478"/>
          <ac:picMkLst>
            <pc:docMk/>
            <pc:sldMk cId="3009243744" sldId="2147481389"/>
            <ac:picMk id="117" creationId="{8E1A092C-04E7-A3CA-04E4-3C9B8549DF28}"/>
          </ac:picMkLst>
        </pc:picChg>
        <pc:picChg chg="mod modVis">
          <ac:chgData name="Dale Stubblefield" userId="8b6d8762-d243-43f2-aa51-cf50d3036c81" providerId="ADAL" clId="{64BE98AB-411C-CE4E-B36F-1F85A6A445AD}" dt="2024-03-01T22:33:12.366" v="5624" actId="33935"/>
          <ac:picMkLst>
            <pc:docMk/>
            <pc:sldMk cId="3009243744" sldId="2147481389"/>
            <ac:picMk id="120" creationId="{A6019A63-8506-91D8-3CD3-B749235ED867}"/>
          </ac:picMkLst>
        </pc:picChg>
        <pc:cxnChg chg="mod modVis">
          <ac:chgData name="Dale Stubblefield" userId="8b6d8762-d243-43f2-aa51-cf50d3036c81" providerId="ADAL" clId="{64BE98AB-411C-CE4E-B36F-1F85A6A445AD}" dt="2024-02-27T19:48:43.032" v="1307" actId="33935"/>
          <ac:cxnSpMkLst>
            <pc:docMk/>
            <pc:sldMk cId="3009243744" sldId="2147481389"/>
            <ac:cxnSpMk id="11" creationId="{4FF71070-9D20-06D5-2E35-526EFC29329F}"/>
          </ac:cxnSpMkLst>
        </pc:cxnChg>
        <pc:cxnChg chg="mod modVis">
          <ac:chgData name="Dale Stubblefield" userId="8b6d8762-d243-43f2-aa51-cf50d3036c81" providerId="ADAL" clId="{64BE98AB-411C-CE4E-B36F-1F85A6A445AD}" dt="2024-02-27T19:48:43.032" v="1307" actId="33935"/>
          <ac:cxnSpMkLst>
            <pc:docMk/>
            <pc:sldMk cId="3009243744" sldId="2147481389"/>
            <ac:cxnSpMk id="12" creationId="{5BE8BB6A-8960-BDD3-A61D-B3EB1843E32D}"/>
          </ac:cxnSpMkLst>
        </pc:cxnChg>
        <pc:cxnChg chg="mod modVis">
          <ac:chgData name="Dale Stubblefield" userId="8b6d8762-d243-43f2-aa51-cf50d3036c81" providerId="ADAL" clId="{64BE98AB-411C-CE4E-B36F-1F85A6A445AD}" dt="2024-02-27T19:48:43.032" v="1307" actId="33935"/>
          <ac:cxnSpMkLst>
            <pc:docMk/>
            <pc:sldMk cId="3009243744" sldId="2147481389"/>
            <ac:cxnSpMk id="15" creationId="{75E1507E-10A9-1093-7E51-295E991955C7}"/>
          </ac:cxnSpMkLst>
        </pc:cxnChg>
        <pc:cxnChg chg="mod modVis">
          <ac:chgData name="Dale Stubblefield" userId="8b6d8762-d243-43f2-aa51-cf50d3036c81" providerId="ADAL" clId="{64BE98AB-411C-CE4E-B36F-1F85A6A445AD}" dt="2024-02-27T19:48:43.032" v="1307" actId="33935"/>
          <ac:cxnSpMkLst>
            <pc:docMk/>
            <pc:sldMk cId="3009243744" sldId="2147481389"/>
            <ac:cxnSpMk id="23" creationId="{A1F0F5E2-82B9-3CDD-660C-A65765538EB7}"/>
          </ac:cxnSpMkLst>
        </pc:cxnChg>
        <pc:cxnChg chg="mod modVis">
          <ac:chgData name="Dale Stubblefield" userId="8b6d8762-d243-43f2-aa51-cf50d3036c81" providerId="ADAL" clId="{64BE98AB-411C-CE4E-B36F-1F85A6A445AD}" dt="2024-02-27T19:48:43.032" v="1307" actId="33935"/>
          <ac:cxnSpMkLst>
            <pc:docMk/>
            <pc:sldMk cId="3009243744" sldId="2147481389"/>
            <ac:cxnSpMk id="27" creationId="{89A22CC9-869F-A1B4-9690-51302DA06526}"/>
          </ac:cxnSpMkLst>
        </pc:cxnChg>
        <pc:cxnChg chg="mod modVis">
          <ac:chgData name="Dale Stubblefield" userId="8b6d8762-d243-43f2-aa51-cf50d3036c81" providerId="ADAL" clId="{64BE98AB-411C-CE4E-B36F-1F85A6A445AD}" dt="2024-02-27T19:48:43.032" v="1307" actId="33935"/>
          <ac:cxnSpMkLst>
            <pc:docMk/>
            <pc:sldMk cId="3009243744" sldId="2147481389"/>
            <ac:cxnSpMk id="28" creationId="{7862C68C-2165-AA73-BC49-1922C6722A9B}"/>
          </ac:cxnSpMkLst>
        </pc:cxnChg>
        <pc:cxnChg chg="mod modVis">
          <ac:chgData name="Dale Stubblefield" userId="8b6d8762-d243-43f2-aa51-cf50d3036c81" providerId="ADAL" clId="{64BE98AB-411C-CE4E-B36F-1F85A6A445AD}" dt="2024-02-27T19:48:43.032" v="1307" actId="33935"/>
          <ac:cxnSpMkLst>
            <pc:docMk/>
            <pc:sldMk cId="3009243744" sldId="2147481389"/>
            <ac:cxnSpMk id="29" creationId="{3BDD8A6B-3867-0BA9-BDDB-D4098B9D6A58}"/>
          </ac:cxnSpMkLst>
        </pc:cxnChg>
        <pc:cxnChg chg="mod modVis">
          <ac:chgData name="Dale Stubblefield" userId="8b6d8762-d243-43f2-aa51-cf50d3036c81" providerId="ADAL" clId="{64BE98AB-411C-CE4E-B36F-1F85A6A445AD}" dt="2024-02-27T19:48:43.032" v="1307" actId="33935"/>
          <ac:cxnSpMkLst>
            <pc:docMk/>
            <pc:sldMk cId="3009243744" sldId="2147481389"/>
            <ac:cxnSpMk id="45" creationId="{1ABDADAA-B5D9-8A87-4437-95E71DE1D50C}"/>
          </ac:cxnSpMkLst>
        </pc:cxnChg>
        <pc:cxnChg chg="mod modVis">
          <ac:chgData name="Dale Stubblefield" userId="8b6d8762-d243-43f2-aa51-cf50d3036c81" providerId="ADAL" clId="{64BE98AB-411C-CE4E-B36F-1F85A6A445AD}" dt="2024-02-27T19:48:43.032" v="1307" actId="33935"/>
          <ac:cxnSpMkLst>
            <pc:docMk/>
            <pc:sldMk cId="3009243744" sldId="2147481389"/>
            <ac:cxnSpMk id="47" creationId="{0F0D3437-8E83-EF75-3808-12C6FA6B255F}"/>
          </ac:cxnSpMkLst>
        </pc:cxnChg>
        <pc:cxnChg chg="mod modVis">
          <ac:chgData name="Dale Stubblefield" userId="8b6d8762-d243-43f2-aa51-cf50d3036c81" providerId="ADAL" clId="{64BE98AB-411C-CE4E-B36F-1F85A6A445AD}" dt="2024-02-27T19:48:43.032" v="1307" actId="33935"/>
          <ac:cxnSpMkLst>
            <pc:docMk/>
            <pc:sldMk cId="3009243744" sldId="2147481389"/>
            <ac:cxnSpMk id="55" creationId="{DE0225A1-CC3D-EB61-D139-B974F66F1BCD}"/>
          </ac:cxnSpMkLst>
        </pc:cxnChg>
        <pc:cxnChg chg="mod modVis">
          <ac:chgData name="Dale Stubblefield" userId="8b6d8762-d243-43f2-aa51-cf50d3036c81" providerId="ADAL" clId="{64BE98AB-411C-CE4E-B36F-1F85A6A445AD}" dt="2024-02-27T19:48:43.032" v="1307" actId="33935"/>
          <ac:cxnSpMkLst>
            <pc:docMk/>
            <pc:sldMk cId="3009243744" sldId="2147481389"/>
            <ac:cxnSpMk id="68" creationId="{A5A0FB0B-E73A-28BC-72F4-5DD14A295241}"/>
          </ac:cxnSpMkLst>
        </pc:cxnChg>
        <pc:cxnChg chg="mod modVis">
          <ac:chgData name="Dale Stubblefield" userId="8b6d8762-d243-43f2-aa51-cf50d3036c81" providerId="ADAL" clId="{64BE98AB-411C-CE4E-B36F-1F85A6A445AD}" dt="2024-02-27T19:48:43.032" v="1307" actId="33935"/>
          <ac:cxnSpMkLst>
            <pc:docMk/>
            <pc:sldMk cId="3009243744" sldId="2147481389"/>
            <ac:cxnSpMk id="73" creationId="{00070FB8-5BE9-FBD7-846A-4E608D075F9D}"/>
          </ac:cxnSpMkLst>
        </pc:cxnChg>
        <pc:cxnChg chg="mod modVis">
          <ac:chgData name="Dale Stubblefield" userId="8b6d8762-d243-43f2-aa51-cf50d3036c81" providerId="ADAL" clId="{64BE98AB-411C-CE4E-B36F-1F85A6A445AD}" dt="2024-02-27T19:48:43.032" v="1307" actId="33935"/>
          <ac:cxnSpMkLst>
            <pc:docMk/>
            <pc:sldMk cId="3009243744" sldId="2147481389"/>
            <ac:cxnSpMk id="78" creationId="{FB7B0E17-5BF7-C2A5-3AE2-24DF5E953B3A}"/>
          </ac:cxnSpMkLst>
        </pc:cxnChg>
        <pc:cxnChg chg="mod modVis">
          <ac:chgData name="Dale Stubblefield" userId="8b6d8762-d243-43f2-aa51-cf50d3036c81" providerId="ADAL" clId="{64BE98AB-411C-CE4E-B36F-1F85A6A445AD}" dt="2024-02-27T19:48:43.032" v="1307" actId="33935"/>
          <ac:cxnSpMkLst>
            <pc:docMk/>
            <pc:sldMk cId="3009243744" sldId="2147481389"/>
            <ac:cxnSpMk id="104" creationId="{80033CAA-5C74-942E-35FC-380A52248F3D}"/>
          </ac:cxnSpMkLst>
        </pc:cxnChg>
        <pc:cxnChg chg="mod modVis">
          <ac:chgData name="Dale Stubblefield" userId="8b6d8762-d243-43f2-aa51-cf50d3036c81" providerId="ADAL" clId="{64BE98AB-411C-CE4E-B36F-1F85A6A445AD}" dt="2024-02-27T19:48:43.032" v="1307" actId="33935"/>
          <ac:cxnSpMkLst>
            <pc:docMk/>
            <pc:sldMk cId="3009243744" sldId="2147481389"/>
            <ac:cxnSpMk id="106" creationId="{B48BEF82-63A3-EC05-21A6-98E128E13865}"/>
          </ac:cxnSpMkLst>
        </pc:cxnChg>
        <pc:cxnChg chg="mod modVis">
          <ac:chgData name="Dale Stubblefield" userId="8b6d8762-d243-43f2-aa51-cf50d3036c81" providerId="ADAL" clId="{64BE98AB-411C-CE4E-B36F-1F85A6A445AD}" dt="2024-02-27T19:48:43.032" v="1307" actId="33935"/>
          <ac:cxnSpMkLst>
            <pc:docMk/>
            <pc:sldMk cId="3009243744" sldId="2147481389"/>
            <ac:cxnSpMk id="108" creationId="{661DE145-F962-D1BA-57E2-4CCE71D06CA3}"/>
          </ac:cxnSpMkLst>
        </pc:cxnChg>
        <pc:cxnChg chg="mod modVis">
          <ac:chgData name="Dale Stubblefield" userId="8b6d8762-d243-43f2-aa51-cf50d3036c81" providerId="ADAL" clId="{64BE98AB-411C-CE4E-B36F-1F85A6A445AD}" dt="2024-02-27T19:48:43.032" v="1307" actId="33935"/>
          <ac:cxnSpMkLst>
            <pc:docMk/>
            <pc:sldMk cId="3009243744" sldId="2147481389"/>
            <ac:cxnSpMk id="109" creationId="{BEAFE648-A060-1D93-AFB0-24DFB585EECD}"/>
          </ac:cxnSpMkLst>
        </pc:cxnChg>
        <pc:extLst>
          <p:ext xmlns:p="http://schemas.openxmlformats.org/presentationml/2006/main" uri="{D6D511B9-2390-475A-947B-AFAB55BFBCF1}">
            <pc226:cmChg xmlns:pc226="http://schemas.microsoft.com/office/powerpoint/2022/06/main/command" chg="del">
              <pc226:chgData name="Dale Stubblefield" userId="8b6d8762-d243-43f2-aa51-cf50d3036c81" providerId="ADAL" clId="{64BE98AB-411C-CE4E-B36F-1F85A6A445AD}" dt="2024-03-01T16:36:48.494" v="5349"/>
              <pc2:cmMkLst xmlns:pc2="http://schemas.microsoft.com/office/powerpoint/2019/9/main/command">
                <pc:docMk/>
                <pc:sldMk cId="3009243744" sldId="2147481389"/>
                <pc2:cmMk id="{85A38F32-7207-9647-8E24-AA78F2C1573C}"/>
              </pc2:cmMkLst>
            </pc226:cmChg>
          </p:ext>
        </pc:extLst>
      </pc:sldChg>
      <pc:sldChg chg="addSp delSp modSp add mod ord modTransition modAnim delCm modNotesTx">
        <pc:chgData name="Dale Stubblefield" userId="8b6d8762-d243-43f2-aa51-cf50d3036c81" providerId="ADAL" clId="{64BE98AB-411C-CE4E-B36F-1F85A6A445AD}" dt="2024-03-01T22:33:50.320" v="5638"/>
        <pc:sldMkLst>
          <pc:docMk/>
          <pc:sldMk cId="282028055" sldId="2147481390"/>
        </pc:sldMkLst>
        <pc:spChg chg="add del mod">
          <ac:chgData name="Dale Stubblefield" userId="8b6d8762-d243-43f2-aa51-cf50d3036c81" providerId="ADAL" clId="{64BE98AB-411C-CE4E-B36F-1F85A6A445AD}" dt="2024-02-27T19:53:06.121" v="1341" actId="21"/>
          <ac:spMkLst>
            <pc:docMk/>
            <pc:sldMk cId="282028055" sldId="2147481390"/>
            <ac:spMk id="2" creationId="{EEA716B9-A57B-9DFA-A888-A1F061F38499}"/>
          </ac:spMkLst>
        </pc:spChg>
        <pc:spChg chg="mod modVis">
          <ac:chgData name="Dale Stubblefield" userId="8b6d8762-d243-43f2-aa51-cf50d3036c81" providerId="ADAL" clId="{64BE98AB-411C-CE4E-B36F-1F85A6A445AD}" dt="2024-03-01T15:59:49.643" v="4940" actId="33935"/>
          <ac:spMkLst>
            <pc:docMk/>
            <pc:sldMk cId="282028055" sldId="2147481390"/>
            <ac:spMk id="3" creationId="{436C4EB4-C9D9-F1BD-5784-177806859E32}"/>
          </ac:spMkLst>
        </pc:spChg>
        <pc:spChg chg="mod modVis">
          <ac:chgData name="Dale Stubblefield" userId="8b6d8762-d243-43f2-aa51-cf50d3036c81" providerId="ADAL" clId="{64BE98AB-411C-CE4E-B36F-1F85A6A445AD}" dt="2024-03-01T22:33:34.554" v="5635" actId="33935"/>
          <ac:spMkLst>
            <pc:docMk/>
            <pc:sldMk cId="282028055" sldId="2147481390"/>
            <ac:spMk id="4" creationId="{6D73022E-B993-83F7-2214-C26154C11BC7}"/>
          </ac:spMkLst>
        </pc:spChg>
        <pc:spChg chg="mod modVis">
          <ac:chgData name="Dale Stubblefield" userId="8b6d8762-d243-43f2-aa51-cf50d3036c81" providerId="ADAL" clId="{64BE98AB-411C-CE4E-B36F-1F85A6A445AD}" dt="2024-03-01T22:33:34.554" v="5635" actId="33935"/>
          <ac:spMkLst>
            <pc:docMk/>
            <pc:sldMk cId="282028055" sldId="2147481390"/>
            <ac:spMk id="5" creationId="{0A7ACED2-9856-0192-2DAC-C6EEE822E711}"/>
          </ac:spMkLst>
        </pc:spChg>
        <pc:spChg chg="add del mod">
          <ac:chgData name="Dale Stubblefield" userId="8b6d8762-d243-43f2-aa51-cf50d3036c81" providerId="ADAL" clId="{64BE98AB-411C-CE4E-B36F-1F85A6A445AD}" dt="2024-02-29T21:23:00.865" v="3597"/>
          <ac:spMkLst>
            <pc:docMk/>
            <pc:sldMk cId="282028055" sldId="2147481390"/>
            <ac:spMk id="6" creationId="{94A063D2-61D9-B7D4-FEC1-62CA2D549C59}"/>
          </ac:spMkLst>
        </pc:spChg>
        <pc:spChg chg="add del">
          <ac:chgData name="Dale Stubblefield" userId="8b6d8762-d243-43f2-aa51-cf50d3036c81" providerId="ADAL" clId="{64BE98AB-411C-CE4E-B36F-1F85A6A445AD}" dt="2024-02-29T21:23:00.865" v="3597"/>
          <ac:spMkLst>
            <pc:docMk/>
            <pc:sldMk cId="282028055" sldId="2147481390"/>
            <ac:spMk id="7" creationId="{9A3E241A-3E9F-1BD0-CC57-5AA90775DD31}"/>
          </ac:spMkLst>
        </pc:spChg>
        <pc:spChg chg="mod">
          <ac:chgData name="Dale Stubblefield" userId="8b6d8762-d243-43f2-aa51-cf50d3036c81" providerId="ADAL" clId="{64BE98AB-411C-CE4E-B36F-1F85A6A445AD}" dt="2024-03-01T15:54:22.271" v="4883"/>
          <ac:spMkLst>
            <pc:docMk/>
            <pc:sldMk cId="282028055" sldId="2147481390"/>
            <ac:spMk id="7" creationId="{BAAEEE3E-7540-71B0-0218-CA822F256317}"/>
          </ac:spMkLst>
        </pc:spChg>
        <pc:spChg chg="mod modVis">
          <ac:chgData name="Dale Stubblefield" userId="8b6d8762-d243-43f2-aa51-cf50d3036c81" providerId="ADAL" clId="{64BE98AB-411C-CE4E-B36F-1F85A6A445AD}" dt="2024-03-01T15:59:49.643" v="4940" actId="33935"/>
          <ac:spMkLst>
            <pc:docMk/>
            <pc:sldMk cId="282028055" sldId="2147481390"/>
            <ac:spMk id="8" creationId="{76854501-5593-45D8-B0A7-124C04446109}"/>
          </ac:spMkLst>
        </pc:spChg>
        <pc:spChg chg="mod modVis">
          <ac:chgData name="Dale Stubblefield" userId="8b6d8762-d243-43f2-aa51-cf50d3036c81" providerId="ADAL" clId="{64BE98AB-411C-CE4E-B36F-1F85A6A445AD}" dt="2024-03-01T15:59:49.643" v="4940" actId="33935"/>
          <ac:spMkLst>
            <pc:docMk/>
            <pc:sldMk cId="282028055" sldId="2147481390"/>
            <ac:spMk id="9" creationId="{8F1A36BB-EDF1-8986-E6EA-0A149FE295E4}"/>
          </ac:spMkLst>
        </pc:spChg>
        <pc:spChg chg="mod modVis">
          <ac:chgData name="Dale Stubblefield" userId="8b6d8762-d243-43f2-aa51-cf50d3036c81" providerId="ADAL" clId="{64BE98AB-411C-CE4E-B36F-1F85A6A445AD}" dt="2024-03-01T15:59:49.643" v="4940" actId="33935"/>
          <ac:spMkLst>
            <pc:docMk/>
            <pc:sldMk cId="282028055" sldId="2147481390"/>
            <ac:spMk id="10" creationId="{011532E3-F62D-1ABD-45E4-1CCFFDACFFE8}"/>
          </ac:spMkLst>
        </pc:spChg>
        <pc:spChg chg="mod modVis">
          <ac:chgData name="Dale Stubblefield" userId="8b6d8762-d243-43f2-aa51-cf50d3036c81" providerId="ADAL" clId="{64BE98AB-411C-CE4E-B36F-1F85A6A445AD}" dt="2024-03-01T15:59:49.643" v="4940" actId="33935"/>
          <ac:spMkLst>
            <pc:docMk/>
            <pc:sldMk cId="282028055" sldId="2147481390"/>
            <ac:spMk id="14" creationId="{29D8DB3A-C5BB-4D93-790D-7CCF308230A2}"/>
          </ac:spMkLst>
        </pc:spChg>
        <pc:spChg chg="mod modVis">
          <ac:chgData name="Dale Stubblefield" userId="8b6d8762-d243-43f2-aa51-cf50d3036c81" providerId="ADAL" clId="{64BE98AB-411C-CE4E-B36F-1F85A6A445AD}" dt="2024-03-01T22:33:34.554" v="5635" actId="33935"/>
          <ac:spMkLst>
            <pc:docMk/>
            <pc:sldMk cId="282028055" sldId="2147481390"/>
            <ac:spMk id="22" creationId="{144D1647-812A-CFCF-55AD-1ED401BF4A6A}"/>
          </ac:spMkLst>
        </pc:spChg>
        <pc:spChg chg="mod modVis">
          <ac:chgData name="Dale Stubblefield" userId="8b6d8762-d243-43f2-aa51-cf50d3036c81" providerId="ADAL" clId="{64BE98AB-411C-CE4E-B36F-1F85A6A445AD}" dt="2024-03-01T15:59:49.643" v="4940" actId="33935"/>
          <ac:spMkLst>
            <pc:docMk/>
            <pc:sldMk cId="282028055" sldId="2147481390"/>
            <ac:spMk id="25" creationId="{5BAB82B4-628F-BBDA-ECC4-3F382D316B48}"/>
          </ac:spMkLst>
        </pc:spChg>
        <pc:spChg chg="mod modVis">
          <ac:chgData name="Dale Stubblefield" userId="8b6d8762-d243-43f2-aa51-cf50d3036c81" providerId="ADAL" clId="{64BE98AB-411C-CE4E-B36F-1F85A6A445AD}" dt="2024-03-01T15:59:49.643" v="4940" actId="33935"/>
          <ac:spMkLst>
            <pc:docMk/>
            <pc:sldMk cId="282028055" sldId="2147481390"/>
            <ac:spMk id="26" creationId="{9432910E-A64D-5A73-7E51-40ADD618ADD0}"/>
          </ac:spMkLst>
        </pc:spChg>
        <pc:spChg chg="mod modVis">
          <ac:chgData name="Dale Stubblefield" userId="8b6d8762-d243-43f2-aa51-cf50d3036c81" providerId="ADAL" clId="{64BE98AB-411C-CE4E-B36F-1F85A6A445AD}" dt="2024-03-01T15:59:49.643" v="4940" actId="33935"/>
          <ac:spMkLst>
            <pc:docMk/>
            <pc:sldMk cId="282028055" sldId="2147481390"/>
            <ac:spMk id="30" creationId="{3348FACF-7EC9-08B4-2A92-672C6A828354}"/>
          </ac:spMkLst>
        </pc:spChg>
        <pc:spChg chg="mod">
          <ac:chgData name="Dale Stubblefield" userId="8b6d8762-d243-43f2-aa51-cf50d3036c81" providerId="ADAL" clId="{64BE98AB-411C-CE4E-B36F-1F85A6A445AD}" dt="2024-03-01T15:54:22.271" v="4883"/>
          <ac:spMkLst>
            <pc:docMk/>
            <pc:sldMk cId="282028055" sldId="2147481390"/>
            <ac:spMk id="31" creationId="{B02324F4-35F6-2888-2FFA-C176C06447EE}"/>
          </ac:spMkLst>
        </pc:spChg>
        <pc:spChg chg="mod">
          <ac:chgData name="Dale Stubblefield" userId="8b6d8762-d243-43f2-aa51-cf50d3036c81" providerId="ADAL" clId="{64BE98AB-411C-CE4E-B36F-1F85A6A445AD}" dt="2024-03-01T15:54:22.271" v="4883"/>
          <ac:spMkLst>
            <pc:docMk/>
            <pc:sldMk cId="282028055" sldId="2147481390"/>
            <ac:spMk id="32" creationId="{508B14A2-4597-58E1-2FDD-721FC9840934}"/>
          </ac:spMkLst>
        </pc:spChg>
        <pc:spChg chg="mod">
          <ac:chgData name="Dale Stubblefield" userId="8b6d8762-d243-43f2-aa51-cf50d3036c81" providerId="ADAL" clId="{64BE98AB-411C-CE4E-B36F-1F85A6A445AD}" dt="2024-03-01T16:38:11.522" v="5420" actId="20577"/>
          <ac:spMkLst>
            <pc:docMk/>
            <pc:sldMk cId="282028055" sldId="2147481390"/>
            <ac:spMk id="33" creationId="{B158DC76-7AE7-1CCA-8133-8976B684038F}"/>
          </ac:spMkLst>
        </pc:spChg>
        <pc:spChg chg="add mod modVis">
          <ac:chgData name="Dale Stubblefield" userId="8b6d8762-d243-43f2-aa51-cf50d3036c81" providerId="ADAL" clId="{64BE98AB-411C-CE4E-B36F-1F85A6A445AD}" dt="2024-03-01T22:33:34.554" v="5635" actId="33935"/>
          <ac:spMkLst>
            <pc:docMk/>
            <pc:sldMk cId="282028055" sldId="2147481390"/>
            <ac:spMk id="34" creationId="{421BECA6-E461-0CBD-232A-448E979F7DC3}"/>
          </ac:spMkLst>
        </pc:spChg>
        <pc:spChg chg="mod modVis">
          <ac:chgData name="Dale Stubblefield" userId="8b6d8762-d243-43f2-aa51-cf50d3036c81" providerId="ADAL" clId="{64BE98AB-411C-CE4E-B36F-1F85A6A445AD}" dt="2024-03-01T15:59:49.643" v="4940" actId="33935"/>
          <ac:spMkLst>
            <pc:docMk/>
            <pc:sldMk cId="282028055" sldId="2147481390"/>
            <ac:spMk id="36" creationId="{873BC39D-D5EC-77E9-D85A-87F5D6B00F01}"/>
          </ac:spMkLst>
        </pc:spChg>
        <pc:spChg chg="mod modVis">
          <ac:chgData name="Dale Stubblefield" userId="8b6d8762-d243-43f2-aa51-cf50d3036c81" providerId="ADAL" clId="{64BE98AB-411C-CE4E-B36F-1F85A6A445AD}" dt="2024-03-01T15:59:49.643" v="4940" actId="33935"/>
          <ac:spMkLst>
            <pc:docMk/>
            <pc:sldMk cId="282028055" sldId="2147481390"/>
            <ac:spMk id="46" creationId="{638432A1-78A5-42A6-2811-C47E3E5E9A58}"/>
          </ac:spMkLst>
        </pc:spChg>
        <pc:spChg chg="mod modVis">
          <ac:chgData name="Dale Stubblefield" userId="8b6d8762-d243-43f2-aa51-cf50d3036c81" providerId="ADAL" clId="{64BE98AB-411C-CE4E-B36F-1F85A6A445AD}" dt="2024-03-01T15:59:49.643" v="4940" actId="33935"/>
          <ac:spMkLst>
            <pc:docMk/>
            <pc:sldMk cId="282028055" sldId="2147481390"/>
            <ac:spMk id="54" creationId="{B54CF728-1C76-CBCE-77BF-5B38B2DAEE75}"/>
          </ac:spMkLst>
        </pc:spChg>
        <pc:spChg chg="mod modVis">
          <ac:chgData name="Dale Stubblefield" userId="8b6d8762-d243-43f2-aa51-cf50d3036c81" providerId="ADAL" clId="{64BE98AB-411C-CE4E-B36F-1F85A6A445AD}" dt="2024-03-01T15:59:49.643" v="4940" actId="33935"/>
          <ac:spMkLst>
            <pc:docMk/>
            <pc:sldMk cId="282028055" sldId="2147481390"/>
            <ac:spMk id="58" creationId="{85C555FC-AE1D-5C1B-6AB4-2D62335B5D19}"/>
          </ac:spMkLst>
        </pc:spChg>
        <pc:spChg chg="del mod modVis">
          <ac:chgData name="Dale Stubblefield" userId="8b6d8762-d243-43f2-aa51-cf50d3036c81" providerId="ADAL" clId="{64BE98AB-411C-CE4E-B36F-1F85A6A445AD}" dt="2024-03-01T22:33:32.249" v="5634" actId="478"/>
          <ac:spMkLst>
            <pc:docMk/>
            <pc:sldMk cId="282028055" sldId="2147481390"/>
            <ac:spMk id="59" creationId="{BDF3B8CE-FFE1-D990-E99F-FA6BF4D0CCDD}"/>
          </ac:spMkLst>
        </pc:spChg>
        <pc:spChg chg="mod modVis">
          <ac:chgData name="Dale Stubblefield" userId="8b6d8762-d243-43f2-aa51-cf50d3036c81" providerId="ADAL" clId="{64BE98AB-411C-CE4E-B36F-1F85A6A445AD}" dt="2024-03-01T15:59:49.643" v="4940" actId="33935"/>
          <ac:spMkLst>
            <pc:docMk/>
            <pc:sldMk cId="282028055" sldId="2147481390"/>
            <ac:spMk id="74" creationId="{710F8E0B-08DF-43EC-6C8D-2FA7C7A4D415}"/>
          </ac:spMkLst>
        </pc:spChg>
        <pc:spChg chg="mod modVis">
          <ac:chgData name="Dale Stubblefield" userId="8b6d8762-d243-43f2-aa51-cf50d3036c81" providerId="ADAL" clId="{64BE98AB-411C-CE4E-B36F-1F85A6A445AD}" dt="2024-03-01T15:59:49.643" v="4940" actId="33935"/>
          <ac:spMkLst>
            <pc:docMk/>
            <pc:sldMk cId="282028055" sldId="2147481390"/>
            <ac:spMk id="77" creationId="{E83C0B47-6BDD-D885-1B73-083B795C2AAF}"/>
          </ac:spMkLst>
        </pc:spChg>
        <pc:spChg chg="mod modVis">
          <ac:chgData name="Dale Stubblefield" userId="8b6d8762-d243-43f2-aa51-cf50d3036c81" providerId="ADAL" clId="{64BE98AB-411C-CE4E-B36F-1F85A6A445AD}" dt="2024-03-01T15:59:49.643" v="4940" actId="33935"/>
          <ac:spMkLst>
            <pc:docMk/>
            <pc:sldMk cId="282028055" sldId="2147481390"/>
            <ac:spMk id="105" creationId="{46C35D71-AE32-03EE-8D5B-C4FA72A49C72}"/>
          </ac:spMkLst>
        </pc:spChg>
        <pc:spChg chg="del">
          <ac:chgData name="Dale Stubblefield" userId="8b6d8762-d243-43f2-aa51-cf50d3036c81" providerId="ADAL" clId="{64BE98AB-411C-CE4E-B36F-1F85A6A445AD}" dt="2024-02-27T20:07:58.259" v="1536" actId="478"/>
          <ac:spMkLst>
            <pc:docMk/>
            <pc:sldMk cId="282028055" sldId="2147481390"/>
            <ac:spMk id="118" creationId="{984F1B9F-3F8D-4F7D-B47B-305298AAABAB}"/>
          </ac:spMkLst>
        </pc:spChg>
        <pc:spChg chg="del">
          <ac:chgData name="Dale Stubblefield" userId="8b6d8762-d243-43f2-aa51-cf50d3036c81" providerId="ADAL" clId="{64BE98AB-411C-CE4E-B36F-1F85A6A445AD}" dt="2024-02-27T20:07:55.985" v="1535" actId="478"/>
          <ac:spMkLst>
            <pc:docMk/>
            <pc:sldMk cId="282028055" sldId="2147481390"/>
            <ac:spMk id="119" creationId="{8737B821-C2A2-C692-1D29-AD78608ACBB1}"/>
          </ac:spMkLst>
        </pc:spChg>
        <pc:spChg chg="add del mod modVis">
          <ac:chgData name="Dale Stubblefield" userId="8b6d8762-d243-43f2-aa51-cf50d3036c81" providerId="ADAL" clId="{64BE98AB-411C-CE4E-B36F-1F85A6A445AD}" dt="2024-02-29T21:22:06.096" v="3590" actId="478"/>
          <ac:spMkLst>
            <pc:docMk/>
            <pc:sldMk cId="282028055" sldId="2147481390"/>
            <ac:spMk id="132" creationId="{400E0F38-8B7B-1BB4-ADEA-8AC8B7A9CDC6}"/>
          </ac:spMkLst>
        </pc:spChg>
        <pc:grpChg chg="add mod modVis">
          <ac:chgData name="Dale Stubblefield" userId="8b6d8762-d243-43f2-aa51-cf50d3036c81" providerId="ADAL" clId="{64BE98AB-411C-CE4E-B36F-1F85A6A445AD}" dt="2024-03-01T22:33:26.309" v="5631" actId="14429"/>
          <ac:grpSpMkLst>
            <pc:docMk/>
            <pc:sldMk cId="282028055" sldId="2147481390"/>
            <ac:grpSpMk id="2" creationId="{A3E2C0DD-A4C4-D915-1ED1-B81FB7B8212F}"/>
          </ac:grpSpMkLst>
        </pc:grpChg>
        <pc:grpChg chg="add del mod modVis">
          <ac:chgData name="Dale Stubblefield" userId="8b6d8762-d243-43f2-aa51-cf50d3036c81" providerId="ADAL" clId="{64BE98AB-411C-CE4E-B36F-1F85A6A445AD}" dt="2024-03-01T22:33:20.161" v="5625" actId="478"/>
          <ac:grpSpMkLst>
            <pc:docMk/>
            <pc:sldMk cId="282028055" sldId="2147481390"/>
            <ac:grpSpMk id="6" creationId="{FEF224FB-07F1-6413-C1FD-743BC9DAE851}"/>
          </ac:grpSpMkLst>
        </pc:grpChg>
        <pc:grpChg chg="mod modVis">
          <ac:chgData name="Dale Stubblefield" userId="8b6d8762-d243-43f2-aa51-cf50d3036c81" providerId="ADAL" clId="{64BE98AB-411C-CE4E-B36F-1F85A6A445AD}" dt="2024-03-01T15:59:49.643" v="4940" actId="33935"/>
          <ac:grpSpMkLst>
            <pc:docMk/>
            <pc:sldMk cId="282028055" sldId="2147481390"/>
            <ac:grpSpMk id="16" creationId="{750A612E-7CE6-5AE8-B20A-DD30EBD359D8}"/>
          </ac:grpSpMkLst>
        </pc:grpChg>
        <pc:grpChg chg="mod modVis">
          <ac:chgData name="Dale Stubblefield" userId="8b6d8762-d243-43f2-aa51-cf50d3036c81" providerId="ADAL" clId="{64BE98AB-411C-CE4E-B36F-1F85A6A445AD}" dt="2024-03-01T15:59:49.643" v="4940" actId="33935"/>
          <ac:grpSpMkLst>
            <pc:docMk/>
            <pc:sldMk cId="282028055" sldId="2147481390"/>
            <ac:grpSpMk id="48" creationId="{8AD5E6C5-4B87-B8F1-FC8D-9767B2E5A12A}"/>
          </ac:grpSpMkLst>
        </pc:grpChg>
        <pc:grpChg chg="mod modVis">
          <ac:chgData name="Dale Stubblefield" userId="8b6d8762-d243-43f2-aa51-cf50d3036c81" providerId="ADAL" clId="{64BE98AB-411C-CE4E-B36F-1F85A6A445AD}" dt="2024-03-01T15:59:49.643" v="4940" actId="33935"/>
          <ac:grpSpMkLst>
            <pc:docMk/>
            <pc:sldMk cId="282028055" sldId="2147481390"/>
            <ac:grpSpMk id="82" creationId="{7614DB2A-D994-4FDA-B587-461C5B98C424}"/>
          </ac:grpSpMkLst>
        </pc:grpChg>
        <pc:grpChg chg="mod modVis">
          <ac:chgData name="Dale Stubblefield" userId="8b6d8762-d243-43f2-aa51-cf50d3036c81" providerId="ADAL" clId="{64BE98AB-411C-CE4E-B36F-1F85A6A445AD}" dt="2024-03-01T15:59:49.643" v="4940" actId="33935"/>
          <ac:grpSpMkLst>
            <pc:docMk/>
            <pc:sldMk cId="282028055" sldId="2147481390"/>
            <ac:grpSpMk id="90" creationId="{17DC8F5E-BB8F-52F0-5F17-088CC2192A1C}"/>
          </ac:grpSpMkLst>
        </pc:grpChg>
        <pc:grpChg chg="mod modVis">
          <ac:chgData name="Dale Stubblefield" userId="8b6d8762-d243-43f2-aa51-cf50d3036c81" providerId="ADAL" clId="{64BE98AB-411C-CE4E-B36F-1F85A6A445AD}" dt="2024-03-01T15:59:49.643" v="4940" actId="33935"/>
          <ac:grpSpMkLst>
            <pc:docMk/>
            <pc:sldMk cId="282028055" sldId="2147481390"/>
            <ac:grpSpMk id="91" creationId="{8FA40A86-73FB-0B84-7C4F-5294568ED81D}"/>
          </ac:grpSpMkLst>
        </pc:grpChg>
        <pc:grpChg chg="mod modVis">
          <ac:chgData name="Dale Stubblefield" userId="8b6d8762-d243-43f2-aa51-cf50d3036c81" providerId="ADAL" clId="{64BE98AB-411C-CE4E-B36F-1F85A6A445AD}" dt="2024-03-01T15:59:49.643" v="4940" actId="33935"/>
          <ac:grpSpMkLst>
            <pc:docMk/>
            <pc:sldMk cId="282028055" sldId="2147481390"/>
            <ac:grpSpMk id="96" creationId="{BB36CB95-5BE7-95C3-413A-645F1C6EE44B}"/>
          </ac:grpSpMkLst>
        </pc:grpChg>
        <pc:grpChg chg="mod modVis">
          <ac:chgData name="Dale Stubblefield" userId="8b6d8762-d243-43f2-aa51-cf50d3036c81" providerId="ADAL" clId="{64BE98AB-411C-CE4E-B36F-1F85A6A445AD}" dt="2024-03-01T15:59:49.643" v="4940" actId="33935"/>
          <ac:grpSpMkLst>
            <pc:docMk/>
            <pc:sldMk cId="282028055" sldId="2147481390"/>
            <ac:grpSpMk id="103" creationId="{EF263389-0DB8-92FF-9D84-21AC22036286}"/>
          </ac:grpSpMkLst>
        </pc:grpChg>
        <pc:grpChg chg="mod modVis">
          <ac:chgData name="Dale Stubblefield" userId="8b6d8762-d243-43f2-aa51-cf50d3036c81" providerId="ADAL" clId="{64BE98AB-411C-CE4E-B36F-1F85A6A445AD}" dt="2024-03-01T22:33:34.554" v="5635" actId="33935"/>
          <ac:grpSpMkLst>
            <pc:docMk/>
            <pc:sldMk cId="282028055" sldId="2147481390"/>
            <ac:grpSpMk id="124" creationId="{0194D37A-3D87-E124-FF6F-41DE37B71AD4}"/>
          </ac:grpSpMkLst>
        </pc:grpChg>
        <pc:picChg chg="mod modVis">
          <ac:chgData name="Dale Stubblefield" userId="8b6d8762-d243-43f2-aa51-cf50d3036c81" providerId="ADAL" clId="{64BE98AB-411C-CE4E-B36F-1F85A6A445AD}" dt="2024-03-01T15:59:49.643" v="4940" actId="33935"/>
          <ac:picMkLst>
            <pc:docMk/>
            <pc:sldMk cId="282028055" sldId="2147481390"/>
            <ac:picMk id="13" creationId="{49DBD24C-7254-33B9-F5F3-AD4F4AE37B75}"/>
          </ac:picMkLst>
        </pc:picChg>
        <pc:picChg chg="mod modVis">
          <ac:chgData name="Dale Stubblefield" userId="8b6d8762-d243-43f2-aa51-cf50d3036c81" providerId="ADAL" clId="{64BE98AB-411C-CE4E-B36F-1F85A6A445AD}" dt="2024-03-01T15:59:49.643" v="4940" actId="33935"/>
          <ac:picMkLst>
            <pc:docMk/>
            <pc:sldMk cId="282028055" sldId="2147481390"/>
            <ac:picMk id="24" creationId="{402A3DA9-0610-27DA-87B7-2D724364014A}"/>
          </ac:picMkLst>
        </pc:picChg>
        <pc:picChg chg="mod modVis">
          <ac:chgData name="Dale Stubblefield" userId="8b6d8762-d243-43f2-aa51-cf50d3036c81" providerId="ADAL" clId="{64BE98AB-411C-CE4E-B36F-1F85A6A445AD}" dt="2024-03-01T15:59:49.643" v="4940" actId="33935"/>
          <ac:picMkLst>
            <pc:docMk/>
            <pc:sldMk cId="282028055" sldId="2147481390"/>
            <ac:picMk id="120" creationId="{A6019A63-8506-91D8-3CD3-B749235ED867}"/>
          </ac:picMkLst>
        </pc:picChg>
        <pc:cxnChg chg="mod modVis">
          <ac:chgData name="Dale Stubblefield" userId="8b6d8762-d243-43f2-aa51-cf50d3036c81" providerId="ADAL" clId="{64BE98AB-411C-CE4E-B36F-1F85A6A445AD}" dt="2024-03-01T15:59:49.643" v="4940" actId="33935"/>
          <ac:cxnSpMkLst>
            <pc:docMk/>
            <pc:sldMk cId="282028055" sldId="2147481390"/>
            <ac:cxnSpMk id="11" creationId="{4FF71070-9D20-06D5-2E35-526EFC29329F}"/>
          </ac:cxnSpMkLst>
        </pc:cxnChg>
        <pc:cxnChg chg="mod modVis">
          <ac:chgData name="Dale Stubblefield" userId="8b6d8762-d243-43f2-aa51-cf50d3036c81" providerId="ADAL" clId="{64BE98AB-411C-CE4E-B36F-1F85A6A445AD}" dt="2024-03-01T15:59:49.643" v="4940" actId="33935"/>
          <ac:cxnSpMkLst>
            <pc:docMk/>
            <pc:sldMk cId="282028055" sldId="2147481390"/>
            <ac:cxnSpMk id="12" creationId="{5BE8BB6A-8960-BDD3-A61D-B3EB1843E32D}"/>
          </ac:cxnSpMkLst>
        </pc:cxnChg>
        <pc:cxnChg chg="mod modVis">
          <ac:chgData name="Dale Stubblefield" userId="8b6d8762-d243-43f2-aa51-cf50d3036c81" providerId="ADAL" clId="{64BE98AB-411C-CE4E-B36F-1F85A6A445AD}" dt="2024-03-01T15:59:49.643" v="4940" actId="33935"/>
          <ac:cxnSpMkLst>
            <pc:docMk/>
            <pc:sldMk cId="282028055" sldId="2147481390"/>
            <ac:cxnSpMk id="15" creationId="{75E1507E-10A9-1093-7E51-295E991955C7}"/>
          </ac:cxnSpMkLst>
        </pc:cxnChg>
        <pc:cxnChg chg="mod modVis">
          <ac:chgData name="Dale Stubblefield" userId="8b6d8762-d243-43f2-aa51-cf50d3036c81" providerId="ADAL" clId="{64BE98AB-411C-CE4E-B36F-1F85A6A445AD}" dt="2024-03-01T15:59:49.643" v="4940" actId="33935"/>
          <ac:cxnSpMkLst>
            <pc:docMk/>
            <pc:sldMk cId="282028055" sldId="2147481390"/>
            <ac:cxnSpMk id="23" creationId="{A1F0F5E2-82B9-3CDD-660C-A65765538EB7}"/>
          </ac:cxnSpMkLst>
        </pc:cxnChg>
        <pc:cxnChg chg="mod modVis">
          <ac:chgData name="Dale Stubblefield" userId="8b6d8762-d243-43f2-aa51-cf50d3036c81" providerId="ADAL" clId="{64BE98AB-411C-CE4E-B36F-1F85A6A445AD}" dt="2024-03-01T15:59:49.643" v="4940" actId="33935"/>
          <ac:cxnSpMkLst>
            <pc:docMk/>
            <pc:sldMk cId="282028055" sldId="2147481390"/>
            <ac:cxnSpMk id="27" creationId="{89A22CC9-869F-A1B4-9690-51302DA06526}"/>
          </ac:cxnSpMkLst>
        </pc:cxnChg>
        <pc:cxnChg chg="mod modVis">
          <ac:chgData name="Dale Stubblefield" userId="8b6d8762-d243-43f2-aa51-cf50d3036c81" providerId="ADAL" clId="{64BE98AB-411C-CE4E-B36F-1F85A6A445AD}" dt="2024-03-01T15:59:49.643" v="4940" actId="33935"/>
          <ac:cxnSpMkLst>
            <pc:docMk/>
            <pc:sldMk cId="282028055" sldId="2147481390"/>
            <ac:cxnSpMk id="28" creationId="{7862C68C-2165-AA73-BC49-1922C6722A9B}"/>
          </ac:cxnSpMkLst>
        </pc:cxnChg>
        <pc:cxnChg chg="mod modVis">
          <ac:chgData name="Dale Stubblefield" userId="8b6d8762-d243-43f2-aa51-cf50d3036c81" providerId="ADAL" clId="{64BE98AB-411C-CE4E-B36F-1F85A6A445AD}" dt="2024-03-01T15:59:49.643" v="4940" actId="33935"/>
          <ac:cxnSpMkLst>
            <pc:docMk/>
            <pc:sldMk cId="282028055" sldId="2147481390"/>
            <ac:cxnSpMk id="29" creationId="{3BDD8A6B-3867-0BA9-BDDB-D4098B9D6A58}"/>
          </ac:cxnSpMkLst>
        </pc:cxnChg>
        <pc:cxnChg chg="mod modVis">
          <ac:chgData name="Dale Stubblefield" userId="8b6d8762-d243-43f2-aa51-cf50d3036c81" providerId="ADAL" clId="{64BE98AB-411C-CE4E-B36F-1F85A6A445AD}" dt="2024-03-01T15:59:49.643" v="4940" actId="33935"/>
          <ac:cxnSpMkLst>
            <pc:docMk/>
            <pc:sldMk cId="282028055" sldId="2147481390"/>
            <ac:cxnSpMk id="45" creationId="{1ABDADAA-B5D9-8A87-4437-95E71DE1D50C}"/>
          </ac:cxnSpMkLst>
        </pc:cxnChg>
        <pc:cxnChg chg="mod modVis">
          <ac:chgData name="Dale Stubblefield" userId="8b6d8762-d243-43f2-aa51-cf50d3036c81" providerId="ADAL" clId="{64BE98AB-411C-CE4E-B36F-1F85A6A445AD}" dt="2024-03-01T15:59:49.643" v="4940" actId="33935"/>
          <ac:cxnSpMkLst>
            <pc:docMk/>
            <pc:sldMk cId="282028055" sldId="2147481390"/>
            <ac:cxnSpMk id="47" creationId="{0F0D3437-8E83-EF75-3808-12C6FA6B255F}"/>
          </ac:cxnSpMkLst>
        </pc:cxnChg>
        <pc:cxnChg chg="mod modVis">
          <ac:chgData name="Dale Stubblefield" userId="8b6d8762-d243-43f2-aa51-cf50d3036c81" providerId="ADAL" clId="{64BE98AB-411C-CE4E-B36F-1F85A6A445AD}" dt="2024-03-01T15:59:49.643" v="4940" actId="33935"/>
          <ac:cxnSpMkLst>
            <pc:docMk/>
            <pc:sldMk cId="282028055" sldId="2147481390"/>
            <ac:cxnSpMk id="55" creationId="{DE0225A1-CC3D-EB61-D139-B974F66F1BCD}"/>
          </ac:cxnSpMkLst>
        </pc:cxnChg>
        <pc:cxnChg chg="mod modVis">
          <ac:chgData name="Dale Stubblefield" userId="8b6d8762-d243-43f2-aa51-cf50d3036c81" providerId="ADAL" clId="{64BE98AB-411C-CE4E-B36F-1F85A6A445AD}" dt="2024-03-01T15:59:49.643" v="4940" actId="33935"/>
          <ac:cxnSpMkLst>
            <pc:docMk/>
            <pc:sldMk cId="282028055" sldId="2147481390"/>
            <ac:cxnSpMk id="68" creationId="{A5A0FB0B-E73A-28BC-72F4-5DD14A295241}"/>
          </ac:cxnSpMkLst>
        </pc:cxnChg>
        <pc:cxnChg chg="mod modVis">
          <ac:chgData name="Dale Stubblefield" userId="8b6d8762-d243-43f2-aa51-cf50d3036c81" providerId="ADAL" clId="{64BE98AB-411C-CE4E-B36F-1F85A6A445AD}" dt="2024-03-01T15:59:49.643" v="4940" actId="33935"/>
          <ac:cxnSpMkLst>
            <pc:docMk/>
            <pc:sldMk cId="282028055" sldId="2147481390"/>
            <ac:cxnSpMk id="73" creationId="{00070FB8-5BE9-FBD7-846A-4E608D075F9D}"/>
          </ac:cxnSpMkLst>
        </pc:cxnChg>
        <pc:cxnChg chg="mod modVis">
          <ac:chgData name="Dale Stubblefield" userId="8b6d8762-d243-43f2-aa51-cf50d3036c81" providerId="ADAL" clId="{64BE98AB-411C-CE4E-B36F-1F85A6A445AD}" dt="2024-03-01T15:59:49.643" v="4940" actId="33935"/>
          <ac:cxnSpMkLst>
            <pc:docMk/>
            <pc:sldMk cId="282028055" sldId="2147481390"/>
            <ac:cxnSpMk id="78" creationId="{FB7B0E17-5BF7-C2A5-3AE2-24DF5E953B3A}"/>
          </ac:cxnSpMkLst>
        </pc:cxnChg>
        <pc:cxnChg chg="mod modVis">
          <ac:chgData name="Dale Stubblefield" userId="8b6d8762-d243-43f2-aa51-cf50d3036c81" providerId="ADAL" clId="{64BE98AB-411C-CE4E-B36F-1F85A6A445AD}" dt="2024-03-01T15:59:49.643" v="4940" actId="33935"/>
          <ac:cxnSpMkLst>
            <pc:docMk/>
            <pc:sldMk cId="282028055" sldId="2147481390"/>
            <ac:cxnSpMk id="104" creationId="{80033CAA-5C74-942E-35FC-380A52248F3D}"/>
          </ac:cxnSpMkLst>
        </pc:cxnChg>
        <pc:cxnChg chg="mod modVis">
          <ac:chgData name="Dale Stubblefield" userId="8b6d8762-d243-43f2-aa51-cf50d3036c81" providerId="ADAL" clId="{64BE98AB-411C-CE4E-B36F-1F85A6A445AD}" dt="2024-03-01T15:59:49.643" v="4940" actId="33935"/>
          <ac:cxnSpMkLst>
            <pc:docMk/>
            <pc:sldMk cId="282028055" sldId="2147481390"/>
            <ac:cxnSpMk id="106" creationId="{B48BEF82-63A3-EC05-21A6-98E128E13865}"/>
          </ac:cxnSpMkLst>
        </pc:cxnChg>
        <pc:cxnChg chg="mod modVis">
          <ac:chgData name="Dale Stubblefield" userId="8b6d8762-d243-43f2-aa51-cf50d3036c81" providerId="ADAL" clId="{64BE98AB-411C-CE4E-B36F-1F85A6A445AD}" dt="2024-03-01T15:59:49.643" v="4940" actId="33935"/>
          <ac:cxnSpMkLst>
            <pc:docMk/>
            <pc:sldMk cId="282028055" sldId="2147481390"/>
            <ac:cxnSpMk id="108" creationId="{661DE145-F962-D1BA-57E2-4CCE71D06CA3}"/>
          </ac:cxnSpMkLst>
        </pc:cxnChg>
        <pc:cxnChg chg="mod modVis">
          <ac:chgData name="Dale Stubblefield" userId="8b6d8762-d243-43f2-aa51-cf50d3036c81" providerId="ADAL" clId="{64BE98AB-411C-CE4E-B36F-1F85A6A445AD}" dt="2024-03-01T15:59:49.643" v="4940" actId="33935"/>
          <ac:cxnSpMkLst>
            <pc:docMk/>
            <pc:sldMk cId="282028055" sldId="2147481390"/>
            <ac:cxnSpMk id="109" creationId="{BEAFE648-A060-1D93-AFB0-24DFB585EECD}"/>
          </ac:cxnSpMkLst>
        </pc:cxnChg>
        <pc:extLst>
          <p:ext xmlns:p="http://schemas.openxmlformats.org/presentationml/2006/main" uri="{D6D511B9-2390-475A-947B-AFAB55BFBCF1}">
            <pc226:cmChg xmlns:pc226="http://schemas.microsoft.com/office/powerpoint/2022/06/main/command" chg="del">
              <pc226:chgData name="Dale Stubblefield" userId="8b6d8762-d243-43f2-aa51-cf50d3036c81" providerId="ADAL" clId="{64BE98AB-411C-CE4E-B36F-1F85A6A445AD}" dt="2024-02-29T21:22:22.778" v="3592"/>
              <pc2:cmMkLst xmlns:pc2="http://schemas.microsoft.com/office/powerpoint/2019/9/main/command">
                <pc:docMk/>
                <pc:sldMk cId="282028055" sldId="2147481390"/>
                <pc2:cmMk id="{2B25B376-1C1C-C54C-A750-09057FCB71FE}"/>
              </pc2:cmMkLst>
            </pc226:cmChg>
          </p:ext>
        </pc:extLst>
      </pc:sldChg>
      <pc:sldChg chg="addSp delSp modSp add mod ord modTransition delAnim modAnim delCm modNotesTx">
        <pc:chgData name="Dale Stubblefield" userId="8b6d8762-d243-43f2-aa51-cf50d3036c81" providerId="ADAL" clId="{64BE98AB-411C-CE4E-B36F-1F85A6A445AD}" dt="2024-03-01T22:34:47.749" v="5639" actId="1076"/>
        <pc:sldMkLst>
          <pc:docMk/>
          <pc:sldMk cId="1823856934" sldId="2147481391"/>
        </pc:sldMkLst>
        <pc:spChg chg="add del mod">
          <ac:chgData name="Dale Stubblefield" userId="8b6d8762-d243-43f2-aa51-cf50d3036c81" providerId="ADAL" clId="{64BE98AB-411C-CE4E-B36F-1F85A6A445AD}" dt="2024-02-27T19:53:33.727" v="1348"/>
          <ac:spMkLst>
            <pc:docMk/>
            <pc:sldMk cId="1823856934" sldId="2147481391"/>
            <ac:spMk id="2" creationId="{65D98577-849E-2A53-9F07-3579F9E349EB}"/>
          </ac:spMkLst>
        </pc:spChg>
        <pc:spChg chg="add mod">
          <ac:chgData name="Dale Stubblefield" userId="8b6d8762-d243-43f2-aa51-cf50d3036c81" providerId="ADAL" clId="{64BE98AB-411C-CE4E-B36F-1F85A6A445AD}" dt="2024-02-29T21:24:51.520" v="3632" actId="1076"/>
          <ac:spMkLst>
            <pc:docMk/>
            <pc:sldMk cId="1823856934" sldId="2147481391"/>
            <ac:spMk id="2" creationId="{EF2AE551-A1FB-1650-CCB4-F1DB21E0C581}"/>
          </ac:spMkLst>
        </pc:spChg>
        <pc:spChg chg="mod">
          <ac:chgData name="Dale Stubblefield" userId="8b6d8762-d243-43f2-aa51-cf50d3036c81" providerId="ADAL" clId="{64BE98AB-411C-CE4E-B36F-1F85A6A445AD}" dt="2024-02-27T19:52:39.674" v="1333"/>
          <ac:spMkLst>
            <pc:docMk/>
            <pc:sldMk cId="1823856934" sldId="2147481391"/>
            <ac:spMk id="5" creationId="{57389720-7FC1-6752-E89E-61262C1C248A}"/>
          </ac:spMkLst>
        </pc:spChg>
        <pc:spChg chg="mod">
          <ac:chgData name="Dale Stubblefield" userId="8b6d8762-d243-43f2-aa51-cf50d3036c81" providerId="ADAL" clId="{64BE98AB-411C-CE4E-B36F-1F85A6A445AD}" dt="2024-02-27T19:52:39.674" v="1333"/>
          <ac:spMkLst>
            <pc:docMk/>
            <pc:sldMk cId="1823856934" sldId="2147481391"/>
            <ac:spMk id="6" creationId="{BC8A20D7-E92B-A8DB-9F7D-9033D7AC598C}"/>
          </ac:spMkLst>
        </pc:spChg>
        <pc:spChg chg="add del">
          <ac:chgData name="Dale Stubblefield" userId="8b6d8762-d243-43f2-aa51-cf50d3036c81" providerId="ADAL" clId="{64BE98AB-411C-CE4E-B36F-1F85A6A445AD}" dt="2024-02-27T19:52:54.221" v="1336" actId="21"/>
          <ac:spMkLst>
            <pc:docMk/>
            <pc:sldMk cId="1823856934" sldId="2147481391"/>
            <ac:spMk id="7" creationId="{65466A39-5559-DA8C-1ECF-DE808E83459E}"/>
          </ac:spMkLst>
        </pc:spChg>
        <pc:spChg chg="add mod">
          <ac:chgData name="Dale Stubblefield" userId="8b6d8762-d243-43f2-aa51-cf50d3036c81" providerId="ADAL" clId="{64BE98AB-411C-CE4E-B36F-1F85A6A445AD}" dt="2024-02-29T21:23:47.867" v="3607" actId="171"/>
          <ac:spMkLst>
            <pc:docMk/>
            <pc:sldMk cId="1823856934" sldId="2147481391"/>
            <ac:spMk id="7" creationId="{ACEF4173-747D-EB86-F2D6-FB1BCA5E52AB}"/>
          </ac:spMkLst>
        </pc:spChg>
        <pc:spChg chg="add del mod">
          <ac:chgData name="Dale Stubblefield" userId="8b6d8762-d243-43f2-aa51-cf50d3036c81" providerId="ADAL" clId="{64BE98AB-411C-CE4E-B36F-1F85A6A445AD}" dt="2024-02-27T19:53:33.727" v="1348"/>
          <ac:spMkLst>
            <pc:docMk/>
            <pc:sldMk cId="1823856934" sldId="2147481391"/>
            <ac:spMk id="22" creationId="{29FB1FD3-058E-6094-AE5D-1008A5D71128}"/>
          </ac:spMkLst>
        </pc:spChg>
        <pc:spChg chg="mod">
          <ac:chgData name="Dale Stubblefield" userId="8b6d8762-d243-43f2-aa51-cf50d3036c81" providerId="ADAL" clId="{64BE98AB-411C-CE4E-B36F-1F85A6A445AD}" dt="2024-02-27T19:53:32.496" v="1347"/>
          <ac:spMkLst>
            <pc:docMk/>
            <pc:sldMk cId="1823856934" sldId="2147481391"/>
            <ac:spMk id="31" creationId="{2BE3AD5A-9F6F-D5BA-65D2-3CA715005FE6}"/>
          </ac:spMkLst>
        </pc:spChg>
        <pc:spChg chg="mod">
          <ac:chgData name="Dale Stubblefield" userId="8b6d8762-d243-43f2-aa51-cf50d3036c81" providerId="ADAL" clId="{64BE98AB-411C-CE4E-B36F-1F85A6A445AD}" dt="2024-03-01T16:38:19.149" v="5423"/>
          <ac:spMkLst>
            <pc:docMk/>
            <pc:sldMk cId="1823856934" sldId="2147481391"/>
            <ac:spMk id="31" creationId="{48C88279-D9AF-27CD-F9A8-02CA1EC25788}"/>
          </ac:spMkLst>
        </pc:spChg>
        <pc:spChg chg="del mod modVis">
          <ac:chgData name="Dale Stubblefield" userId="8b6d8762-d243-43f2-aa51-cf50d3036c81" providerId="ADAL" clId="{64BE98AB-411C-CE4E-B36F-1F85A6A445AD}" dt="2024-02-29T21:23:42.369" v="3605" actId="478"/>
          <ac:spMkLst>
            <pc:docMk/>
            <pc:sldMk cId="1823856934" sldId="2147481391"/>
            <ac:spMk id="32" creationId="{44FCBD4D-FE60-ECA8-D232-C329B790B9A7}"/>
          </ac:spMkLst>
        </pc:spChg>
        <pc:spChg chg="mod">
          <ac:chgData name="Dale Stubblefield" userId="8b6d8762-d243-43f2-aa51-cf50d3036c81" providerId="ADAL" clId="{64BE98AB-411C-CE4E-B36F-1F85A6A445AD}" dt="2024-03-01T16:38:19.149" v="5423"/>
          <ac:spMkLst>
            <pc:docMk/>
            <pc:sldMk cId="1823856934" sldId="2147481391"/>
            <ac:spMk id="32" creationId="{77EB4AA9-7DEF-F835-7F17-3166566A86D1}"/>
          </ac:spMkLst>
        </pc:spChg>
        <pc:spChg chg="add del mod">
          <ac:chgData name="Dale Stubblefield" userId="8b6d8762-d243-43f2-aa51-cf50d3036c81" providerId="ADAL" clId="{64BE98AB-411C-CE4E-B36F-1F85A6A445AD}" dt="2024-02-27T19:56:05.864" v="1375" actId="21"/>
          <ac:spMkLst>
            <pc:docMk/>
            <pc:sldMk cId="1823856934" sldId="2147481391"/>
            <ac:spMk id="33" creationId="{889C5DAC-ABCC-A1D3-2111-569D953CB984}"/>
          </ac:spMkLst>
        </pc:spChg>
        <pc:spChg chg="mod">
          <ac:chgData name="Dale Stubblefield" userId="8b6d8762-d243-43f2-aa51-cf50d3036c81" providerId="ADAL" clId="{64BE98AB-411C-CE4E-B36F-1F85A6A445AD}" dt="2024-03-01T16:38:19.149" v="5423"/>
          <ac:spMkLst>
            <pc:docMk/>
            <pc:sldMk cId="1823856934" sldId="2147481391"/>
            <ac:spMk id="33" creationId="{AE6F8007-CB60-BF9B-83A8-6D4FC52EA683}"/>
          </ac:spMkLst>
        </pc:spChg>
        <pc:spChg chg="mod">
          <ac:chgData name="Dale Stubblefield" userId="8b6d8762-d243-43f2-aa51-cf50d3036c81" providerId="ADAL" clId="{64BE98AB-411C-CE4E-B36F-1F85A6A445AD}" dt="2024-03-01T16:38:19.149" v="5423"/>
          <ac:spMkLst>
            <pc:docMk/>
            <pc:sldMk cId="1823856934" sldId="2147481391"/>
            <ac:spMk id="34" creationId="{254DC006-FAA2-A83C-3F14-AFAEDA6AB331}"/>
          </ac:spMkLst>
        </pc:spChg>
        <pc:spChg chg="add del mod">
          <ac:chgData name="Dale Stubblefield" userId="8b6d8762-d243-43f2-aa51-cf50d3036c81" providerId="ADAL" clId="{64BE98AB-411C-CE4E-B36F-1F85A6A445AD}" dt="2024-02-27T20:02:54.521" v="1443" actId="21"/>
          <ac:spMkLst>
            <pc:docMk/>
            <pc:sldMk cId="1823856934" sldId="2147481391"/>
            <ac:spMk id="34" creationId="{7BF82F9A-0C05-0769-7859-879FC5DD9AE4}"/>
          </ac:spMkLst>
        </pc:spChg>
        <pc:spChg chg="mod">
          <ac:chgData name="Dale Stubblefield" userId="8b6d8762-d243-43f2-aa51-cf50d3036c81" providerId="ADAL" clId="{64BE98AB-411C-CE4E-B36F-1F85A6A445AD}" dt="2024-03-01T22:34:47.749" v="5639" actId="1076"/>
          <ac:spMkLst>
            <pc:docMk/>
            <pc:sldMk cId="1823856934" sldId="2147481391"/>
            <ac:spMk id="35" creationId="{00236CD8-6339-A654-65A3-33C9E6BCDFC1}"/>
          </ac:spMkLst>
        </pc:spChg>
        <pc:spChg chg="del">
          <ac:chgData name="Dale Stubblefield" userId="8b6d8762-d243-43f2-aa51-cf50d3036c81" providerId="ADAL" clId="{64BE98AB-411C-CE4E-B36F-1F85A6A445AD}" dt="2024-02-27T20:07:47.790" v="1532" actId="478"/>
          <ac:spMkLst>
            <pc:docMk/>
            <pc:sldMk cId="1823856934" sldId="2147481391"/>
            <ac:spMk id="118" creationId="{984F1B9F-3F8D-4F7D-B47B-305298AAABAB}"/>
          </ac:spMkLst>
        </pc:spChg>
        <pc:spChg chg="del">
          <ac:chgData name="Dale Stubblefield" userId="8b6d8762-d243-43f2-aa51-cf50d3036c81" providerId="ADAL" clId="{64BE98AB-411C-CE4E-B36F-1F85A6A445AD}" dt="2024-02-27T20:07:46.274" v="1531" actId="478"/>
          <ac:spMkLst>
            <pc:docMk/>
            <pc:sldMk cId="1823856934" sldId="2147481391"/>
            <ac:spMk id="119" creationId="{8737B821-C2A2-C692-1D29-AD78608ACBB1}"/>
          </ac:spMkLst>
        </pc:spChg>
        <pc:spChg chg="del">
          <ac:chgData name="Dale Stubblefield" userId="8b6d8762-d243-43f2-aa51-cf50d3036c81" providerId="ADAL" clId="{64BE98AB-411C-CE4E-B36F-1F85A6A445AD}" dt="2024-02-27T19:51:00.714" v="1322" actId="478"/>
          <ac:spMkLst>
            <pc:docMk/>
            <pc:sldMk cId="1823856934" sldId="2147481391"/>
            <ac:spMk id="132" creationId="{400E0F38-8B7B-1BB4-ADEA-8AC8B7A9CDC6}"/>
          </ac:spMkLst>
        </pc:spChg>
        <pc:grpChg chg="add mod">
          <ac:chgData name="Dale Stubblefield" userId="8b6d8762-d243-43f2-aa51-cf50d3036c81" providerId="ADAL" clId="{64BE98AB-411C-CE4E-B36F-1F85A6A445AD}" dt="2024-03-01T16:39:30.255" v="5427" actId="1076"/>
          <ac:grpSpMkLst>
            <pc:docMk/>
            <pc:sldMk cId="1823856934" sldId="2147481391"/>
            <ac:grpSpMk id="4" creationId="{B98065E0-1943-A05D-D7AC-462EF2073AC0}"/>
          </ac:grpSpMkLst>
        </pc:grpChg>
        <pc:grpChg chg="add mod">
          <ac:chgData name="Dale Stubblefield" userId="8b6d8762-d243-43f2-aa51-cf50d3036c81" providerId="ADAL" clId="{64BE98AB-411C-CE4E-B36F-1F85A6A445AD}" dt="2024-03-01T16:39:30.255" v="5427" actId="1076"/>
          <ac:grpSpMkLst>
            <pc:docMk/>
            <pc:sldMk cId="1823856934" sldId="2147481391"/>
            <ac:grpSpMk id="22" creationId="{A9E24596-C60D-9D2D-EEC3-179A35075DC7}"/>
          </ac:grpSpMkLst>
        </pc:grpChg>
        <pc:grpChg chg="mod">
          <ac:chgData name="Dale Stubblefield" userId="8b6d8762-d243-43f2-aa51-cf50d3036c81" providerId="ADAL" clId="{64BE98AB-411C-CE4E-B36F-1F85A6A445AD}" dt="2024-03-01T16:39:30.255" v="5427" actId="1076"/>
          <ac:grpSpMkLst>
            <pc:docMk/>
            <pc:sldMk cId="1823856934" sldId="2147481391"/>
            <ac:grpSpMk id="124" creationId="{0194D37A-3D87-E124-FF6F-41DE37B71AD4}"/>
          </ac:grpSpMkLst>
        </pc:grpChg>
        <pc:picChg chg="del">
          <ac:chgData name="Dale Stubblefield" userId="8b6d8762-d243-43f2-aa51-cf50d3036c81" providerId="ADAL" clId="{64BE98AB-411C-CE4E-B36F-1F85A6A445AD}" dt="2024-02-27T19:50:56.800" v="1321" actId="478"/>
          <ac:picMkLst>
            <pc:docMk/>
            <pc:sldMk cId="1823856934" sldId="2147481391"/>
            <ac:picMk id="120" creationId="{A6019A63-8506-91D8-3CD3-B749235ED867}"/>
          </ac:picMkLst>
        </pc:picChg>
        <pc:extLst>
          <p:ext xmlns:p="http://schemas.openxmlformats.org/presentationml/2006/main" uri="{D6D511B9-2390-475A-947B-AFAB55BFBCF1}">
            <pc226:cmChg xmlns:pc226="http://schemas.microsoft.com/office/powerpoint/2022/06/main/command" chg="del">
              <pc226:chgData name="Dale Stubblefield" userId="8b6d8762-d243-43f2-aa51-cf50d3036c81" providerId="ADAL" clId="{64BE98AB-411C-CE4E-B36F-1F85A6A445AD}" dt="2024-02-27T19:53:17.695" v="1344"/>
              <pc2:cmMkLst xmlns:pc2="http://schemas.microsoft.com/office/powerpoint/2019/9/main/command">
                <pc:docMk/>
                <pc:sldMk cId="1823856934" sldId="2147481391"/>
                <pc2:cmMk id="{336A132F-D9DD-2A4E-B690-32AB90BE21A6}"/>
              </pc2:cmMkLst>
            </pc226:cmChg>
          </p:ext>
        </pc:extLst>
      </pc:sldChg>
      <pc:sldChg chg="addSp delSp modSp add mod modTransition addAnim delAnim modAnim modNotesTx">
        <pc:chgData name="Dale Stubblefield" userId="8b6d8762-d243-43f2-aa51-cf50d3036c81" providerId="ADAL" clId="{64BE98AB-411C-CE4E-B36F-1F85A6A445AD}" dt="2024-03-01T23:00:55.697" v="5757" actId="113"/>
        <pc:sldMkLst>
          <pc:docMk/>
          <pc:sldMk cId="1995359565" sldId="2147481392"/>
        </pc:sldMkLst>
        <pc:spChg chg="mod">
          <ac:chgData name="Dale Stubblefield" userId="8b6d8762-d243-43f2-aa51-cf50d3036c81" providerId="ADAL" clId="{64BE98AB-411C-CE4E-B36F-1F85A6A445AD}" dt="2024-02-27T19:54:46.750" v="1354"/>
          <ac:spMkLst>
            <pc:docMk/>
            <pc:sldMk cId="1995359565" sldId="2147481392"/>
            <ac:spMk id="7" creationId="{DA591465-1D08-1FCC-EA32-769617448BEB}"/>
          </ac:spMkLst>
        </pc:spChg>
        <pc:spChg chg="mod">
          <ac:chgData name="Dale Stubblefield" userId="8b6d8762-d243-43f2-aa51-cf50d3036c81" providerId="ADAL" clId="{64BE98AB-411C-CE4E-B36F-1F85A6A445AD}" dt="2024-02-27T19:54:46.750" v="1354"/>
          <ac:spMkLst>
            <pc:docMk/>
            <pc:sldMk cId="1995359565" sldId="2147481392"/>
            <ac:spMk id="22" creationId="{4E4E597A-9D6C-EEFA-925F-60F77B647E88}"/>
          </ac:spMkLst>
        </pc:spChg>
        <pc:spChg chg="add del mod">
          <ac:chgData name="Dale Stubblefield" userId="8b6d8762-d243-43f2-aa51-cf50d3036c81" providerId="ADAL" clId="{64BE98AB-411C-CE4E-B36F-1F85A6A445AD}" dt="2024-02-27T19:56:31.926" v="1384"/>
          <ac:spMkLst>
            <pc:docMk/>
            <pc:sldMk cId="1995359565" sldId="2147481392"/>
            <ac:spMk id="31" creationId="{2182A734-34B4-0004-0310-C29B3BA1A0BD}"/>
          </ac:spMkLst>
        </pc:spChg>
        <pc:spChg chg="add del mod">
          <ac:chgData name="Dale Stubblefield" userId="8b6d8762-d243-43f2-aa51-cf50d3036c81" providerId="ADAL" clId="{64BE98AB-411C-CE4E-B36F-1F85A6A445AD}" dt="2024-03-01T22:47:14.456" v="5654" actId="478"/>
          <ac:spMkLst>
            <pc:docMk/>
            <pc:sldMk cId="1995359565" sldId="2147481392"/>
            <ac:spMk id="31" creationId="{FD1D233F-3797-255E-388B-6CCC5B072DC9}"/>
          </ac:spMkLst>
        </pc:spChg>
        <pc:spChg chg="del">
          <ac:chgData name="Dale Stubblefield" userId="8b6d8762-d243-43f2-aa51-cf50d3036c81" providerId="ADAL" clId="{64BE98AB-411C-CE4E-B36F-1F85A6A445AD}" dt="2024-02-27T19:54:39.491" v="1352" actId="478"/>
          <ac:spMkLst>
            <pc:docMk/>
            <pc:sldMk cId="1995359565" sldId="2147481392"/>
            <ac:spMk id="32" creationId="{44FCBD4D-FE60-ECA8-D232-C329B790B9A7}"/>
          </ac:spMkLst>
        </pc:spChg>
        <pc:spChg chg="add del mod modVis">
          <ac:chgData name="Dale Stubblefield" userId="8b6d8762-d243-43f2-aa51-cf50d3036c81" providerId="ADAL" clId="{64BE98AB-411C-CE4E-B36F-1F85A6A445AD}" dt="2024-03-01T22:46:41.157" v="5650" actId="478"/>
          <ac:spMkLst>
            <pc:docMk/>
            <pc:sldMk cId="1995359565" sldId="2147481392"/>
            <ac:spMk id="32" creationId="{6A12DC7E-D871-7144-495F-6DCC1202DCAD}"/>
          </ac:spMkLst>
        </pc:spChg>
        <pc:spChg chg="add del mod">
          <ac:chgData name="Dale Stubblefield" userId="8b6d8762-d243-43f2-aa51-cf50d3036c81" providerId="ADAL" clId="{64BE98AB-411C-CE4E-B36F-1F85A6A445AD}" dt="2024-03-01T15:58:57.455" v="4928" actId="478"/>
          <ac:spMkLst>
            <pc:docMk/>
            <pc:sldMk cId="1995359565" sldId="2147481392"/>
            <ac:spMk id="32" creationId="{AB720F61-9753-C81D-EBA7-EBC909BC5247}"/>
          </ac:spMkLst>
        </pc:spChg>
        <pc:spChg chg="add del mod">
          <ac:chgData name="Dale Stubblefield" userId="8b6d8762-d243-43f2-aa51-cf50d3036c81" providerId="ADAL" clId="{64BE98AB-411C-CE4E-B36F-1F85A6A445AD}" dt="2024-02-29T21:30:23.923" v="4011"/>
          <ac:spMkLst>
            <pc:docMk/>
            <pc:sldMk cId="1995359565" sldId="2147481392"/>
            <ac:spMk id="32" creationId="{F41093C2-FB3E-2EE4-2F5D-F012BAC8CB64}"/>
          </ac:spMkLst>
        </pc:spChg>
        <pc:spChg chg="add del mod">
          <ac:chgData name="Dale Stubblefield" userId="8b6d8762-d243-43f2-aa51-cf50d3036c81" providerId="ADAL" clId="{64BE98AB-411C-CE4E-B36F-1F85A6A445AD}" dt="2024-03-01T15:58:58.795" v="4929" actId="478"/>
          <ac:spMkLst>
            <pc:docMk/>
            <pc:sldMk cId="1995359565" sldId="2147481392"/>
            <ac:spMk id="33" creationId="{89ED6423-F9E6-EB8D-2853-5C2C2DD191BF}"/>
          </ac:spMkLst>
        </pc:spChg>
        <pc:spChg chg="add del">
          <ac:chgData name="Dale Stubblefield" userId="8b6d8762-d243-43f2-aa51-cf50d3036c81" providerId="ADAL" clId="{64BE98AB-411C-CE4E-B36F-1F85A6A445AD}" dt="2024-02-27T19:55:55.307" v="1370" actId="21"/>
          <ac:spMkLst>
            <pc:docMk/>
            <pc:sldMk cId="1995359565" sldId="2147481392"/>
            <ac:spMk id="33" creationId="{B0660C98-8B31-B1E1-1BC0-61AEBDF8B1D9}"/>
          </ac:spMkLst>
        </pc:spChg>
        <pc:spChg chg="add del mod">
          <ac:chgData name="Dale Stubblefield" userId="8b6d8762-d243-43f2-aa51-cf50d3036c81" providerId="ADAL" clId="{64BE98AB-411C-CE4E-B36F-1F85A6A445AD}" dt="2024-02-29T21:29:48.484" v="4004" actId="478"/>
          <ac:spMkLst>
            <pc:docMk/>
            <pc:sldMk cId="1995359565" sldId="2147481392"/>
            <ac:spMk id="33" creationId="{CABFAF88-F61B-133C-AE1E-B5D9FFF94F04}"/>
          </ac:spMkLst>
        </pc:spChg>
        <pc:spChg chg="add del mod">
          <ac:chgData name="Dale Stubblefield" userId="8b6d8762-d243-43f2-aa51-cf50d3036c81" providerId="ADAL" clId="{64BE98AB-411C-CE4E-B36F-1F85A6A445AD}" dt="2024-02-29T21:29:47.016" v="4003" actId="1076"/>
          <ac:spMkLst>
            <pc:docMk/>
            <pc:sldMk cId="1995359565" sldId="2147481392"/>
            <ac:spMk id="34" creationId="{6CFB74DE-D2EA-64D6-0B59-D1445C5AABF0}"/>
          </ac:spMkLst>
        </pc:spChg>
        <pc:spChg chg="add del mod">
          <ac:chgData name="Dale Stubblefield" userId="8b6d8762-d243-43f2-aa51-cf50d3036c81" providerId="ADAL" clId="{64BE98AB-411C-CE4E-B36F-1F85A6A445AD}" dt="2024-02-27T19:56:31.926" v="1384"/>
          <ac:spMkLst>
            <pc:docMk/>
            <pc:sldMk cId="1995359565" sldId="2147481392"/>
            <ac:spMk id="34" creationId="{75C977F2-B998-3BE7-DC86-0D39D6377D84}"/>
          </ac:spMkLst>
        </pc:spChg>
        <pc:spChg chg="add mod">
          <ac:chgData name="Dale Stubblefield" userId="8b6d8762-d243-43f2-aa51-cf50d3036c81" providerId="ADAL" clId="{64BE98AB-411C-CE4E-B36F-1F85A6A445AD}" dt="2024-03-01T15:56:53.674" v="4895"/>
          <ac:spMkLst>
            <pc:docMk/>
            <pc:sldMk cId="1995359565" sldId="2147481392"/>
            <ac:spMk id="34" creationId="{E65F1214-6BA4-65B3-56DD-72FD833C1BE4}"/>
          </ac:spMkLst>
        </pc:spChg>
        <pc:spChg chg="mod">
          <ac:chgData name="Dale Stubblefield" userId="8b6d8762-d243-43f2-aa51-cf50d3036c81" providerId="ADAL" clId="{64BE98AB-411C-CE4E-B36F-1F85A6A445AD}" dt="2024-02-27T19:56:26.324" v="1382"/>
          <ac:spMkLst>
            <pc:docMk/>
            <pc:sldMk cId="1995359565" sldId="2147481392"/>
            <ac:spMk id="35" creationId="{3C15038A-C01A-71E7-AF8A-F707FA0CCC25}"/>
          </ac:spMkLst>
        </pc:spChg>
        <pc:spChg chg="mod">
          <ac:chgData name="Dale Stubblefield" userId="8b6d8762-d243-43f2-aa51-cf50d3036c81" providerId="ADAL" clId="{64BE98AB-411C-CE4E-B36F-1F85A6A445AD}" dt="2024-02-29T21:27:49.570" v="3962"/>
          <ac:spMkLst>
            <pc:docMk/>
            <pc:sldMk cId="1995359565" sldId="2147481392"/>
            <ac:spMk id="35" creationId="{3D7A61BB-6AF5-B9D0-889F-34E0DC71DD7E}"/>
          </ac:spMkLst>
        </pc:spChg>
        <pc:spChg chg="mod">
          <ac:chgData name="Dale Stubblefield" userId="8b6d8762-d243-43f2-aa51-cf50d3036c81" providerId="ADAL" clId="{64BE98AB-411C-CE4E-B36F-1F85A6A445AD}" dt="2024-03-01T15:58:45.081" v="4923" actId="1076"/>
          <ac:spMkLst>
            <pc:docMk/>
            <pc:sldMk cId="1995359565" sldId="2147481392"/>
            <ac:spMk id="36" creationId="{873BC39D-D5EC-77E9-D85A-87F5D6B00F01}"/>
          </ac:spMkLst>
        </pc:spChg>
        <pc:spChg chg="add mod">
          <ac:chgData name="Dale Stubblefield" userId="8b6d8762-d243-43f2-aa51-cf50d3036c81" providerId="ADAL" clId="{64BE98AB-411C-CE4E-B36F-1F85A6A445AD}" dt="2024-02-29T21:28:00.965" v="3967"/>
          <ac:spMkLst>
            <pc:docMk/>
            <pc:sldMk cId="1995359565" sldId="2147481392"/>
            <ac:spMk id="37" creationId="{914FC00D-0854-9CDD-0C38-3E79C3445618}"/>
          </ac:spMkLst>
        </pc:spChg>
        <pc:spChg chg="del mod">
          <ac:chgData name="Dale Stubblefield" userId="8b6d8762-d243-43f2-aa51-cf50d3036c81" providerId="ADAL" clId="{64BE98AB-411C-CE4E-B36F-1F85A6A445AD}" dt="2024-02-27T20:02:20.192" v="1433" actId="478"/>
          <ac:spMkLst>
            <pc:docMk/>
            <pc:sldMk cId="1995359565" sldId="2147481392"/>
            <ac:spMk id="37" creationId="{D0F292CC-D17E-2451-466D-BFC3248BB32F}"/>
          </ac:spMkLst>
        </pc:spChg>
        <pc:spChg chg="add del mod">
          <ac:chgData name="Dale Stubblefield" userId="8b6d8762-d243-43f2-aa51-cf50d3036c81" providerId="ADAL" clId="{64BE98AB-411C-CE4E-B36F-1F85A6A445AD}" dt="2024-02-29T21:29:34.927" v="3995"/>
          <ac:spMkLst>
            <pc:docMk/>
            <pc:sldMk cId="1995359565" sldId="2147481392"/>
            <ac:spMk id="38" creationId="{4C2478CB-D13C-A981-9AF9-851F43540404}"/>
          </ac:spMkLst>
        </pc:spChg>
        <pc:spChg chg="add del mod">
          <ac:chgData name="Dale Stubblefield" userId="8b6d8762-d243-43f2-aa51-cf50d3036c81" providerId="ADAL" clId="{64BE98AB-411C-CE4E-B36F-1F85A6A445AD}" dt="2024-02-27T20:01:52.745" v="1429" actId="21"/>
          <ac:spMkLst>
            <pc:docMk/>
            <pc:sldMk cId="1995359565" sldId="2147481392"/>
            <ac:spMk id="38" creationId="{A8EDD594-CDAB-A608-A717-7EF2A8C0937A}"/>
          </ac:spMkLst>
        </pc:spChg>
        <pc:spChg chg="add del mod">
          <ac:chgData name="Dale Stubblefield" userId="8b6d8762-d243-43f2-aa51-cf50d3036c81" providerId="ADAL" clId="{64BE98AB-411C-CE4E-B36F-1F85A6A445AD}" dt="2024-02-29T21:29:34.478" v="3994" actId="11529"/>
          <ac:spMkLst>
            <pc:docMk/>
            <pc:sldMk cId="1995359565" sldId="2147481392"/>
            <ac:spMk id="39" creationId="{219798CF-62AF-D51A-6F3B-B2BABD9B4FB4}"/>
          </ac:spMkLst>
        </pc:spChg>
        <pc:spChg chg="add del mod">
          <ac:chgData name="Dale Stubblefield" userId="8b6d8762-d243-43f2-aa51-cf50d3036c81" providerId="ADAL" clId="{64BE98AB-411C-CE4E-B36F-1F85A6A445AD}" dt="2024-02-27T20:03:29.042" v="1453"/>
          <ac:spMkLst>
            <pc:docMk/>
            <pc:sldMk cId="1995359565" sldId="2147481392"/>
            <ac:spMk id="39" creationId="{F2C3D74F-2922-A672-7A09-D40586052976}"/>
          </ac:spMkLst>
        </pc:spChg>
        <pc:spChg chg="mod">
          <ac:chgData name="Dale Stubblefield" userId="8b6d8762-d243-43f2-aa51-cf50d3036c81" providerId="ADAL" clId="{64BE98AB-411C-CE4E-B36F-1F85A6A445AD}" dt="2024-02-29T21:28:31.124" v="3973"/>
          <ac:spMkLst>
            <pc:docMk/>
            <pc:sldMk cId="1995359565" sldId="2147481392"/>
            <ac:spMk id="40" creationId="{A9DBBB8D-989D-E16A-8DD4-B126B49A41AB}"/>
          </ac:spMkLst>
        </pc:spChg>
        <pc:spChg chg="add del">
          <ac:chgData name="Dale Stubblefield" userId="8b6d8762-d243-43f2-aa51-cf50d3036c81" providerId="ADAL" clId="{64BE98AB-411C-CE4E-B36F-1F85A6A445AD}" dt="2024-02-27T20:02:47.629" v="1439" actId="21"/>
          <ac:spMkLst>
            <pc:docMk/>
            <pc:sldMk cId="1995359565" sldId="2147481392"/>
            <ac:spMk id="40" creationId="{CCDFA394-4E89-E069-788F-A6FC284F408C}"/>
          </ac:spMkLst>
        </pc:spChg>
        <pc:spChg chg="add del mod">
          <ac:chgData name="Dale Stubblefield" userId="8b6d8762-d243-43f2-aa51-cf50d3036c81" providerId="ADAL" clId="{64BE98AB-411C-CE4E-B36F-1F85A6A445AD}" dt="2024-02-29T21:29:32.370" v="3989"/>
          <ac:spMkLst>
            <pc:docMk/>
            <pc:sldMk cId="1995359565" sldId="2147481392"/>
            <ac:spMk id="41" creationId="{AA664B73-E02C-AB0D-07EE-2381013AE9DC}"/>
          </ac:spMkLst>
        </pc:spChg>
        <pc:spChg chg="add del mod">
          <ac:chgData name="Dale Stubblefield" userId="8b6d8762-d243-43f2-aa51-cf50d3036c81" providerId="ADAL" clId="{64BE98AB-411C-CE4E-B36F-1F85A6A445AD}" dt="2024-02-27T20:03:29.042" v="1453"/>
          <ac:spMkLst>
            <pc:docMk/>
            <pc:sldMk cId="1995359565" sldId="2147481392"/>
            <ac:spMk id="41" creationId="{B1953B3F-74F5-97C4-3A4B-787BC0340D70}"/>
          </ac:spMkLst>
        </pc:spChg>
        <pc:spChg chg="mod">
          <ac:chgData name="Dale Stubblefield" userId="8b6d8762-d243-43f2-aa51-cf50d3036c81" providerId="ADAL" clId="{64BE98AB-411C-CE4E-B36F-1F85A6A445AD}" dt="2024-03-01T15:57:00.642" v="4896"/>
          <ac:spMkLst>
            <pc:docMk/>
            <pc:sldMk cId="1995359565" sldId="2147481392"/>
            <ac:spMk id="41" creationId="{DD1DF058-D693-6A78-36A4-CC47AF8EAEFB}"/>
          </ac:spMkLst>
        </pc:spChg>
        <pc:spChg chg="mod">
          <ac:chgData name="Dale Stubblefield" userId="8b6d8762-d243-43f2-aa51-cf50d3036c81" providerId="ADAL" clId="{64BE98AB-411C-CE4E-B36F-1F85A6A445AD}" dt="2024-02-27T20:03:07.253" v="1447"/>
          <ac:spMkLst>
            <pc:docMk/>
            <pc:sldMk cId="1995359565" sldId="2147481392"/>
            <ac:spMk id="42" creationId="{4949861A-2E06-ED4F-8B61-61F49C9FAAF0}"/>
          </ac:spMkLst>
        </pc:spChg>
        <pc:spChg chg="add del mod">
          <ac:chgData name="Dale Stubblefield" userId="8b6d8762-d243-43f2-aa51-cf50d3036c81" providerId="ADAL" clId="{64BE98AB-411C-CE4E-B36F-1F85A6A445AD}" dt="2024-02-29T21:29:30.897" v="3988" actId="11529"/>
          <ac:spMkLst>
            <pc:docMk/>
            <pc:sldMk cId="1995359565" sldId="2147481392"/>
            <ac:spMk id="42" creationId="{4C19A933-EE73-883B-BA4F-83D138CC1182}"/>
          </ac:spMkLst>
        </pc:spChg>
        <pc:spChg chg="mod">
          <ac:chgData name="Dale Stubblefield" userId="8b6d8762-d243-43f2-aa51-cf50d3036c81" providerId="ADAL" clId="{64BE98AB-411C-CE4E-B36F-1F85A6A445AD}" dt="2024-03-01T15:57:00.642" v="4896"/>
          <ac:spMkLst>
            <pc:docMk/>
            <pc:sldMk cId="1995359565" sldId="2147481392"/>
            <ac:spMk id="42" creationId="{4FAE7FE0-188D-2B3D-BC0A-BB4873DC69FE}"/>
          </ac:spMkLst>
        </pc:spChg>
        <pc:spChg chg="mod">
          <ac:chgData name="Dale Stubblefield" userId="8b6d8762-d243-43f2-aa51-cf50d3036c81" providerId="ADAL" clId="{64BE98AB-411C-CE4E-B36F-1F85A6A445AD}" dt="2024-02-27T20:03:12.294" v="1449"/>
          <ac:spMkLst>
            <pc:docMk/>
            <pc:sldMk cId="1995359565" sldId="2147481392"/>
            <ac:spMk id="44" creationId="{0D07B517-1C15-19D3-8E66-5A3DAC887DE5}"/>
          </ac:spMkLst>
        </pc:spChg>
        <pc:spChg chg="mod">
          <ac:chgData name="Dale Stubblefield" userId="8b6d8762-d243-43f2-aa51-cf50d3036c81" providerId="ADAL" clId="{64BE98AB-411C-CE4E-B36F-1F85A6A445AD}" dt="2024-02-29T21:29:22.763" v="3984"/>
          <ac:spMkLst>
            <pc:docMk/>
            <pc:sldMk cId="1995359565" sldId="2147481392"/>
            <ac:spMk id="44" creationId="{13F39CA5-041F-44F9-36D8-242F62BC07BD}"/>
          </ac:spMkLst>
        </pc:spChg>
        <pc:spChg chg="mod">
          <ac:chgData name="Dale Stubblefield" userId="8b6d8762-d243-43f2-aa51-cf50d3036c81" providerId="ADAL" clId="{64BE98AB-411C-CE4E-B36F-1F85A6A445AD}" dt="2024-03-01T15:57:00.642" v="4896"/>
          <ac:spMkLst>
            <pc:docMk/>
            <pc:sldMk cId="1995359565" sldId="2147481392"/>
            <ac:spMk id="44" creationId="{3D5E78A7-919F-2237-654D-37658847F64C}"/>
          </ac:spMkLst>
        </pc:spChg>
        <pc:spChg chg="del mod modVis">
          <ac:chgData name="Dale Stubblefield" userId="8b6d8762-d243-43f2-aa51-cf50d3036c81" providerId="ADAL" clId="{64BE98AB-411C-CE4E-B36F-1F85A6A445AD}" dt="2024-02-29T21:26:39.644" v="3946" actId="478"/>
          <ac:spMkLst>
            <pc:docMk/>
            <pc:sldMk cId="1995359565" sldId="2147481392"/>
            <ac:spMk id="56" creationId="{41A8BF0F-0FB5-D4B6-1526-07D4BCB41505}"/>
          </ac:spMkLst>
        </pc:spChg>
        <pc:spChg chg="mod">
          <ac:chgData name="Dale Stubblefield" userId="8b6d8762-d243-43f2-aa51-cf50d3036c81" providerId="ADAL" clId="{64BE98AB-411C-CE4E-B36F-1F85A6A445AD}" dt="2024-03-01T15:57:00.642" v="4896"/>
          <ac:spMkLst>
            <pc:docMk/>
            <pc:sldMk cId="1995359565" sldId="2147481392"/>
            <ac:spMk id="56" creationId="{FDA13CCA-96D9-BD1C-F171-C06829B7AB38}"/>
          </ac:spMkLst>
        </pc:spChg>
        <pc:spChg chg="add del">
          <ac:chgData name="Dale Stubblefield" userId="8b6d8762-d243-43f2-aa51-cf50d3036c81" providerId="ADAL" clId="{64BE98AB-411C-CE4E-B36F-1F85A6A445AD}" dt="2024-02-29T21:30:23.923" v="4011"/>
          <ac:spMkLst>
            <pc:docMk/>
            <pc:sldMk cId="1995359565" sldId="2147481392"/>
            <ac:spMk id="57" creationId="{89C175D5-7B48-36E8-9528-A13E8C468A1D}"/>
          </ac:spMkLst>
        </pc:spChg>
        <pc:spChg chg="add del mod">
          <ac:chgData name="Dale Stubblefield" userId="8b6d8762-d243-43f2-aa51-cf50d3036c81" providerId="ADAL" clId="{64BE98AB-411C-CE4E-B36F-1F85A6A445AD}" dt="2024-02-29T21:30:23.923" v="4011"/>
          <ac:spMkLst>
            <pc:docMk/>
            <pc:sldMk cId="1995359565" sldId="2147481392"/>
            <ac:spMk id="60" creationId="{464114A6-D7F4-4C9A-2B79-EF4C9F76FD86}"/>
          </ac:spMkLst>
        </pc:spChg>
        <pc:spChg chg="add del mod">
          <ac:chgData name="Dale Stubblefield" userId="8b6d8762-d243-43f2-aa51-cf50d3036c81" providerId="ADAL" clId="{64BE98AB-411C-CE4E-B36F-1F85A6A445AD}" dt="2024-02-29T21:30:23.923" v="4011"/>
          <ac:spMkLst>
            <pc:docMk/>
            <pc:sldMk cId="1995359565" sldId="2147481392"/>
            <ac:spMk id="61" creationId="{3C23A606-92CA-62F6-0B82-2158E64032FC}"/>
          </ac:spMkLst>
        </pc:spChg>
        <pc:spChg chg="add del mod">
          <ac:chgData name="Dale Stubblefield" userId="8b6d8762-d243-43f2-aa51-cf50d3036c81" providerId="ADAL" clId="{64BE98AB-411C-CE4E-B36F-1F85A6A445AD}" dt="2024-02-29T21:33:32.705" v="4051"/>
          <ac:spMkLst>
            <pc:docMk/>
            <pc:sldMk cId="1995359565" sldId="2147481392"/>
            <ac:spMk id="62" creationId="{3A51A1E6-A36C-54D6-8E43-DBE0A778B160}"/>
          </ac:spMkLst>
        </pc:spChg>
        <pc:spChg chg="add del mod">
          <ac:chgData name="Dale Stubblefield" userId="8b6d8762-d243-43f2-aa51-cf50d3036c81" providerId="ADAL" clId="{64BE98AB-411C-CE4E-B36F-1F85A6A445AD}" dt="2024-02-29T21:33:32.705" v="4051"/>
          <ac:spMkLst>
            <pc:docMk/>
            <pc:sldMk cId="1995359565" sldId="2147481392"/>
            <ac:spMk id="63" creationId="{8632EEC4-653C-6A71-8033-5D312453A42E}"/>
          </ac:spMkLst>
        </pc:spChg>
        <pc:spChg chg="mod">
          <ac:chgData name="Dale Stubblefield" userId="8b6d8762-d243-43f2-aa51-cf50d3036c81" providerId="ADAL" clId="{64BE98AB-411C-CE4E-B36F-1F85A6A445AD}" dt="2024-03-01T15:57:03" v="4898"/>
          <ac:spMkLst>
            <pc:docMk/>
            <pc:sldMk cId="1995359565" sldId="2147481392"/>
            <ac:spMk id="64" creationId="{4921F850-E8BA-56DF-4539-FBFC33F0BA6E}"/>
          </ac:spMkLst>
        </pc:spChg>
        <pc:spChg chg="add del mod">
          <ac:chgData name="Dale Stubblefield" userId="8b6d8762-d243-43f2-aa51-cf50d3036c81" providerId="ADAL" clId="{64BE98AB-411C-CE4E-B36F-1F85A6A445AD}" dt="2024-02-29T21:33:32.705" v="4051"/>
          <ac:spMkLst>
            <pc:docMk/>
            <pc:sldMk cId="1995359565" sldId="2147481392"/>
            <ac:spMk id="64" creationId="{973E07D0-17D6-ABB8-AAE0-96C091302C63}"/>
          </ac:spMkLst>
        </pc:spChg>
        <pc:spChg chg="add del mod">
          <ac:chgData name="Dale Stubblefield" userId="8b6d8762-d243-43f2-aa51-cf50d3036c81" providerId="ADAL" clId="{64BE98AB-411C-CE4E-B36F-1F85A6A445AD}" dt="2024-02-29T21:33:32.705" v="4051"/>
          <ac:spMkLst>
            <pc:docMk/>
            <pc:sldMk cId="1995359565" sldId="2147481392"/>
            <ac:spMk id="65" creationId="{205CA1C3-3DCE-3EFB-B306-41554165BF40}"/>
          </ac:spMkLst>
        </pc:spChg>
        <pc:spChg chg="mod">
          <ac:chgData name="Dale Stubblefield" userId="8b6d8762-d243-43f2-aa51-cf50d3036c81" providerId="ADAL" clId="{64BE98AB-411C-CE4E-B36F-1F85A6A445AD}" dt="2024-03-01T15:59:14.869" v="4931" actId="1076"/>
          <ac:spMkLst>
            <pc:docMk/>
            <pc:sldMk cId="1995359565" sldId="2147481392"/>
            <ac:spMk id="65" creationId="{D7E948E3-7210-642C-16DF-554A33EB9820}"/>
          </ac:spMkLst>
        </pc:spChg>
        <pc:spChg chg="mod">
          <ac:chgData name="Dale Stubblefield" userId="8b6d8762-d243-43f2-aa51-cf50d3036c81" providerId="ADAL" clId="{64BE98AB-411C-CE4E-B36F-1F85A6A445AD}" dt="2024-02-29T21:33:20.328" v="4047"/>
          <ac:spMkLst>
            <pc:docMk/>
            <pc:sldMk cId="1995359565" sldId="2147481392"/>
            <ac:spMk id="66" creationId="{B497F0CD-9DCC-9FB9-5E25-05FF986A6EBB}"/>
          </ac:spMkLst>
        </pc:spChg>
        <pc:spChg chg="mod">
          <ac:chgData name="Dale Stubblefield" userId="8b6d8762-d243-43f2-aa51-cf50d3036c81" providerId="ADAL" clId="{64BE98AB-411C-CE4E-B36F-1F85A6A445AD}" dt="2024-03-01T15:59:23.293" v="4936" actId="1076"/>
          <ac:spMkLst>
            <pc:docMk/>
            <pc:sldMk cId="1995359565" sldId="2147481392"/>
            <ac:spMk id="66" creationId="{F8AEF96E-EC4B-913B-2C0F-93FDFF5340CF}"/>
          </ac:spMkLst>
        </pc:spChg>
        <pc:spChg chg="mod">
          <ac:chgData name="Dale Stubblefield" userId="8b6d8762-d243-43f2-aa51-cf50d3036c81" providerId="ADAL" clId="{64BE98AB-411C-CE4E-B36F-1F85A6A445AD}" dt="2024-02-29T21:33:32.705" v="4051"/>
          <ac:spMkLst>
            <pc:docMk/>
            <pc:sldMk cId="1995359565" sldId="2147481392"/>
            <ac:spMk id="67" creationId="{27BB7A3B-4C61-0E84-CDFD-861BE946F1E9}"/>
          </ac:spMkLst>
        </pc:spChg>
        <pc:spChg chg="del mod">
          <ac:chgData name="Dale Stubblefield" userId="8b6d8762-d243-43f2-aa51-cf50d3036c81" providerId="ADAL" clId="{64BE98AB-411C-CE4E-B36F-1F85A6A445AD}" dt="2024-03-01T15:57:18.418" v="4901" actId="478"/>
          <ac:spMkLst>
            <pc:docMk/>
            <pc:sldMk cId="1995359565" sldId="2147481392"/>
            <ac:spMk id="72" creationId="{0EA70280-10F0-514C-80AC-9B0130965F66}"/>
          </ac:spMkLst>
        </pc:spChg>
        <pc:spChg chg="mod topLvl">
          <ac:chgData name="Dale Stubblefield" userId="8b6d8762-d243-43f2-aa51-cf50d3036c81" providerId="ADAL" clId="{64BE98AB-411C-CE4E-B36F-1F85A6A445AD}" dt="2024-02-29T22:14:18.031" v="4853" actId="14100"/>
          <ac:spMkLst>
            <pc:docMk/>
            <pc:sldMk cId="1995359565" sldId="2147481392"/>
            <ac:spMk id="75" creationId="{929476C2-A735-0409-7D10-7B8A5B0A83CF}"/>
          </ac:spMkLst>
        </pc:spChg>
        <pc:spChg chg="mod topLvl">
          <ac:chgData name="Dale Stubblefield" userId="8b6d8762-d243-43f2-aa51-cf50d3036c81" providerId="ADAL" clId="{64BE98AB-411C-CE4E-B36F-1F85A6A445AD}" dt="2024-02-29T22:14:10.384" v="4850" actId="165"/>
          <ac:spMkLst>
            <pc:docMk/>
            <pc:sldMk cId="1995359565" sldId="2147481392"/>
            <ac:spMk id="76" creationId="{1ED60F18-C131-82BB-8BA7-3869BDFCC235}"/>
          </ac:spMkLst>
        </pc:spChg>
        <pc:spChg chg="mod">
          <ac:chgData name="Dale Stubblefield" userId="8b6d8762-d243-43f2-aa51-cf50d3036c81" providerId="ADAL" clId="{64BE98AB-411C-CE4E-B36F-1F85A6A445AD}" dt="2024-02-29T22:14:23.106" v="4855"/>
          <ac:spMkLst>
            <pc:docMk/>
            <pc:sldMk cId="1995359565" sldId="2147481392"/>
            <ac:spMk id="97" creationId="{0102DC55-0BC2-22FB-427B-AA81DE61B71E}"/>
          </ac:spMkLst>
        </pc:spChg>
        <pc:spChg chg="mod">
          <ac:chgData name="Dale Stubblefield" userId="8b6d8762-d243-43f2-aa51-cf50d3036c81" providerId="ADAL" clId="{64BE98AB-411C-CE4E-B36F-1F85A6A445AD}" dt="2024-02-29T22:14:23.106" v="4855"/>
          <ac:spMkLst>
            <pc:docMk/>
            <pc:sldMk cId="1995359565" sldId="2147481392"/>
            <ac:spMk id="98" creationId="{F93B5F30-5E2D-418C-E5CB-631D714F7BDB}"/>
          </ac:spMkLst>
        </pc:spChg>
        <pc:spChg chg="del">
          <ac:chgData name="Dale Stubblefield" userId="8b6d8762-d243-43f2-aa51-cf50d3036c81" providerId="ADAL" clId="{64BE98AB-411C-CE4E-B36F-1F85A6A445AD}" dt="2024-02-27T20:07:38.261" v="1528" actId="478"/>
          <ac:spMkLst>
            <pc:docMk/>
            <pc:sldMk cId="1995359565" sldId="2147481392"/>
            <ac:spMk id="118" creationId="{984F1B9F-3F8D-4F7D-B47B-305298AAABAB}"/>
          </ac:spMkLst>
        </pc:spChg>
        <pc:spChg chg="mod">
          <ac:chgData name="Dale Stubblefield" userId="8b6d8762-d243-43f2-aa51-cf50d3036c81" providerId="ADAL" clId="{64BE98AB-411C-CE4E-B36F-1F85A6A445AD}" dt="2024-03-01T16:01:15.320" v="4943"/>
          <ac:spMkLst>
            <pc:docMk/>
            <pc:sldMk cId="1995359565" sldId="2147481392"/>
            <ac:spMk id="118" creationId="{DCADCCCA-A9E7-29A4-B051-C29753C74892}"/>
          </ac:spMkLst>
        </pc:spChg>
        <pc:spChg chg="mod">
          <ac:chgData name="Dale Stubblefield" userId="8b6d8762-d243-43f2-aa51-cf50d3036c81" providerId="ADAL" clId="{64BE98AB-411C-CE4E-B36F-1F85A6A445AD}" dt="2024-03-01T16:05:59.668" v="5095" actId="20577"/>
          <ac:spMkLst>
            <pc:docMk/>
            <pc:sldMk cId="1995359565" sldId="2147481392"/>
            <ac:spMk id="119" creationId="{481084E8-4482-9D95-2D4D-04CEA6DC7DAC}"/>
          </ac:spMkLst>
        </pc:spChg>
        <pc:spChg chg="del">
          <ac:chgData name="Dale Stubblefield" userId="8b6d8762-d243-43f2-aa51-cf50d3036c81" providerId="ADAL" clId="{64BE98AB-411C-CE4E-B36F-1F85A6A445AD}" dt="2024-02-27T20:07:36.650" v="1527" actId="478"/>
          <ac:spMkLst>
            <pc:docMk/>
            <pc:sldMk cId="1995359565" sldId="2147481392"/>
            <ac:spMk id="119" creationId="{8737B821-C2A2-C692-1D29-AD78608ACBB1}"/>
          </ac:spMkLst>
        </pc:spChg>
        <pc:spChg chg="mod">
          <ac:chgData name="Dale Stubblefield" userId="8b6d8762-d243-43f2-aa51-cf50d3036c81" providerId="ADAL" clId="{64BE98AB-411C-CE4E-B36F-1F85A6A445AD}" dt="2024-03-01T16:06:41.396" v="5184" actId="1076"/>
          <ac:spMkLst>
            <pc:docMk/>
            <pc:sldMk cId="1995359565" sldId="2147481392"/>
            <ac:spMk id="120" creationId="{EE0AD761-D938-EDC1-3750-5537860E26AD}"/>
          </ac:spMkLst>
        </pc:spChg>
        <pc:spChg chg="mod">
          <ac:chgData name="Dale Stubblefield" userId="8b6d8762-d243-43f2-aa51-cf50d3036c81" providerId="ADAL" clId="{64BE98AB-411C-CE4E-B36F-1F85A6A445AD}" dt="2024-03-01T16:35:47.716" v="5267" actId="20577"/>
          <ac:spMkLst>
            <pc:docMk/>
            <pc:sldMk cId="1995359565" sldId="2147481392"/>
            <ac:spMk id="121" creationId="{F74A60F1-5EE4-A90B-3AED-BD965BA7258C}"/>
          </ac:spMkLst>
        </pc:spChg>
        <pc:grpChg chg="add mod">
          <ac:chgData name="Dale Stubblefield" userId="8b6d8762-d243-43f2-aa51-cf50d3036c81" providerId="ADAL" clId="{64BE98AB-411C-CE4E-B36F-1F85A6A445AD}" dt="2024-02-27T19:56:46.047" v="1386" actId="962"/>
          <ac:grpSpMkLst>
            <pc:docMk/>
            <pc:sldMk cId="1995359565" sldId="2147481392"/>
            <ac:grpSpMk id="2" creationId="{DA0DBF9D-2F13-3BC2-35F9-5514EB729A1B}"/>
          </ac:grpSpMkLst>
        </pc:grpChg>
        <pc:grpChg chg="mod">
          <ac:chgData name="Dale Stubblefield" userId="8b6d8762-d243-43f2-aa51-cf50d3036c81" providerId="ADAL" clId="{64BE98AB-411C-CE4E-B36F-1F85A6A445AD}" dt="2024-02-27T19:56:51.099" v="1387" actId="962"/>
          <ac:grpSpMkLst>
            <pc:docMk/>
            <pc:sldMk cId="1995359565" sldId="2147481392"/>
            <ac:grpSpMk id="4" creationId="{B98065E0-1943-A05D-D7AC-462EF2073AC0}"/>
          </ac:grpSpMkLst>
        </pc:grpChg>
        <pc:grpChg chg="add mod">
          <ac:chgData name="Dale Stubblefield" userId="8b6d8762-d243-43f2-aa51-cf50d3036c81" providerId="ADAL" clId="{64BE98AB-411C-CE4E-B36F-1F85A6A445AD}" dt="2024-03-01T15:57:00.642" v="4896"/>
          <ac:grpSpMkLst>
            <pc:docMk/>
            <pc:sldMk cId="1995359565" sldId="2147481392"/>
            <ac:grpSpMk id="35" creationId="{ED3EC10D-90D9-0F18-EF23-D944B3166945}"/>
          </ac:grpSpMkLst>
        </pc:grpChg>
        <pc:grpChg chg="mod">
          <ac:chgData name="Dale Stubblefield" userId="8b6d8762-d243-43f2-aa51-cf50d3036c81" providerId="ADAL" clId="{64BE98AB-411C-CE4E-B36F-1F85A6A445AD}" dt="2024-03-01T15:57:00.642" v="4896"/>
          <ac:grpSpMkLst>
            <pc:docMk/>
            <pc:sldMk cId="1995359565" sldId="2147481392"/>
            <ac:grpSpMk id="37" creationId="{042394D9-BEAE-1616-AC50-FBF1414383E5}"/>
          </ac:grpSpMkLst>
        </pc:grpChg>
        <pc:grpChg chg="add mod modVis">
          <ac:chgData name="Dale Stubblefield" userId="8b6d8762-d243-43f2-aa51-cf50d3036c81" providerId="ADAL" clId="{64BE98AB-411C-CE4E-B36F-1F85A6A445AD}" dt="2024-03-01T22:47:57.598" v="5662" actId="33935"/>
          <ac:grpSpMkLst>
            <pc:docMk/>
            <pc:sldMk cId="1995359565" sldId="2147481392"/>
            <ac:grpSpMk id="57" creationId="{1B5E136B-C63A-6F1F-C63C-7A8997A92B81}"/>
          </ac:grpSpMkLst>
        </pc:grpChg>
        <pc:grpChg chg="mod">
          <ac:chgData name="Dale Stubblefield" userId="8b6d8762-d243-43f2-aa51-cf50d3036c81" providerId="ADAL" clId="{64BE98AB-411C-CE4E-B36F-1F85A6A445AD}" dt="2024-03-01T15:57:03" v="4898"/>
          <ac:grpSpMkLst>
            <pc:docMk/>
            <pc:sldMk cId="1995359565" sldId="2147481392"/>
            <ac:grpSpMk id="60" creationId="{86D62976-AC85-3C48-437B-C025505EB4B8}"/>
          </ac:grpSpMkLst>
        </pc:grpChg>
        <pc:grpChg chg="add del mod">
          <ac:chgData name="Dale Stubblefield" userId="8b6d8762-d243-43f2-aa51-cf50d3036c81" providerId="ADAL" clId="{64BE98AB-411C-CE4E-B36F-1F85A6A445AD}" dt="2024-02-29T22:14:10.384" v="4850" actId="165"/>
          <ac:grpSpMkLst>
            <pc:docMk/>
            <pc:sldMk cId="1995359565" sldId="2147481392"/>
            <ac:grpSpMk id="72" creationId="{35A7BCA5-EF46-DDF0-5FEE-CD66946FB196}"/>
          </ac:grpSpMkLst>
        </pc:grpChg>
        <pc:grpChg chg="add mod modVis">
          <ac:chgData name="Dale Stubblefield" userId="8b6d8762-d243-43f2-aa51-cf50d3036c81" providerId="ADAL" clId="{64BE98AB-411C-CE4E-B36F-1F85A6A445AD}" dt="2024-03-01T15:59:31.848" v="4937" actId="33935"/>
          <ac:grpSpMkLst>
            <pc:docMk/>
            <pc:sldMk cId="1995359565" sldId="2147481392"/>
            <ac:grpSpMk id="80" creationId="{E5C5A5FC-B331-CA89-CE95-4A2228480167}"/>
          </ac:grpSpMkLst>
        </pc:grpChg>
        <pc:grpChg chg="add mod modVis">
          <ac:chgData name="Dale Stubblefield" userId="8b6d8762-d243-43f2-aa51-cf50d3036c81" providerId="ADAL" clId="{64BE98AB-411C-CE4E-B36F-1F85A6A445AD}" dt="2024-03-01T15:58:11.560" v="4915" actId="14429"/>
          <ac:grpSpMkLst>
            <pc:docMk/>
            <pc:sldMk cId="1995359565" sldId="2147481392"/>
            <ac:grpSpMk id="94" creationId="{D4E61814-CF6B-59B4-3D39-B76D93A46519}"/>
          </ac:grpSpMkLst>
        </pc:grpChg>
        <pc:grpChg chg="add mod ord modVis">
          <ac:chgData name="Dale Stubblefield" userId="8b6d8762-d243-43f2-aa51-cf50d3036c81" providerId="ADAL" clId="{64BE98AB-411C-CE4E-B36F-1F85A6A445AD}" dt="2024-03-01T16:49:22.677" v="5548" actId="33935"/>
          <ac:grpSpMkLst>
            <pc:docMk/>
            <pc:sldMk cId="1995359565" sldId="2147481392"/>
            <ac:grpSpMk id="117" creationId="{1975EB2D-E9A8-A0D8-AF41-5D7DE92A941D}"/>
          </ac:grpSpMkLst>
        </pc:grpChg>
        <pc:grpChg chg="mod">
          <ac:chgData name="Dale Stubblefield" userId="8b6d8762-d243-43f2-aa51-cf50d3036c81" providerId="ADAL" clId="{64BE98AB-411C-CE4E-B36F-1F85A6A445AD}" dt="2024-02-27T19:57:00.623" v="1389" actId="962"/>
          <ac:grpSpMkLst>
            <pc:docMk/>
            <pc:sldMk cId="1995359565" sldId="2147481392"/>
            <ac:grpSpMk id="124" creationId="{0194D37A-3D87-E124-FF6F-41DE37B71AD4}"/>
          </ac:grpSpMkLst>
        </pc:grpChg>
        <pc:picChg chg="add mod">
          <ac:chgData name="Dale Stubblefield" userId="8b6d8762-d243-43f2-aa51-cf50d3036c81" providerId="ADAL" clId="{64BE98AB-411C-CE4E-B36F-1F85A6A445AD}" dt="2024-03-01T22:48:20.937" v="5663" actId="1076"/>
          <ac:picMkLst>
            <pc:docMk/>
            <pc:sldMk cId="1995359565" sldId="2147481392"/>
            <ac:picMk id="33" creationId="{DA88C968-DFB5-DA51-120E-BB22E4A194F2}"/>
          </ac:picMkLst>
        </pc:picChg>
        <pc:picChg chg="add mod">
          <ac:chgData name="Dale Stubblefield" userId="8b6d8762-d243-43f2-aa51-cf50d3036c81" providerId="ADAL" clId="{64BE98AB-411C-CE4E-B36F-1F85A6A445AD}" dt="2024-03-01T23:00:11.688" v="5693" actId="1076"/>
          <ac:picMkLst>
            <pc:docMk/>
            <pc:sldMk cId="1995359565" sldId="2147481392"/>
            <ac:picMk id="34" creationId="{D7AFF59C-142F-517A-87F9-77CDB7068981}"/>
          </ac:picMkLst>
        </pc:picChg>
        <pc:picChg chg="add mod">
          <ac:chgData name="Dale Stubblefield" userId="8b6d8762-d243-43f2-aa51-cf50d3036c81" providerId="ADAL" clId="{64BE98AB-411C-CE4E-B36F-1F85A6A445AD}" dt="2024-03-01T23:00:09.788" v="5691" actId="571"/>
          <ac:picMkLst>
            <pc:docMk/>
            <pc:sldMk cId="1995359565" sldId="2147481392"/>
            <ac:picMk id="35" creationId="{647CD823-67ED-5938-A012-860FBAC442B2}"/>
          </ac:picMkLst>
        </pc:picChg>
        <pc:cxnChg chg="mod">
          <ac:chgData name="Dale Stubblefield" userId="8b6d8762-d243-43f2-aa51-cf50d3036c81" providerId="ADAL" clId="{64BE98AB-411C-CE4E-B36F-1F85A6A445AD}" dt="2024-03-01T15:57:00.642" v="4896"/>
          <ac:cxnSpMkLst>
            <pc:docMk/>
            <pc:sldMk cId="1995359565" sldId="2147481392"/>
            <ac:cxnSpMk id="38" creationId="{3C152344-F1A6-5677-25F4-AA13FAC66B89}"/>
          </ac:cxnSpMkLst>
        </pc:cxnChg>
        <pc:cxnChg chg="mod">
          <ac:chgData name="Dale Stubblefield" userId="8b6d8762-d243-43f2-aa51-cf50d3036c81" providerId="ADAL" clId="{64BE98AB-411C-CE4E-B36F-1F85A6A445AD}" dt="2024-03-01T15:57:00.642" v="4896"/>
          <ac:cxnSpMkLst>
            <pc:docMk/>
            <pc:sldMk cId="1995359565" sldId="2147481392"/>
            <ac:cxnSpMk id="39" creationId="{803105DD-234A-6EFF-23F5-BAD41D153011}"/>
          </ac:cxnSpMkLst>
        </pc:cxnChg>
        <pc:cxnChg chg="mod">
          <ac:chgData name="Dale Stubblefield" userId="8b6d8762-d243-43f2-aa51-cf50d3036c81" providerId="ADAL" clId="{64BE98AB-411C-CE4E-B36F-1F85A6A445AD}" dt="2024-03-01T15:57:00.642" v="4896"/>
          <ac:cxnSpMkLst>
            <pc:docMk/>
            <pc:sldMk cId="1995359565" sldId="2147481392"/>
            <ac:cxnSpMk id="40" creationId="{612D0244-BFBB-234A-A058-C3422FBFC0C6}"/>
          </ac:cxnSpMkLst>
        </pc:cxnChg>
        <pc:cxnChg chg="mod">
          <ac:chgData name="Dale Stubblefield" userId="8b6d8762-d243-43f2-aa51-cf50d3036c81" providerId="ADAL" clId="{64BE98AB-411C-CE4E-B36F-1F85A6A445AD}" dt="2024-03-01T15:59:14.869" v="4931" actId="1076"/>
          <ac:cxnSpMkLst>
            <pc:docMk/>
            <pc:sldMk cId="1995359565" sldId="2147481392"/>
            <ac:cxnSpMk id="61" creationId="{D5087FA8-0DC2-184F-24A4-8A38C009F212}"/>
          </ac:cxnSpMkLst>
        </pc:cxnChg>
        <pc:cxnChg chg="mod">
          <ac:chgData name="Dale Stubblefield" userId="8b6d8762-d243-43f2-aa51-cf50d3036c81" providerId="ADAL" clId="{64BE98AB-411C-CE4E-B36F-1F85A6A445AD}" dt="2024-03-01T15:59:23.293" v="4936" actId="1076"/>
          <ac:cxnSpMkLst>
            <pc:docMk/>
            <pc:sldMk cId="1995359565" sldId="2147481392"/>
            <ac:cxnSpMk id="62" creationId="{94FB30AD-74F6-A2AA-0B89-46DD41A5BB53}"/>
          </ac:cxnSpMkLst>
        </pc:cxnChg>
        <pc:cxnChg chg="del mod">
          <ac:chgData name="Dale Stubblefield" userId="8b6d8762-d243-43f2-aa51-cf50d3036c81" providerId="ADAL" clId="{64BE98AB-411C-CE4E-B36F-1F85A6A445AD}" dt="2024-03-01T15:57:24.016" v="4902" actId="478"/>
          <ac:cxnSpMkLst>
            <pc:docMk/>
            <pc:sldMk cId="1995359565" sldId="2147481392"/>
            <ac:cxnSpMk id="63" creationId="{DF3B57EF-308B-7714-FF36-89BE77FAEA47}"/>
          </ac:cxnSpMkLst>
        </pc:cxnChg>
      </pc:sldChg>
      <pc:sldChg chg="addSp delSp modSp add del mod modTransition modAnim modNotesTx">
        <pc:chgData name="Dale Stubblefield" userId="8b6d8762-d243-43f2-aa51-cf50d3036c81" providerId="ADAL" clId="{64BE98AB-411C-CE4E-B36F-1F85A6A445AD}" dt="2024-02-29T21:34:13.743" v="4059" actId="2696"/>
        <pc:sldMkLst>
          <pc:docMk/>
          <pc:sldMk cId="1867327972" sldId="2147481393"/>
        </pc:sldMkLst>
        <pc:spChg chg="mod">
          <ac:chgData name="Dale Stubblefield" userId="8b6d8762-d243-43f2-aa51-cf50d3036c81" providerId="ADAL" clId="{64BE98AB-411C-CE4E-B36F-1F85A6A445AD}" dt="2024-02-27T20:00:32.545" v="1409"/>
          <ac:spMkLst>
            <pc:docMk/>
            <pc:sldMk cId="1867327972" sldId="2147481393"/>
            <ac:spMk id="32" creationId="{88BA64B7-F0F7-49C1-AE70-6FE0862CA058}"/>
          </ac:spMkLst>
        </pc:spChg>
        <pc:spChg chg="mod">
          <ac:chgData name="Dale Stubblefield" userId="8b6d8762-d243-43f2-aa51-cf50d3036c81" providerId="ADAL" clId="{64BE98AB-411C-CE4E-B36F-1F85A6A445AD}" dt="2024-02-27T20:00:32.545" v="1409"/>
          <ac:spMkLst>
            <pc:docMk/>
            <pc:sldMk cId="1867327972" sldId="2147481393"/>
            <ac:spMk id="33" creationId="{37F54053-13E8-294F-0410-2AF05CB84223}"/>
          </ac:spMkLst>
        </pc:spChg>
        <pc:spChg chg="add mod">
          <ac:chgData name="Dale Stubblefield" userId="8b6d8762-d243-43f2-aa51-cf50d3036c81" providerId="ADAL" clId="{64BE98AB-411C-CE4E-B36F-1F85A6A445AD}" dt="2024-02-29T21:26:19.466" v="3942" actId="1076"/>
          <ac:spMkLst>
            <pc:docMk/>
            <pc:sldMk cId="1867327972" sldId="2147481393"/>
            <ac:spMk id="34" creationId="{02234F6A-214B-7E79-F2FA-D23816FA57A1}"/>
          </ac:spMkLst>
        </pc:spChg>
        <pc:spChg chg="add del mod">
          <ac:chgData name="Dale Stubblefield" userId="8b6d8762-d243-43f2-aa51-cf50d3036c81" providerId="ADAL" clId="{64BE98AB-411C-CE4E-B36F-1F85A6A445AD}" dt="2024-02-27T20:04:23.984" v="1470"/>
          <ac:spMkLst>
            <pc:docMk/>
            <pc:sldMk cId="1867327972" sldId="2147481393"/>
            <ac:spMk id="34" creationId="{F49BCB70-908E-F3DB-4475-216980C9DCD3}"/>
          </ac:spMkLst>
        </pc:spChg>
        <pc:spChg chg="add del">
          <ac:chgData name="Dale Stubblefield" userId="8b6d8762-d243-43f2-aa51-cf50d3036c81" providerId="ADAL" clId="{64BE98AB-411C-CE4E-B36F-1F85A6A445AD}" dt="2024-02-27T20:01:17.847" v="1419" actId="21"/>
          <ac:spMkLst>
            <pc:docMk/>
            <pc:sldMk cId="1867327972" sldId="2147481393"/>
            <ac:spMk id="35" creationId="{4313C148-8C7D-8B31-876C-D01DF47BDAE1}"/>
          </ac:spMkLst>
        </pc:spChg>
        <pc:spChg chg="del mod">
          <ac:chgData name="Dale Stubblefield" userId="8b6d8762-d243-43f2-aa51-cf50d3036c81" providerId="ADAL" clId="{64BE98AB-411C-CE4E-B36F-1F85A6A445AD}" dt="2024-02-27T19:57:46.675" v="1396" actId="478"/>
          <ac:spMkLst>
            <pc:docMk/>
            <pc:sldMk cId="1867327972" sldId="2147481393"/>
            <ac:spMk id="37" creationId="{D0F292CC-D17E-2451-466D-BFC3248BB32F}"/>
          </ac:spMkLst>
        </pc:spChg>
        <pc:spChg chg="add del mod">
          <ac:chgData name="Dale Stubblefield" userId="8b6d8762-d243-43f2-aa51-cf50d3036c81" providerId="ADAL" clId="{64BE98AB-411C-CE4E-B36F-1F85A6A445AD}" dt="2024-02-27T20:04:23.984" v="1470"/>
          <ac:spMkLst>
            <pc:docMk/>
            <pc:sldMk cId="1867327972" sldId="2147481393"/>
            <ac:spMk id="38" creationId="{BC9FD70E-DC44-4DA0-1192-ADFDA436655D}"/>
          </ac:spMkLst>
        </pc:spChg>
        <pc:spChg chg="mod">
          <ac:chgData name="Dale Stubblefield" userId="8b6d8762-d243-43f2-aa51-cf50d3036c81" providerId="ADAL" clId="{64BE98AB-411C-CE4E-B36F-1F85A6A445AD}" dt="2024-02-27T20:03:41.375" v="1455"/>
          <ac:spMkLst>
            <pc:docMk/>
            <pc:sldMk cId="1867327972" sldId="2147481393"/>
            <ac:spMk id="39" creationId="{B4BF9F56-0685-2079-FB9A-7E101FB40758}"/>
          </ac:spMkLst>
        </pc:spChg>
        <pc:spChg chg="mod modVis">
          <ac:chgData name="Dale Stubblefield" userId="8b6d8762-d243-43f2-aa51-cf50d3036c81" providerId="ADAL" clId="{64BE98AB-411C-CE4E-B36F-1F85A6A445AD}" dt="2024-02-27T20:08:29.425" v="1542" actId="962"/>
          <ac:spMkLst>
            <pc:docMk/>
            <pc:sldMk cId="1867327972" sldId="2147481393"/>
            <ac:spMk id="40" creationId="{F03C5001-D12C-B126-ECB8-77959395E051}"/>
          </ac:spMkLst>
        </pc:spChg>
        <pc:spChg chg="del">
          <ac:chgData name="Dale Stubblefield" userId="8b6d8762-d243-43f2-aa51-cf50d3036c81" providerId="ADAL" clId="{64BE98AB-411C-CE4E-B36F-1F85A6A445AD}" dt="2024-02-27T20:07:20.674" v="1522" actId="478"/>
          <ac:spMkLst>
            <pc:docMk/>
            <pc:sldMk cId="1867327972" sldId="2147481393"/>
            <ac:spMk id="118" creationId="{984F1B9F-3F8D-4F7D-B47B-305298AAABAB}"/>
          </ac:spMkLst>
        </pc:spChg>
        <pc:spChg chg="del">
          <ac:chgData name="Dale Stubblefield" userId="8b6d8762-d243-43f2-aa51-cf50d3036c81" providerId="ADAL" clId="{64BE98AB-411C-CE4E-B36F-1F85A6A445AD}" dt="2024-02-27T20:07:18.987" v="1521" actId="478"/>
          <ac:spMkLst>
            <pc:docMk/>
            <pc:sldMk cId="1867327972" sldId="2147481393"/>
            <ac:spMk id="119" creationId="{8737B821-C2A2-C692-1D29-AD78608ACBB1}"/>
          </ac:spMkLst>
        </pc:spChg>
        <pc:grpChg chg="add mod modVis">
          <ac:chgData name="Dale Stubblefield" userId="8b6d8762-d243-43f2-aa51-cf50d3036c81" providerId="ADAL" clId="{64BE98AB-411C-CE4E-B36F-1F85A6A445AD}" dt="2024-02-27T20:07:22.878" v="1523" actId="33935"/>
          <ac:grpSpMkLst>
            <pc:docMk/>
            <pc:sldMk cId="1867327972" sldId="2147481393"/>
            <ac:grpSpMk id="31" creationId="{4C8FFFED-7AFE-F0D8-A192-41BBFB5BDCBA}"/>
          </ac:grpSpMkLst>
        </pc:grpChg>
      </pc:sldChg>
      <pc:sldChg chg="addSp delSp modSp add del mod modTransition modAnim modNotesTx">
        <pc:chgData name="Dale Stubblefield" userId="8b6d8762-d243-43f2-aa51-cf50d3036c81" providerId="ADAL" clId="{64BE98AB-411C-CE4E-B36F-1F85A6A445AD}" dt="2024-02-29T21:34:14.957" v="4060" actId="2696"/>
        <pc:sldMkLst>
          <pc:docMk/>
          <pc:sldMk cId="2024968843" sldId="2147481394"/>
        </pc:sldMkLst>
        <pc:spChg chg="mod">
          <ac:chgData name="Dale Stubblefield" userId="8b6d8762-d243-43f2-aa51-cf50d3036c81" providerId="ADAL" clId="{64BE98AB-411C-CE4E-B36F-1F85A6A445AD}" dt="2024-02-27T20:05:09.398" v="1474"/>
          <ac:spMkLst>
            <pc:docMk/>
            <pc:sldMk cId="2024968843" sldId="2147481394"/>
            <ac:spMk id="35" creationId="{4E01335F-5EB9-2AB3-CA53-5775E7F9AAA6}"/>
          </ac:spMkLst>
        </pc:spChg>
        <pc:spChg chg="mod">
          <ac:chgData name="Dale Stubblefield" userId="8b6d8762-d243-43f2-aa51-cf50d3036c81" providerId="ADAL" clId="{64BE98AB-411C-CE4E-B36F-1F85A6A445AD}" dt="2024-02-27T20:05:09.398" v="1474"/>
          <ac:spMkLst>
            <pc:docMk/>
            <pc:sldMk cId="2024968843" sldId="2147481394"/>
            <ac:spMk id="37" creationId="{505D874C-3B38-CC9E-5BD5-FB397590EF76}"/>
          </ac:spMkLst>
        </pc:spChg>
        <pc:spChg chg="add mod">
          <ac:chgData name="Dale Stubblefield" userId="8b6d8762-d243-43f2-aa51-cf50d3036c81" providerId="ADAL" clId="{64BE98AB-411C-CE4E-B36F-1F85A6A445AD}" dt="2024-02-27T21:48:36.676" v="2783" actId="1076"/>
          <ac:spMkLst>
            <pc:docMk/>
            <pc:sldMk cId="2024968843" sldId="2147481394"/>
            <ac:spMk id="38" creationId="{6D916569-C5EB-530C-7BF2-B8874268F834}"/>
          </ac:spMkLst>
        </pc:spChg>
        <pc:spChg chg="add del mod">
          <ac:chgData name="Dale Stubblefield" userId="8b6d8762-d243-43f2-aa51-cf50d3036c81" providerId="ADAL" clId="{64BE98AB-411C-CE4E-B36F-1F85A6A445AD}" dt="2024-02-27T20:05:58.273" v="1490"/>
          <ac:spMkLst>
            <pc:docMk/>
            <pc:sldMk cId="2024968843" sldId="2147481394"/>
            <ac:spMk id="38" creationId="{E8DF907F-95FB-232C-630E-FEC53DC57376}"/>
          </ac:spMkLst>
        </pc:spChg>
        <pc:spChg chg="add del">
          <ac:chgData name="Dale Stubblefield" userId="8b6d8762-d243-43f2-aa51-cf50d3036c81" providerId="ADAL" clId="{64BE98AB-411C-CE4E-B36F-1F85A6A445AD}" dt="2024-02-27T20:05:43.667" v="1484" actId="21"/>
          <ac:spMkLst>
            <pc:docMk/>
            <pc:sldMk cId="2024968843" sldId="2147481394"/>
            <ac:spMk id="39" creationId="{3E872338-A834-E738-D7DB-699BFB367BFD}"/>
          </ac:spMkLst>
        </pc:spChg>
        <pc:spChg chg="del">
          <ac:chgData name="Dale Stubblefield" userId="8b6d8762-d243-43f2-aa51-cf50d3036c81" providerId="ADAL" clId="{64BE98AB-411C-CE4E-B36F-1F85A6A445AD}" dt="2024-02-27T20:04:55.277" v="1472" actId="478"/>
          <ac:spMkLst>
            <pc:docMk/>
            <pc:sldMk cId="2024968843" sldId="2147481394"/>
            <ac:spMk id="40" creationId="{F03C5001-D12C-B126-ECB8-77959395E051}"/>
          </ac:spMkLst>
        </pc:spChg>
        <pc:spChg chg="add del mod">
          <ac:chgData name="Dale Stubblefield" userId="8b6d8762-d243-43f2-aa51-cf50d3036c81" providerId="ADAL" clId="{64BE98AB-411C-CE4E-B36F-1F85A6A445AD}" dt="2024-02-27T20:05:58.273" v="1490"/>
          <ac:spMkLst>
            <pc:docMk/>
            <pc:sldMk cId="2024968843" sldId="2147481394"/>
            <ac:spMk id="41" creationId="{6614A081-AF30-0057-FAD6-88D0F3D3199E}"/>
          </ac:spMkLst>
        </pc:spChg>
        <pc:spChg chg="mod modVis">
          <ac:chgData name="Dale Stubblefield" userId="8b6d8762-d243-43f2-aa51-cf50d3036c81" providerId="ADAL" clId="{64BE98AB-411C-CE4E-B36F-1F85A6A445AD}" dt="2024-02-27T20:08:34.770" v="1543" actId="962"/>
          <ac:spMkLst>
            <pc:docMk/>
            <pc:sldMk cId="2024968843" sldId="2147481394"/>
            <ac:spMk id="42" creationId="{41F47F22-C5DC-1C18-A55C-B643D4CAC8A6}"/>
          </ac:spMkLst>
        </pc:spChg>
        <pc:spChg chg="del">
          <ac:chgData name="Dale Stubblefield" userId="8b6d8762-d243-43f2-aa51-cf50d3036c81" providerId="ADAL" clId="{64BE98AB-411C-CE4E-B36F-1F85A6A445AD}" dt="2024-02-27T20:07:10.130" v="1517" actId="478"/>
          <ac:spMkLst>
            <pc:docMk/>
            <pc:sldMk cId="2024968843" sldId="2147481394"/>
            <ac:spMk id="118" creationId="{984F1B9F-3F8D-4F7D-B47B-305298AAABAB}"/>
          </ac:spMkLst>
        </pc:spChg>
        <pc:spChg chg="del">
          <ac:chgData name="Dale Stubblefield" userId="8b6d8762-d243-43f2-aa51-cf50d3036c81" providerId="ADAL" clId="{64BE98AB-411C-CE4E-B36F-1F85A6A445AD}" dt="2024-02-27T20:07:07.490" v="1516" actId="478"/>
          <ac:spMkLst>
            <pc:docMk/>
            <pc:sldMk cId="2024968843" sldId="2147481394"/>
            <ac:spMk id="119" creationId="{8737B821-C2A2-C692-1D29-AD78608ACBB1}"/>
          </ac:spMkLst>
        </pc:spChg>
        <pc:grpChg chg="add mod modVis">
          <ac:chgData name="Dale Stubblefield" userId="8b6d8762-d243-43f2-aa51-cf50d3036c81" providerId="ADAL" clId="{64BE98AB-411C-CE4E-B36F-1F85A6A445AD}" dt="2024-02-27T20:07:12.141" v="1518" actId="33935"/>
          <ac:grpSpMkLst>
            <pc:docMk/>
            <pc:sldMk cId="2024968843" sldId="2147481394"/>
            <ac:grpSpMk id="34" creationId="{373D7E2C-9763-9EF7-4112-04D252FAAE7C}"/>
          </ac:grpSpMkLst>
        </pc:grpChg>
      </pc:sldChg>
      <pc:sldChg chg="addSp delSp modSp add mod modTransition delAnim modAnim modNotesTx">
        <pc:chgData name="Dale Stubblefield" userId="8b6d8762-d243-43f2-aa51-cf50d3036c81" providerId="ADAL" clId="{64BE98AB-411C-CE4E-B36F-1F85A6A445AD}" dt="2024-03-01T17:29:50.271" v="5582" actId="14429"/>
        <pc:sldMkLst>
          <pc:docMk/>
          <pc:sldMk cId="1364989569" sldId="2147481395"/>
        </pc:sldMkLst>
        <pc:spChg chg="mod modVis">
          <ac:chgData name="Dale Stubblefield" userId="8b6d8762-d243-43f2-aa51-cf50d3036c81" providerId="ADAL" clId="{64BE98AB-411C-CE4E-B36F-1F85A6A445AD}" dt="2024-02-27T20:07:27.696" v="1525" actId="33935"/>
          <ac:spMkLst>
            <pc:docMk/>
            <pc:sldMk cId="1364989569" sldId="2147481395"/>
            <ac:spMk id="3" creationId="{436C4EB4-C9D9-F1BD-5784-177806859E32}"/>
          </ac:spMkLst>
        </pc:spChg>
        <pc:spChg chg="mod modVis">
          <ac:chgData name="Dale Stubblefield" userId="8b6d8762-d243-43f2-aa51-cf50d3036c81" providerId="ADAL" clId="{64BE98AB-411C-CE4E-B36F-1F85A6A445AD}" dt="2024-02-27T20:07:27.696" v="1525" actId="33935"/>
          <ac:spMkLst>
            <pc:docMk/>
            <pc:sldMk cId="1364989569" sldId="2147481395"/>
            <ac:spMk id="8" creationId="{76854501-5593-45D8-B0A7-124C04446109}"/>
          </ac:spMkLst>
        </pc:spChg>
        <pc:spChg chg="mod modVis">
          <ac:chgData name="Dale Stubblefield" userId="8b6d8762-d243-43f2-aa51-cf50d3036c81" providerId="ADAL" clId="{64BE98AB-411C-CE4E-B36F-1F85A6A445AD}" dt="2024-02-27T20:07:27.696" v="1525" actId="33935"/>
          <ac:spMkLst>
            <pc:docMk/>
            <pc:sldMk cId="1364989569" sldId="2147481395"/>
            <ac:spMk id="9" creationId="{8F1A36BB-EDF1-8986-E6EA-0A149FE295E4}"/>
          </ac:spMkLst>
        </pc:spChg>
        <pc:spChg chg="mod modVis">
          <ac:chgData name="Dale Stubblefield" userId="8b6d8762-d243-43f2-aa51-cf50d3036c81" providerId="ADAL" clId="{64BE98AB-411C-CE4E-B36F-1F85A6A445AD}" dt="2024-02-27T20:07:27.696" v="1525" actId="33935"/>
          <ac:spMkLst>
            <pc:docMk/>
            <pc:sldMk cId="1364989569" sldId="2147481395"/>
            <ac:spMk id="10" creationId="{011532E3-F62D-1ABD-45E4-1CCFFDACFFE8}"/>
          </ac:spMkLst>
        </pc:spChg>
        <pc:spChg chg="mod modVis">
          <ac:chgData name="Dale Stubblefield" userId="8b6d8762-d243-43f2-aa51-cf50d3036c81" providerId="ADAL" clId="{64BE98AB-411C-CE4E-B36F-1F85A6A445AD}" dt="2024-02-27T20:07:27.696" v="1525" actId="33935"/>
          <ac:spMkLst>
            <pc:docMk/>
            <pc:sldMk cId="1364989569" sldId="2147481395"/>
            <ac:spMk id="14" creationId="{29D8DB3A-C5BB-4D93-790D-7CCF308230A2}"/>
          </ac:spMkLst>
        </pc:spChg>
        <pc:spChg chg="mod modVis">
          <ac:chgData name="Dale Stubblefield" userId="8b6d8762-d243-43f2-aa51-cf50d3036c81" providerId="ADAL" clId="{64BE98AB-411C-CE4E-B36F-1F85A6A445AD}" dt="2024-02-27T20:07:27.696" v="1525" actId="33935"/>
          <ac:spMkLst>
            <pc:docMk/>
            <pc:sldMk cId="1364989569" sldId="2147481395"/>
            <ac:spMk id="25" creationId="{5BAB82B4-628F-BBDA-ECC4-3F382D316B48}"/>
          </ac:spMkLst>
        </pc:spChg>
        <pc:spChg chg="mod modVis">
          <ac:chgData name="Dale Stubblefield" userId="8b6d8762-d243-43f2-aa51-cf50d3036c81" providerId="ADAL" clId="{64BE98AB-411C-CE4E-B36F-1F85A6A445AD}" dt="2024-02-27T20:07:27.696" v="1525" actId="33935"/>
          <ac:spMkLst>
            <pc:docMk/>
            <pc:sldMk cId="1364989569" sldId="2147481395"/>
            <ac:spMk id="26" creationId="{9432910E-A64D-5A73-7E51-40ADD618ADD0}"/>
          </ac:spMkLst>
        </pc:spChg>
        <pc:spChg chg="mod modVis">
          <ac:chgData name="Dale Stubblefield" userId="8b6d8762-d243-43f2-aa51-cf50d3036c81" providerId="ADAL" clId="{64BE98AB-411C-CE4E-B36F-1F85A6A445AD}" dt="2024-02-27T20:07:27.696" v="1525" actId="33935"/>
          <ac:spMkLst>
            <pc:docMk/>
            <pc:sldMk cId="1364989569" sldId="2147481395"/>
            <ac:spMk id="30" creationId="{3348FACF-7EC9-08B4-2A92-672C6A828354}"/>
          </ac:spMkLst>
        </pc:spChg>
        <pc:spChg chg="mod modVis">
          <ac:chgData name="Dale Stubblefield" userId="8b6d8762-d243-43f2-aa51-cf50d3036c81" providerId="ADAL" clId="{64BE98AB-411C-CE4E-B36F-1F85A6A445AD}" dt="2024-02-27T20:07:27.696" v="1525" actId="33935"/>
          <ac:spMkLst>
            <pc:docMk/>
            <pc:sldMk cId="1364989569" sldId="2147481395"/>
            <ac:spMk id="36" creationId="{873BC39D-D5EC-77E9-D85A-87F5D6B00F01}"/>
          </ac:spMkLst>
        </pc:spChg>
        <pc:spChg chg="add mod">
          <ac:chgData name="Dale Stubblefield" userId="8b6d8762-d243-43f2-aa51-cf50d3036c81" providerId="ADAL" clId="{64BE98AB-411C-CE4E-B36F-1F85A6A445AD}" dt="2024-03-01T17:19:55.011" v="5571" actId="1076"/>
          <ac:spMkLst>
            <pc:docMk/>
            <pc:sldMk cId="1364989569" sldId="2147481395"/>
            <ac:spMk id="38" creationId="{28502F11-C530-8285-4CD7-EFAA7594CFED}"/>
          </ac:spMkLst>
        </pc:spChg>
        <pc:spChg chg="add del mod">
          <ac:chgData name="Dale Stubblefield" userId="8b6d8762-d243-43f2-aa51-cf50d3036c81" providerId="ADAL" clId="{64BE98AB-411C-CE4E-B36F-1F85A6A445AD}" dt="2024-02-29T21:35:06.238" v="4068"/>
          <ac:spMkLst>
            <pc:docMk/>
            <pc:sldMk cId="1364989569" sldId="2147481395"/>
            <ac:spMk id="39" creationId="{D39D6C1C-66CF-3EA4-89DE-7EEE54FDCC09}"/>
          </ac:spMkLst>
        </pc:spChg>
        <pc:spChg chg="mod">
          <ac:chgData name="Dale Stubblefield" userId="8b6d8762-d243-43f2-aa51-cf50d3036c81" providerId="ADAL" clId="{64BE98AB-411C-CE4E-B36F-1F85A6A445AD}" dt="2024-02-27T20:06:30.404" v="1498"/>
          <ac:spMkLst>
            <pc:docMk/>
            <pc:sldMk cId="1364989569" sldId="2147481395"/>
            <ac:spMk id="39" creationId="{F53F02B3-35DA-8026-8AAD-44D0E8A53957}"/>
          </ac:spMkLst>
        </pc:spChg>
        <pc:spChg chg="add del">
          <ac:chgData name="Dale Stubblefield" userId="8b6d8762-d243-43f2-aa51-cf50d3036c81" providerId="ADAL" clId="{64BE98AB-411C-CE4E-B36F-1F85A6A445AD}" dt="2024-02-29T21:35:06.238" v="4068"/>
          <ac:spMkLst>
            <pc:docMk/>
            <pc:sldMk cId="1364989569" sldId="2147481395"/>
            <ac:spMk id="40" creationId="{1E4F09DB-19F8-116D-0838-F6B00550F97B}"/>
          </ac:spMkLst>
        </pc:spChg>
        <pc:spChg chg="mod">
          <ac:chgData name="Dale Stubblefield" userId="8b6d8762-d243-43f2-aa51-cf50d3036c81" providerId="ADAL" clId="{64BE98AB-411C-CE4E-B36F-1F85A6A445AD}" dt="2024-02-27T20:06:30.404" v="1498"/>
          <ac:spMkLst>
            <pc:docMk/>
            <pc:sldMk cId="1364989569" sldId="2147481395"/>
            <ac:spMk id="40" creationId="{3CF1192F-3923-CC17-03B2-CC98151FAFB2}"/>
          </ac:spMkLst>
        </pc:spChg>
        <pc:spChg chg="mod">
          <ac:chgData name="Dale Stubblefield" userId="8b6d8762-d243-43f2-aa51-cf50d3036c81" providerId="ADAL" clId="{64BE98AB-411C-CE4E-B36F-1F85A6A445AD}" dt="2024-03-01T17:19:06.521" v="5561"/>
          <ac:spMkLst>
            <pc:docMk/>
            <pc:sldMk cId="1364989569" sldId="2147481395"/>
            <ac:spMk id="40" creationId="{7FBE7251-3009-414B-BE6E-F9C430B951BA}"/>
          </ac:spMkLst>
        </pc:spChg>
        <pc:spChg chg="del">
          <ac:chgData name="Dale Stubblefield" userId="8b6d8762-d243-43f2-aa51-cf50d3036c81" providerId="ADAL" clId="{64BE98AB-411C-CE4E-B36F-1F85A6A445AD}" dt="2024-02-27T20:06:19.524" v="1495" actId="478"/>
          <ac:spMkLst>
            <pc:docMk/>
            <pc:sldMk cId="1364989569" sldId="2147481395"/>
            <ac:spMk id="42" creationId="{41F47F22-C5DC-1C18-A55C-B643D4CAC8A6}"/>
          </ac:spMkLst>
        </pc:spChg>
        <pc:spChg chg="mod">
          <ac:chgData name="Dale Stubblefield" userId="8b6d8762-d243-43f2-aa51-cf50d3036c81" providerId="ADAL" clId="{64BE98AB-411C-CE4E-B36F-1F85A6A445AD}" dt="2024-02-29T21:35:15.041" v="4070" actId="962"/>
          <ac:spMkLst>
            <pc:docMk/>
            <pc:sldMk cId="1364989569" sldId="2147481395"/>
            <ac:spMk id="42" creationId="{6DE67ADF-2EEE-AE7A-CEA0-FA7770D0A3B3}"/>
          </ac:spMkLst>
        </pc:spChg>
        <pc:spChg chg="mod">
          <ac:chgData name="Dale Stubblefield" userId="8b6d8762-d243-43f2-aa51-cf50d3036c81" providerId="ADAL" clId="{64BE98AB-411C-CE4E-B36F-1F85A6A445AD}" dt="2024-02-27T20:08:42.386" v="1544"/>
          <ac:spMkLst>
            <pc:docMk/>
            <pc:sldMk cId="1364989569" sldId="2147481395"/>
            <ac:spMk id="44" creationId="{68269CB9-A317-16E9-4DD8-15E40793D914}"/>
          </ac:spMkLst>
        </pc:spChg>
        <pc:spChg chg="mod modVis">
          <ac:chgData name="Dale Stubblefield" userId="8b6d8762-d243-43f2-aa51-cf50d3036c81" providerId="ADAL" clId="{64BE98AB-411C-CE4E-B36F-1F85A6A445AD}" dt="2024-02-27T20:07:27.696" v="1525" actId="33935"/>
          <ac:spMkLst>
            <pc:docMk/>
            <pc:sldMk cId="1364989569" sldId="2147481395"/>
            <ac:spMk id="46" creationId="{638432A1-78A5-42A6-2811-C47E3E5E9A58}"/>
          </ac:spMkLst>
        </pc:spChg>
        <pc:spChg chg="mod modVis">
          <ac:chgData name="Dale Stubblefield" userId="8b6d8762-d243-43f2-aa51-cf50d3036c81" providerId="ADAL" clId="{64BE98AB-411C-CE4E-B36F-1F85A6A445AD}" dt="2024-02-27T20:07:27.696" v="1525" actId="33935"/>
          <ac:spMkLst>
            <pc:docMk/>
            <pc:sldMk cId="1364989569" sldId="2147481395"/>
            <ac:spMk id="54" creationId="{B54CF728-1C76-CBCE-77BF-5B38B2DAEE75}"/>
          </ac:spMkLst>
        </pc:spChg>
        <pc:spChg chg="mod">
          <ac:chgData name="Dale Stubblefield" userId="8b6d8762-d243-43f2-aa51-cf50d3036c81" providerId="ADAL" clId="{64BE98AB-411C-CE4E-B36F-1F85A6A445AD}" dt="2024-02-27T20:08:42.386" v="1544"/>
          <ac:spMkLst>
            <pc:docMk/>
            <pc:sldMk cId="1364989569" sldId="2147481395"/>
            <ac:spMk id="56" creationId="{703159F2-4DAF-EB5A-D5EF-E7612682E5A9}"/>
          </ac:spMkLst>
        </pc:spChg>
        <pc:spChg chg="add del mod">
          <ac:chgData name="Dale Stubblefield" userId="8b6d8762-d243-43f2-aa51-cf50d3036c81" providerId="ADAL" clId="{64BE98AB-411C-CE4E-B36F-1F85A6A445AD}" dt="2024-02-27T20:09:36.760" v="1554"/>
          <ac:spMkLst>
            <pc:docMk/>
            <pc:sldMk cId="1364989569" sldId="2147481395"/>
            <ac:spMk id="57" creationId="{A5283253-6B22-F85A-675F-780BFBFB1C6B}"/>
          </ac:spMkLst>
        </pc:spChg>
        <pc:spChg chg="mod modVis">
          <ac:chgData name="Dale Stubblefield" userId="8b6d8762-d243-43f2-aa51-cf50d3036c81" providerId="ADAL" clId="{64BE98AB-411C-CE4E-B36F-1F85A6A445AD}" dt="2024-02-27T20:07:27.696" v="1525" actId="33935"/>
          <ac:spMkLst>
            <pc:docMk/>
            <pc:sldMk cId="1364989569" sldId="2147481395"/>
            <ac:spMk id="58" creationId="{85C555FC-AE1D-5C1B-6AB4-2D62335B5D19}"/>
          </ac:spMkLst>
        </pc:spChg>
        <pc:spChg chg="mod modVis">
          <ac:chgData name="Dale Stubblefield" userId="8b6d8762-d243-43f2-aa51-cf50d3036c81" providerId="ADAL" clId="{64BE98AB-411C-CE4E-B36F-1F85A6A445AD}" dt="2024-02-27T20:07:27.696" v="1525" actId="33935"/>
          <ac:spMkLst>
            <pc:docMk/>
            <pc:sldMk cId="1364989569" sldId="2147481395"/>
            <ac:spMk id="59" creationId="{BDF3B8CE-FFE1-D990-E99F-FA6BF4D0CCDD}"/>
          </ac:spMkLst>
        </pc:spChg>
        <pc:spChg chg="add del mod">
          <ac:chgData name="Dale Stubblefield" userId="8b6d8762-d243-43f2-aa51-cf50d3036c81" providerId="ADAL" clId="{64BE98AB-411C-CE4E-B36F-1F85A6A445AD}" dt="2024-02-27T20:09:36.760" v="1554"/>
          <ac:spMkLst>
            <pc:docMk/>
            <pc:sldMk cId="1364989569" sldId="2147481395"/>
            <ac:spMk id="60" creationId="{64EEC45B-B51C-2F82-E617-E9877018004B}"/>
          </ac:spMkLst>
        </pc:spChg>
        <pc:spChg chg="del mod modVis">
          <ac:chgData name="Dale Stubblefield" userId="8b6d8762-d243-43f2-aa51-cf50d3036c81" providerId="ADAL" clId="{64BE98AB-411C-CE4E-B36F-1F85A6A445AD}" dt="2024-02-29T21:34:32.780" v="4063" actId="478"/>
          <ac:spMkLst>
            <pc:docMk/>
            <pc:sldMk cId="1364989569" sldId="2147481395"/>
            <ac:spMk id="61" creationId="{6F8E67C7-5632-07CA-E914-7245F830E484}"/>
          </ac:spMkLst>
        </pc:spChg>
        <pc:spChg chg="mod">
          <ac:chgData name="Dale Stubblefield" userId="8b6d8762-d243-43f2-aa51-cf50d3036c81" providerId="ADAL" clId="{64BE98AB-411C-CE4E-B36F-1F85A6A445AD}" dt="2024-03-01T17:19:13.510" v="5562"/>
          <ac:spMkLst>
            <pc:docMk/>
            <pc:sldMk cId="1364989569" sldId="2147481395"/>
            <ac:spMk id="65" creationId="{A65B38B0-DBDF-DE95-E3A2-87BF2F7F52FA}"/>
          </ac:spMkLst>
        </pc:spChg>
        <pc:spChg chg="mod">
          <ac:chgData name="Dale Stubblefield" userId="8b6d8762-d243-43f2-aa51-cf50d3036c81" providerId="ADAL" clId="{64BE98AB-411C-CE4E-B36F-1F85A6A445AD}" dt="2024-03-01T17:19:43.613" v="5568" actId="403"/>
          <ac:spMkLst>
            <pc:docMk/>
            <pc:sldMk cId="1364989569" sldId="2147481395"/>
            <ac:spMk id="66" creationId="{A98BB101-873F-EEC8-B928-26489FA9FBA9}"/>
          </ac:spMkLst>
        </pc:spChg>
        <pc:spChg chg="del mod">
          <ac:chgData name="Dale Stubblefield" userId="8b6d8762-d243-43f2-aa51-cf50d3036c81" providerId="ADAL" clId="{64BE98AB-411C-CE4E-B36F-1F85A6A445AD}" dt="2024-03-01T17:19:46.502" v="5569" actId="478"/>
          <ac:spMkLst>
            <pc:docMk/>
            <pc:sldMk cId="1364989569" sldId="2147481395"/>
            <ac:spMk id="67" creationId="{9DC32B83-0A46-C5FE-C5A8-189BB2B895C8}"/>
          </ac:spMkLst>
        </pc:spChg>
        <pc:spChg chg="mod modVis">
          <ac:chgData name="Dale Stubblefield" userId="8b6d8762-d243-43f2-aa51-cf50d3036c81" providerId="ADAL" clId="{64BE98AB-411C-CE4E-B36F-1F85A6A445AD}" dt="2024-02-27T20:07:27.696" v="1525" actId="33935"/>
          <ac:spMkLst>
            <pc:docMk/>
            <pc:sldMk cId="1364989569" sldId="2147481395"/>
            <ac:spMk id="74" creationId="{710F8E0B-08DF-43EC-6C8D-2FA7C7A4D415}"/>
          </ac:spMkLst>
        </pc:spChg>
        <pc:spChg chg="mod modVis">
          <ac:chgData name="Dale Stubblefield" userId="8b6d8762-d243-43f2-aa51-cf50d3036c81" providerId="ADAL" clId="{64BE98AB-411C-CE4E-B36F-1F85A6A445AD}" dt="2024-02-27T20:07:27.696" v="1525" actId="33935"/>
          <ac:spMkLst>
            <pc:docMk/>
            <pc:sldMk cId="1364989569" sldId="2147481395"/>
            <ac:spMk id="77" creationId="{E83C0B47-6BDD-D885-1B73-083B795C2AAF}"/>
          </ac:spMkLst>
        </pc:spChg>
        <pc:spChg chg="mod modVis">
          <ac:chgData name="Dale Stubblefield" userId="8b6d8762-d243-43f2-aa51-cf50d3036c81" providerId="ADAL" clId="{64BE98AB-411C-CE4E-B36F-1F85A6A445AD}" dt="2024-02-27T20:07:27.696" v="1525" actId="33935"/>
          <ac:spMkLst>
            <pc:docMk/>
            <pc:sldMk cId="1364989569" sldId="2147481395"/>
            <ac:spMk id="105" creationId="{46C35D71-AE32-03EE-8D5B-C4FA72A49C72}"/>
          </ac:spMkLst>
        </pc:spChg>
        <pc:spChg chg="del mod modVis">
          <ac:chgData name="Dale Stubblefield" userId="8b6d8762-d243-43f2-aa51-cf50d3036c81" providerId="ADAL" clId="{64BE98AB-411C-CE4E-B36F-1F85A6A445AD}" dt="2024-02-27T20:11:33.568" v="1574" actId="478"/>
          <ac:spMkLst>
            <pc:docMk/>
            <pc:sldMk cId="1364989569" sldId="2147481395"/>
            <ac:spMk id="118" creationId="{984F1B9F-3F8D-4F7D-B47B-305298AAABAB}"/>
          </ac:spMkLst>
        </pc:spChg>
        <pc:spChg chg="mod modVis">
          <ac:chgData name="Dale Stubblefield" userId="8b6d8762-d243-43f2-aa51-cf50d3036c81" providerId="ADAL" clId="{64BE98AB-411C-CE4E-B36F-1F85A6A445AD}" dt="2024-02-27T20:07:27.696" v="1525" actId="33935"/>
          <ac:spMkLst>
            <pc:docMk/>
            <pc:sldMk cId="1364989569" sldId="2147481395"/>
            <ac:spMk id="119" creationId="{8737B821-C2A2-C692-1D29-AD78608ACBB1}"/>
          </ac:spMkLst>
        </pc:spChg>
        <pc:grpChg chg="mod modVis">
          <ac:chgData name="Dale Stubblefield" userId="8b6d8762-d243-43f2-aa51-cf50d3036c81" providerId="ADAL" clId="{64BE98AB-411C-CE4E-B36F-1F85A6A445AD}" dt="2024-02-27T20:07:27.696" v="1525" actId="33935"/>
          <ac:grpSpMkLst>
            <pc:docMk/>
            <pc:sldMk cId="1364989569" sldId="2147481395"/>
            <ac:grpSpMk id="2" creationId="{DA0DBF9D-2F13-3BC2-35F9-5514EB729A1B}"/>
          </ac:grpSpMkLst>
        </pc:grpChg>
        <pc:grpChg chg="mod modVis">
          <ac:chgData name="Dale Stubblefield" userId="8b6d8762-d243-43f2-aa51-cf50d3036c81" providerId="ADAL" clId="{64BE98AB-411C-CE4E-B36F-1F85A6A445AD}" dt="2024-02-27T20:07:27.696" v="1525" actId="33935"/>
          <ac:grpSpMkLst>
            <pc:docMk/>
            <pc:sldMk cId="1364989569" sldId="2147481395"/>
            <ac:grpSpMk id="4" creationId="{B98065E0-1943-A05D-D7AC-462EF2073AC0}"/>
          </ac:grpSpMkLst>
        </pc:grpChg>
        <pc:grpChg chg="mod modVis">
          <ac:chgData name="Dale Stubblefield" userId="8b6d8762-d243-43f2-aa51-cf50d3036c81" providerId="ADAL" clId="{64BE98AB-411C-CE4E-B36F-1F85A6A445AD}" dt="2024-02-27T20:07:27.696" v="1525" actId="33935"/>
          <ac:grpSpMkLst>
            <pc:docMk/>
            <pc:sldMk cId="1364989569" sldId="2147481395"/>
            <ac:grpSpMk id="16" creationId="{750A612E-7CE6-5AE8-B20A-DD30EBD359D8}"/>
          </ac:grpSpMkLst>
        </pc:grpChg>
        <pc:grpChg chg="mod modVis">
          <ac:chgData name="Dale Stubblefield" userId="8b6d8762-d243-43f2-aa51-cf50d3036c81" providerId="ADAL" clId="{64BE98AB-411C-CE4E-B36F-1F85A6A445AD}" dt="2024-02-27T20:07:27.696" v="1525" actId="33935"/>
          <ac:grpSpMkLst>
            <pc:docMk/>
            <pc:sldMk cId="1364989569" sldId="2147481395"/>
            <ac:grpSpMk id="31" creationId="{4C8FFFED-7AFE-F0D8-A192-41BBFB5BDCBA}"/>
          </ac:grpSpMkLst>
        </pc:grpChg>
        <pc:grpChg chg="mod modVis">
          <ac:chgData name="Dale Stubblefield" userId="8b6d8762-d243-43f2-aa51-cf50d3036c81" providerId="ADAL" clId="{64BE98AB-411C-CE4E-B36F-1F85A6A445AD}" dt="2024-02-27T20:07:27.696" v="1525" actId="33935"/>
          <ac:grpSpMkLst>
            <pc:docMk/>
            <pc:sldMk cId="1364989569" sldId="2147481395"/>
            <ac:grpSpMk id="34" creationId="{373D7E2C-9763-9EF7-4112-04D252FAAE7C}"/>
          </ac:grpSpMkLst>
        </pc:grpChg>
        <pc:grpChg chg="add mod">
          <ac:chgData name="Dale Stubblefield" userId="8b6d8762-d243-43f2-aa51-cf50d3036c81" providerId="ADAL" clId="{64BE98AB-411C-CE4E-B36F-1F85A6A445AD}" dt="2024-02-27T20:06:30.404" v="1498"/>
          <ac:grpSpMkLst>
            <pc:docMk/>
            <pc:sldMk cId="1364989569" sldId="2147481395"/>
            <ac:grpSpMk id="38" creationId="{807752F7-BAC4-C588-C78C-C60007607F53}"/>
          </ac:grpSpMkLst>
        </pc:grpChg>
        <pc:grpChg chg="add del mod">
          <ac:chgData name="Dale Stubblefield" userId="8b6d8762-d243-43f2-aa51-cf50d3036c81" providerId="ADAL" clId="{64BE98AB-411C-CE4E-B36F-1F85A6A445AD}" dt="2024-03-01T17:19:58.318" v="5572" actId="478"/>
          <ac:grpSpMkLst>
            <pc:docMk/>
            <pc:sldMk cId="1364989569" sldId="2147481395"/>
            <ac:grpSpMk id="39" creationId="{EB72DB66-A241-7D68-77F8-388D5591B9F3}"/>
          </ac:grpSpMkLst>
        </pc:grpChg>
        <pc:grpChg chg="add mod">
          <ac:chgData name="Dale Stubblefield" userId="8b6d8762-d243-43f2-aa51-cf50d3036c81" providerId="ADAL" clId="{64BE98AB-411C-CE4E-B36F-1F85A6A445AD}" dt="2024-02-27T20:09:40.832" v="1556" actId="1076"/>
          <ac:grpSpMkLst>
            <pc:docMk/>
            <pc:sldMk cId="1364989569" sldId="2147481395"/>
            <ac:grpSpMk id="41" creationId="{40ADDCA2-3649-B1BF-C439-E4AD1626B745}"/>
          </ac:grpSpMkLst>
        </pc:grpChg>
        <pc:grpChg chg="mod modVis">
          <ac:chgData name="Dale Stubblefield" userId="8b6d8762-d243-43f2-aa51-cf50d3036c81" providerId="ADAL" clId="{64BE98AB-411C-CE4E-B36F-1F85A6A445AD}" dt="2024-02-27T20:07:27.696" v="1525" actId="33935"/>
          <ac:grpSpMkLst>
            <pc:docMk/>
            <pc:sldMk cId="1364989569" sldId="2147481395"/>
            <ac:grpSpMk id="48" creationId="{8AD5E6C5-4B87-B8F1-FC8D-9767B2E5A12A}"/>
          </ac:grpSpMkLst>
        </pc:grpChg>
        <pc:grpChg chg="add mod modVis">
          <ac:chgData name="Dale Stubblefield" userId="8b6d8762-d243-43f2-aa51-cf50d3036c81" providerId="ADAL" clId="{64BE98AB-411C-CE4E-B36F-1F85A6A445AD}" dt="2024-03-01T17:29:50.271" v="5582" actId="14429"/>
          <ac:grpSpMkLst>
            <pc:docMk/>
            <pc:sldMk cId="1364989569" sldId="2147481395"/>
            <ac:grpSpMk id="60" creationId="{18B06308-B397-8342-B392-D454CFA610FA}"/>
          </ac:grpSpMkLst>
        </pc:grpChg>
        <pc:grpChg chg="mod">
          <ac:chgData name="Dale Stubblefield" userId="8b6d8762-d243-43f2-aa51-cf50d3036c81" providerId="ADAL" clId="{64BE98AB-411C-CE4E-B36F-1F85A6A445AD}" dt="2024-03-01T17:19:13.510" v="5562"/>
          <ac:grpSpMkLst>
            <pc:docMk/>
            <pc:sldMk cId="1364989569" sldId="2147481395"/>
            <ac:grpSpMk id="61" creationId="{EED237D0-DAFF-D178-804F-80C7466E211F}"/>
          </ac:grpSpMkLst>
        </pc:grpChg>
        <pc:grpChg chg="add">
          <ac:chgData name="Dale Stubblefield" userId="8b6d8762-d243-43f2-aa51-cf50d3036c81" providerId="ADAL" clId="{64BE98AB-411C-CE4E-B36F-1F85A6A445AD}" dt="2024-02-27T20:27:16.958" v="1803" actId="164"/>
          <ac:grpSpMkLst>
            <pc:docMk/>
            <pc:sldMk cId="1364989569" sldId="2147481395"/>
            <ac:grpSpMk id="62" creationId="{1555843A-8612-8BA2-34E1-C82EDAEBD20B}"/>
          </ac:grpSpMkLst>
        </pc:grpChg>
        <pc:grpChg chg="mod modVis">
          <ac:chgData name="Dale Stubblefield" userId="8b6d8762-d243-43f2-aa51-cf50d3036c81" providerId="ADAL" clId="{64BE98AB-411C-CE4E-B36F-1F85A6A445AD}" dt="2024-02-27T20:07:27.696" v="1525" actId="33935"/>
          <ac:grpSpMkLst>
            <pc:docMk/>
            <pc:sldMk cId="1364989569" sldId="2147481395"/>
            <ac:grpSpMk id="82" creationId="{7614DB2A-D994-4FDA-B587-461C5B98C424}"/>
          </ac:grpSpMkLst>
        </pc:grpChg>
        <pc:grpChg chg="mod modVis">
          <ac:chgData name="Dale Stubblefield" userId="8b6d8762-d243-43f2-aa51-cf50d3036c81" providerId="ADAL" clId="{64BE98AB-411C-CE4E-B36F-1F85A6A445AD}" dt="2024-02-27T20:07:27.696" v="1525" actId="33935"/>
          <ac:grpSpMkLst>
            <pc:docMk/>
            <pc:sldMk cId="1364989569" sldId="2147481395"/>
            <ac:grpSpMk id="90" creationId="{17DC8F5E-BB8F-52F0-5F17-088CC2192A1C}"/>
          </ac:grpSpMkLst>
        </pc:grpChg>
        <pc:grpChg chg="mod modVis">
          <ac:chgData name="Dale Stubblefield" userId="8b6d8762-d243-43f2-aa51-cf50d3036c81" providerId="ADAL" clId="{64BE98AB-411C-CE4E-B36F-1F85A6A445AD}" dt="2024-02-27T20:07:27.696" v="1525" actId="33935"/>
          <ac:grpSpMkLst>
            <pc:docMk/>
            <pc:sldMk cId="1364989569" sldId="2147481395"/>
            <ac:grpSpMk id="91" creationId="{8FA40A86-73FB-0B84-7C4F-5294568ED81D}"/>
          </ac:grpSpMkLst>
        </pc:grpChg>
        <pc:grpChg chg="mod modVis">
          <ac:chgData name="Dale Stubblefield" userId="8b6d8762-d243-43f2-aa51-cf50d3036c81" providerId="ADAL" clId="{64BE98AB-411C-CE4E-B36F-1F85A6A445AD}" dt="2024-02-27T20:07:27.696" v="1525" actId="33935"/>
          <ac:grpSpMkLst>
            <pc:docMk/>
            <pc:sldMk cId="1364989569" sldId="2147481395"/>
            <ac:grpSpMk id="96" creationId="{BB36CB95-5BE7-95C3-413A-645F1C6EE44B}"/>
          </ac:grpSpMkLst>
        </pc:grpChg>
        <pc:grpChg chg="mod modVis">
          <ac:chgData name="Dale Stubblefield" userId="8b6d8762-d243-43f2-aa51-cf50d3036c81" providerId="ADAL" clId="{64BE98AB-411C-CE4E-B36F-1F85A6A445AD}" dt="2024-02-27T20:07:27.696" v="1525" actId="33935"/>
          <ac:grpSpMkLst>
            <pc:docMk/>
            <pc:sldMk cId="1364989569" sldId="2147481395"/>
            <ac:grpSpMk id="103" creationId="{EF263389-0DB8-92FF-9D84-21AC22036286}"/>
          </ac:grpSpMkLst>
        </pc:grpChg>
        <pc:grpChg chg="mod modVis">
          <ac:chgData name="Dale Stubblefield" userId="8b6d8762-d243-43f2-aa51-cf50d3036c81" providerId="ADAL" clId="{64BE98AB-411C-CE4E-B36F-1F85A6A445AD}" dt="2024-02-27T20:07:27.696" v="1525" actId="33935"/>
          <ac:grpSpMkLst>
            <pc:docMk/>
            <pc:sldMk cId="1364989569" sldId="2147481395"/>
            <ac:grpSpMk id="124" creationId="{0194D37A-3D87-E124-FF6F-41DE37B71AD4}"/>
          </ac:grpSpMkLst>
        </pc:grpChg>
        <pc:picChg chg="mod modVis">
          <ac:chgData name="Dale Stubblefield" userId="8b6d8762-d243-43f2-aa51-cf50d3036c81" providerId="ADAL" clId="{64BE98AB-411C-CE4E-B36F-1F85A6A445AD}" dt="2024-02-27T20:07:27.696" v="1525" actId="33935"/>
          <ac:picMkLst>
            <pc:docMk/>
            <pc:sldMk cId="1364989569" sldId="2147481395"/>
            <ac:picMk id="13" creationId="{49DBD24C-7254-33B9-F5F3-AD4F4AE37B75}"/>
          </ac:picMkLst>
        </pc:picChg>
        <pc:picChg chg="mod modVis">
          <ac:chgData name="Dale Stubblefield" userId="8b6d8762-d243-43f2-aa51-cf50d3036c81" providerId="ADAL" clId="{64BE98AB-411C-CE4E-B36F-1F85A6A445AD}" dt="2024-02-27T20:07:27.696" v="1525" actId="33935"/>
          <ac:picMkLst>
            <pc:docMk/>
            <pc:sldMk cId="1364989569" sldId="2147481395"/>
            <ac:picMk id="24" creationId="{402A3DA9-0610-27DA-87B7-2D724364014A}"/>
          </ac:picMkLst>
        </pc:picChg>
        <pc:picChg chg="mod">
          <ac:chgData name="Dale Stubblefield" userId="8b6d8762-d243-43f2-aa51-cf50d3036c81" providerId="ADAL" clId="{64BE98AB-411C-CE4E-B36F-1F85A6A445AD}" dt="2024-03-01T17:19:06.521" v="5561"/>
          <ac:picMkLst>
            <pc:docMk/>
            <pc:sldMk cId="1364989569" sldId="2147481395"/>
            <ac:picMk id="57" creationId="{6BAB63BB-C46D-B5F3-6889-4D950418E01B}"/>
          </ac:picMkLst>
        </pc:picChg>
        <pc:cxnChg chg="mod modVis">
          <ac:chgData name="Dale Stubblefield" userId="8b6d8762-d243-43f2-aa51-cf50d3036c81" providerId="ADAL" clId="{64BE98AB-411C-CE4E-B36F-1F85A6A445AD}" dt="2024-02-27T20:07:27.696" v="1525" actId="33935"/>
          <ac:cxnSpMkLst>
            <pc:docMk/>
            <pc:sldMk cId="1364989569" sldId="2147481395"/>
            <ac:cxnSpMk id="11" creationId="{4FF71070-9D20-06D5-2E35-526EFC29329F}"/>
          </ac:cxnSpMkLst>
        </pc:cxnChg>
        <pc:cxnChg chg="mod modVis">
          <ac:chgData name="Dale Stubblefield" userId="8b6d8762-d243-43f2-aa51-cf50d3036c81" providerId="ADAL" clId="{64BE98AB-411C-CE4E-B36F-1F85A6A445AD}" dt="2024-02-27T20:07:27.696" v="1525" actId="33935"/>
          <ac:cxnSpMkLst>
            <pc:docMk/>
            <pc:sldMk cId="1364989569" sldId="2147481395"/>
            <ac:cxnSpMk id="12" creationId="{5BE8BB6A-8960-BDD3-A61D-B3EB1843E32D}"/>
          </ac:cxnSpMkLst>
        </pc:cxnChg>
        <pc:cxnChg chg="mod modVis">
          <ac:chgData name="Dale Stubblefield" userId="8b6d8762-d243-43f2-aa51-cf50d3036c81" providerId="ADAL" clId="{64BE98AB-411C-CE4E-B36F-1F85A6A445AD}" dt="2024-02-27T20:07:27.696" v="1525" actId="33935"/>
          <ac:cxnSpMkLst>
            <pc:docMk/>
            <pc:sldMk cId="1364989569" sldId="2147481395"/>
            <ac:cxnSpMk id="15" creationId="{75E1507E-10A9-1093-7E51-295E991955C7}"/>
          </ac:cxnSpMkLst>
        </pc:cxnChg>
        <pc:cxnChg chg="mod modVis">
          <ac:chgData name="Dale Stubblefield" userId="8b6d8762-d243-43f2-aa51-cf50d3036c81" providerId="ADAL" clId="{64BE98AB-411C-CE4E-B36F-1F85A6A445AD}" dt="2024-02-27T20:07:27.696" v="1525" actId="33935"/>
          <ac:cxnSpMkLst>
            <pc:docMk/>
            <pc:sldMk cId="1364989569" sldId="2147481395"/>
            <ac:cxnSpMk id="23" creationId="{A1F0F5E2-82B9-3CDD-660C-A65765538EB7}"/>
          </ac:cxnSpMkLst>
        </pc:cxnChg>
        <pc:cxnChg chg="mod modVis">
          <ac:chgData name="Dale Stubblefield" userId="8b6d8762-d243-43f2-aa51-cf50d3036c81" providerId="ADAL" clId="{64BE98AB-411C-CE4E-B36F-1F85A6A445AD}" dt="2024-02-27T20:07:27.696" v="1525" actId="33935"/>
          <ac:cxnSpMkLst>
            <pc:docMk/>
            <pc:sldMk cId="1364989569" sldId="2147481395"/>
            <ac:cxnSpMk id="27" creationId="{89A22CC9-869F-A1B4-9690-51302DA06526}"/>
          </ac:cxnSpMkLst>
        </pc:cxnChg>
        <pc:cxnChg chg="mod modVis">
          <ac:chgData name="Dale Stubblefield" userId="8b6d8762-d243-43f2-aa51-cf50d3036c81" providerId="ADAL" clId="{64BE98AB-411C-CE4E-B36F-1F85A6A445AD}" dt="2024-02-27T20:07:27.696" v="1525" actId="33935"/>
          <ac:cxnSpMkLst>
            <pc:docMk/>
            <pc:sldMk cId="1364989569" sldId="2147481395"/>
            <ac:cxnSpMk id="28" creationId="{7862C68C-2165-AA73-BC49-1922C6722A9B}"/>
          </ac:cxnSpMkLst>
        </pc:cxnChg>
        <pc:cxnChg chg="mod modVis">
          <ac:chgData name="Dale Stubblefield" userId="8b6d8762-d243-43f2-aa51-cf50d3036c81" providerId="ADAL" clId="{64BE98AB-411C-CE4E-B36F-1F85A6A445AD}" dt="2024-02-27T20:07:27.696" v="1525" actId="33935"/>
          <ac:cxnSpMkLst>
            <pc:docMk/>
            <pc:sldMk cId="1364989569" sldId="2147481395"/>
            <ac:cxnSpMk id="29" creationId="{3BDD8A6B-3867-0BA9-BDDB-D4098B9D6A58}"/>
          </ac:cxnSpMkLst>
        </pc:cxnChg>
        <pc:cxnChg chg="mod modVis">
          <ac:chgData name="Dale Stubblefield" userId="8b6d8762-d243-43f2-aa51-cf50d3036c81" providerId="ADAL" clId="{64BE98AB-411C-CE4E-B36F-1F85A6A445AD}" dt="2024-02-27T20:07:27.696" v="1525" actId="33935"/>
          <ac:cxnSpMkLst>
            <pc:docMk/>
            <pc:sldMk cId="1364989569" sldId="2147481395"/>
            <ac:cxnSpMk id="45" creationId="{1ABDADAA-B5D9-8A87-4437-95E71DE1D50C}"/>
          </ac:cxnSpMkLst>
        </pc:cxnChg>
        <pc:cxnChg chg="mod modVis">
          <ac:chgData name="Dale Stubblefield" userId="8b6d8762-d243-43f2-aa51-cf50d3036c81" providerId="ADAL" clId="{64BE98AB-411C-CE4E-B36F-1F85A6A445AD}" dt="2024-02-27T20:07:27.696" v="1525" actId="33935"/>
          <ac:cxnSpMkLst>
            <pc:docMk/>
            <pc:sldMk cId="1364989569" sldId="2147481395"/>
            <ac:cxnSpMk id="47" creationId="{0F0D3437-8E83-EF75-3808-12C6FA6B255F}"/>
          </ac:cxnSpMkLst>
        </pc:cxnChg>
        <pc:cxnChg chg="mod modVis">
          <ac:chgData name="Dale Stubblefield" userId="8b6d8762-d243-43f2-aa51-cf50d3036c81" providerId="ADAL" clId="{64BE98AB-411C-CE4E-B36F-1F85A6A445AD}" dt="2024-02-27T20:07:27.696" v="1525" actId="33935"/>
          <ac:cxnSpMkLst>
            <pc:docMk/>
            <pc:sldMk cId="1364989569" sldId="2147481395"/>
            <ac:cxnSpMk id="55" creationId="{DE0225A1-CC3D-EB61-D139-B974F66F1BCD}"/>
          </ac:cxnSpMkLst>
        </pc:cxnChg>
        <pc:cxnChg chg="mod">
          <ac:chgData name="Dale Stubblefield" userId="8b6d8762-d243-43f2-aa51-cf50d3036c81" providerId="ADAL" clId="{64BE98AB-411C-CE4E-B36F-1F85A6A445AD}" dt="2024-03-01T17:27:04.133" v="5580" actId="14100"/>
          <ac:cxnSpMkLst>
            <pc:docMk/>
            <pc:sldMk cId="1364989569" sldId="2147481395"/>
            <ac:cxnSpMk id="63" creationId="{F1979892-A226-913C-51C4-075DA2A525CA}"/>
          </ac:cxnSpMkLst>
        </pc:cxnChg>
        <pc:cxnChg chg="del mod">
          <ac:chgData name="Dale Stubblefield" userId="8b6d8762-d243-43f2-aa51-cf50d3036c81" providerId="ADAL" clId="{64BE98AB-411C-CE4E-B36F-1F85A6A445AD}" dt="2024-03-01T17:19:52.876" v="5570" actId="478"/>
          <ac:cxnSpMkLst>
            <pc:docMk/>
            <pc:sldMk cId="1364989569" sldId="2147481395"/>
            <ac:cxnSpMk id="64" creationId="{2DA43BC4-4B63-A603-3BC8-EDF776A991F8}"/>
          </ac:cxnSpMkLst>
        </pc:cxnChg>
        <pc:cxnChg chg="mod modVis">
          <ac:chgData name="Dale Stubblefield" userId="8b6d8762-d243-43f2-aa51-cf50d3036c81" providerId="ADAL" clId="{64BE98AB-411C-CE4E-B36F-1F85A6A445AD}" dt="2024-02-27T20:07:27.696" v="1525" actId="33935"/>
          <ac:cxnSpMkLst>
            <pc:docMk/>
            <pc:sldMk cId="1364989569" sldId="2147481395"/>
            <ac:cxnSpMk id="68" creationId="{A5A0FB0B-E73A-28BC-72F4-5DD14A295241}"/>
          </ac:cxnSpMkLst>
        </pc:cxnChg>
        <pc:cxnChg chg="mod modVis">
          <ac:chgData name="Dale Stubblefield" userId="8b6d8762-d243-43f2-aa51-cf50d3036c81" providerId="ADAL" clId="{64BE98AB-411C-CE4E-B36F-1F85A6A445AD}" dt="2024-02-27T20:07:27.696" v="1525" actId="33935"/>
          <ac:cxnSpMkLst>
            <pc:docMk/>
            <pc:sldMk cId="1364989569" sldId="2147481395"/>
            <ac:cxnSpMk id="73" creationId="{00070FB8-5BE9-FBD7-846A-4E608D075F9D}"/>
          </ac:cxnSpMkLst>
        </pc:cxnChg>
        <pc:cxnChg chg="mod modVis">
          <ac:chgData name="Dale Stubblefield" userId="8b6d8762-d243-43f2-aa51-cf50d3036c81" providerId="ADAL" clId="{64BE98AB-411C-CE4E-B36F-1F85A6A445AD}" dt="2024-02-27T20:07:27.696" v="1525" actId="33935"/>
          <ac:cxnSpMkLst>
            <pc:docMk/>
            <pc:sldMk cId="1364989569" sldId="2147481395"/>
            <ac:cxnSpMk id="78" creationId="{FB7B0E17-5BF7-C2A5-3AE2-24DF5E953B3A}"/>
          </ac:cxnSpMkLst>
        </pc:cxnChg>
        <pc:cxnChg chg="mod modVis">
          <ac:chgData name="Dale Stubblefield" userId="8b6d8762-d243-43f2-aa51-cf50d3036c81" providerId="ADAL" clId="{64BE98AB-411C-CE4E-B36F-1F85A6A445AD}" dt="2024-02-27T20:07:27.696" v="1525" actId="33935"/>
          <ac:cxnSpMkLst>
            <pc:docMk/>
            <pc:sldMk cId="1364989569" sldId="2147481395"/>
            <ac:cxnSpMk id="104" creationId="{80033CAA-5C74-942E-35FC-380A52248F3D}"/>
          </ac:cxnSpMkLst>
        </pc:cxnChg>
        <pc:cxnChg chg="mod modVis">
          <ac:chgData name="Dale Stubblefield" userId="8b6d8762-d243-43f2-aa51-cf50d3036c81" providerId="ADAL" clId="{64BE98AB-411C-CE4E-B36F-1F85A6A445AD}" dt="2024-02-27T20:07:27.696" v="1525" actId="33935"/>
          <ac:cxnSpMkLst>
            <pc:docMk/>
            <pc:sldMk cId="1364989569" sldId="2147481395"/>
            <ac:cxnSpMk id="106" creationId="{B48BEF82-63A3-EC05-21A6-98E128E13865}"/>
          </ac:cxnSpMkLst>
        </pc:cxnChg>
        <pc:cxnChg chg="mod modVis">
          <ac:chgData name="Dale Stubblefield" userId="8b6d8762-d243-43f2-aa51-cf50d3036c81" providerId="ADAL" clId="{64BE98AB-411C-CE4E-B36F-1F85A6A445AD}" dt="2024-02-27T20:07:27.696" v="1525" actId="33935"/>
          <ac:cxnSpMkLst>
            <pc:docMk/>
            <pc:sldMk cId="1364989569" sldId="2147481395"/>
            <ac:cxnSpMk id="108" creationId="{661DE145-F962-D1BA-57E2-4CCE71D06CA3}"/>
          </ac:cxnSpMkLst>
        </pc:cxnChg>
        <pc:cxnChg chg="mod modVis">
          <ac:chgData name="Dale Stubblefield" userId="8b6d8762-d243-43f2-aa51-cf50d3036c81" providerId="ADAL" clId="{64BE98AB-411C-CE4E-B36F-1F85A6A445AD}" dt="2024-02-27T20:07:27.696" v="1525" actId="33935"/>
          <ac:cxnSpMkLst>
            <pc:docMk/>
            <pc:sldMk cId="1364989569" sldId="2147481395"/>
            <ac:cxnSpMk id="109" creationId="{BEAFE648-A060-1D93-AFB0-24DFB585EECD}"/>
          </ac:cxnSpMkLst>
        </pc:cxnChg>
      </pc:sldChg>
      <pc:sldChg chg="addSp delSp modSp add mod modTransition modAnim modShow modNotesTx">
        <pc:chgData name="Dale Stubblefield" userId="8b6d8762-d243-43f2-aa51-cf50d3036c81" providerId="ADAL" clId="{64BE98AB-411C-CE4E-B36F-1F85A6A445AD}" dt="2024-03-01T23:01:22.994" v="5764" actId="729"/>
        <pc:sldMkLst>
          <pc:docMk/>
          <pc:sldMk cId="510980824" sldId="2147481396"/>
        </pc:sldMkLst>
        <pc:spChg chg="mod">
          <ac:chgData name="Dale Stubblefield" userId="8b6d8762-d243-43f2-aa51-cf50d3036c81" providerId="ADAL" clId="{64BE98AB-411C-CE4E-B36F-1F85A6A445AD}" dt="2024-02-27T20:11:50.833" v="1578"/>
          <ac:spMkLst>
            <pc:docMk/>
            <pc:sldMk cId="510980824" sldId="2147481396"/>
            <ac:spMk id="39" creationId="{EF1D1C1B-04F2-3B29-7BE0-304B3295C694}"/>
          </ac:spMkLst>
        </pc:spChg>
        <pc:spChg chg="mod">
          <ac:chgData name="Dale Stubblefield" userId="8b6d8762-d243-43f2-aa51-cf50d3036c81" providerId="ADAL" clId="{64BE98AB-411C-CE4E-B36F-1F85A6A445AD}" dt="2024-02-27T20:11:50.833" v="1578"/>
          <ac:spMkLst>
            <pc:docMk/>
            <pc:sldMk cId="510980824" sldId="2147481396"/>
            <ac:spMk id="40" creationId="{B28BE7DE-FBB3-E37B-9535-82DA0AA63067}"/>
          </ac:spMkLst>
        </pc:spChg>
        <pc:spChg chg="add del mod">
          <ac:chgData name="Dale Stubblefield" userId="8b6d8762-d243-43f2-aa51-cf50d3036c81" providerId="ADAL" clId="{64BE98AB-411C-CE4E-B36F-1F85A6A445AD}" dt="2024-02-29T21:36:34.230" v="4077"/>
          <ac:spMkLst>
            <pc:docMk/>
            <pc:sldMk cId="510980824" sldId="2147481396"/>
            <ac:spMk id="42" creationId="{E9076558-3C88-42D6-355A-FBD86F62EED6}"/>
          </ac:spMkLst>
        </pc:spChg>
        <pc:spChg chg="add del mod">
          <ac:chgData name="Dale Stubblefield" userId="8b6d8762-d243-43f2-aa51-cf50d3036c81" providerId="ADAL" clId="{64BE98AB-411C-CE4E-B36F-1F85A6A445AD}" dt="2024-02-27T20:12:39.633" v="1592"/>
          <ac:spMkLst>
            <pc:docMk/>
            <pc:sldMk cId="510980824" sldId="2147481396"/>
            <ac:spMk id="42" creationId="{FEB3957C-A5A8-8D64-B9A8-A9E4AD2ACE76}"/>
          </ac:spMkLst>
        </pc:spChg>
        <pc:spChg chg="del mod">
          <ac:chgData name="Dale Stubblefield" userId="8b6d8762-d243-43f2-aa51-cf50d3036c81" providerId="ADAL" clId="{64BE98AB-411C-CE4E-B36F-1F85A6A445AD}" dt="2024-02-29T21:37:25.473" v="4099"/>
          <ac:spMkLst>
            <pc:docMk/>
            <pc:sldMk cId="510980824" sldId="2147481396"/>
            <ac:spMk id="57" creationId="{8EE0074C-059D-A5A3-3331-2D4926D0055D}"/>
          </ac:spMkLst>
        </pc:spChg>
        <pc:spChg chg="add del">
          <ac:chgData name="Dale Stubblefield" userId="8b6d8762-d243-43f2-aa51-cf50d3036c81" providerId="ADAL" clId="{64BE98AB-411C-CE4E-B36F-1F85A6A445AD}" dt="2024-02-27T20:12:11.739" v="1583" actId="11529"/>
          <ac:spMkLst>
            <pc:docMk/>
            <pc:sldMk cId="510980824" sldId="2147481396"/>
            <ac:spMk id="57" creationId="{E762E581-FE13-55DA-02F5-14AEC1060E5D}"/>
          </ac:spMkLst>
        </pc:spChg>
        <pc:spChg chg="add del mod">
          <ac:chgData name="Dale Stubblefield" userId="8b6d8762-d243-43f2-aa51-cf50d3036c81" providerId="ADAL" clId="{64BE98AB-411C-CE4E-B36F-1F85A6A445AD}" dt="2024-02-27T20:12:39.633" v="1592"/>
          <ac:spMkLst>
            <pc:docMk/>
            <pc:sldMk cId="510980824" sldId="2147481396"/>
            <ac:spMk id="60" creationId="{7F6E70A8-1619-59B6-3B2E-5EABC7C88317}"/>
          </ac:spMkLst>
        </pc:spChg>
        <pc:spChg chg="add del mod">
          <ac:chgData name="Dale Stubblefield" userId="8b6d8762-d243-43f2-aa51-cf50d3036c81" providerId="ADAL" clId="{64BE98AB-411C-CE4E-B36F-1F85A6A445AD}" dt="2024-02-29T21:37:25.473" v="4099"/>
          <ac:spMkLst>
            <pc:docMk/>
            <pc:sldMk cId="510980824" sldId="2147481396"/>
            <ac:spMk id="60" creationId="{D6DD0542-ACFA-C167-0C3F-6805E2584ADA}"/>
          </ac:spMkLst>
        </pc:spChg>
        <pc:spChg chg="mod">
          <ac:chgData name="Dale Stubblefield" userId="8b6d8762-d243-43f2-aa51-cf50d3036c81" providerId="ADAL" clId="{64BE98AB-411C-CE4E-B36F-1F85A6A445AD}" dt="2024-02-29T21:37:25.473" v="4099"/>
          <ac:spMkLst>
            <pc:docMk/>
            <pc:sldMk cId="510980824" sldId="2147481396"/>
            <ac:spMk id="61" creationId="{630C960E-CC30-DCF3-95CE-A5E92ADCBBC4}"/>
          </ac:spMkLst>
        </pc:spChg>
        <pc:spChg chg="del">
          <ac:chgData name="Dale Stubblefield" userId="8b6d8762-d243-43f2-aa51-cf50d3036c81" providerId="ADAL" clId="{64BE98AB-411C-CE4E-B36F-1F85A6A445AD}" dt="2024-02-27T20:09:58.081" v="1559" actId="478"/>
          <ac:spMkLst>
            <pc:docMk/>
            <pc:sldMk cId="510980824" sldId="2147481396"/>
            <ac:spMk id="61" creationId="{6F8E67C7-5632-07CA-E914-7245F830E484}"/>
          </ac:spMkLst>
        </pc:spChg>
        <pc:spChg chg="del mod">
          <ac:chgData name="Dale Stubblefield" userId="8b6d8762-d243-43f2-aa51-cf50d3036c81" providerId="ADAL" clId="{64BE98AB-411C-CE4E-B36F-1F85A6A445AD}" dt="2024-02-29T21:36:34.230" v="4077"/>
          <ac:spMkLst>
            <pc:docMk/>
            <pc:sldMk cId="510980824" sldId="2147481396"/>
            <ac:spMk id="62" creationId="{7EAAB6D6-23EE-3F4A-BC27-A12230F14B68}"/>
          </ac:spMkLst>
        </pc:spChg>
        <pc:spChg chg="del">
          <ac:chgData name="Dale Stubblefield" userId="8b6d8762-d243-43f2-aa51-cf50d3036c81" providerId="ADAL" clId="{64BE98AB-411C-CE4E-B36F-1F85A6A445AD}" dt="2024-02-27T20:11:09.744" v="1571" actId="478"/>
          <ac:spMkLst>
            <pc:docMk/>
            <pc:sldMk cId="510980824" sldId="2147481396"/>
            <ac:spMk id="118" creationId="{984F1B9F-3F8D-4F7D-B47B-305298AAABAB}"/>
          </ac:spMkLst>
        </pc:spChg>
        <pc:grpChg chg="add mod">
          <ac:chgData name="Dale Stubblefield" userId="8b6d8762-d243-43f2-aa51-cf50d3036c81" providerId="ADAL" clId="{64BE98AB-411C-CE4E-B36F-1F85A6A445AD}" dt="2024-02-27T20:11:50.833" v="1578"/>
          <ac:grpSpMkLst>
            <pc:docMk/>
            <pc:sldMk cId="510980824" sldId="2147481396"/>
            <ac:grpSpMk id="38" creationId="{E272066B-6A92-B4E0-D2B4-003F2ABD3E9F}"/>
          </ac:grpSpMkLst>
        </pc:grpChg>
        <pc:grpChg chg="mod">
          <ac:chgData name="Dale Stubblefield" userId="8b6d8762-d243-43f2-aa51-cf50d3036c81" providerId="ADAL" clId="{64BE98AB-411C-CE4E-B36F-1F85A6A445AD}" dt="2024-02-27T20:10:45.821" v="1568" actId="1076"/>
          <ac:grpSpMkLst>
            <pc:docMk/>
            <pc:sldMk cId="510980824" sldId="2147481396"/>
            <ac:grpSpMk id="41" creationId="{40ADDCA2-3649-B1BF-C439-E4AD1626B745}"/>
          </ac:grpSpMkLst>
        </pc:grpChg>
        <pc:picChg chg="add mod">
          <ac:chgData name="Dale Stubblefield" userId="8b6d8762-d243-43f2-aa51-cf50d3036c81" providerId="ADAL" clId="{64BE98AB-411C-CE4E-B36F-1F85A6A445AD}" dt="2024-02-29T21:37:45.593" v="4101" actId="1076"/>
          <ac:picMkLst>
            <pc:docMk/>
            <pc:sldMk cId="510980824" sldId="2147481396"/>
            <ac:picMk id="63" creationId="{5BE705C5-6505-2A45-2F1D-942553E985E5}"/>
          </ac:picMkLst>
        </pc:picChg>
      </pc:sldChg>
      <pc:sldChg chg="addSp delSp modSp add mod modTransition modAnim modNotesTx">
        <pc:chgData name="Dale Stubblefield" userId="8b6d8762-d243-43f2-aa51-cf50d3036c81" providerId="ADAL" clId="{64BE98AB-411C-CE4E-B36F-1F85A6A445AD}" dt="2024-02-27T21:49:50.889" v="2965" actId="1076"/>
        <pc:sldMkLst>
          <pc:docMk/>
          <pc:sldMk cId="1773832218" sldId="2147481397"/>
        </pc:sldMkLst>
        <pc:spChg chg="mod">
          <ac:chgData name="Dale Stubblefield" userId="8b6d8762-d243-43f2-aa51-cf50d3036c81" providerId="ADAL" clId="{64BE98AB-411C-CE4E-B36F-1F85A6A445AD}" dt="2024-02-27T20:13:03.867" v="1599"/>
          <ac:spMkLst>
            <pc:docMk/>
            <pc:sldMk cId="1773832218" sldId="2147481397"/>
            <ac:spMk id="57" creationId="{802BCC97-DB2F-D255-85DD-188CC5262E4A}"/>
          </ac:spMkLst>
        </pc:spChg>
        <pc:spChg chg="mod">
          <ac:chgData name="Dale Stubblefield" userId="8b6d8762-d243-43f2-aa51-cf50d3036c81" providerId="ADAL" clId="{64BE98AB-411C-CE4E-B36F-1F85A6A445AD}" dt="2024-02-27T20:13:03.867" v="1599"/>
          <ac:spMkLst>
            <pc:docMk/>
            <pc:sldMk cId="1773832218" sldId="2147481397"/>
            <ac:spMk id="60" creationId="{AEFB7DF8-9C22-386A-D3A6-AF5C947A15D2}"/>
          </ac:spMkLst>
        </pc:spChg>
        <pc:spChg chg="add mod">
          <ac:chgData name="Dale Stubblefield" userId="8b6d8762-d243-43f2-aa51-cf50d3036c81" providerId="ADAL" clId="{64BE98AB-411C-CE4E-B36F-1F85A6A445AD}" dt="2024-02-27T21:49:50.889" v="2965" actId="1076"/>
          <ac:spMkLst>
            <pc:docMk/>
            <pc:sldMk cId="1773832218" sldId="2147481397"/>
            <ac:spMk id="61" creationId="{6C22D927-CBFC-831D-4286-7253C142B4E7}"/>
          </ac:spMkLst>
        </pc:spChg>
        <pc:spChg chg="add del mod">
          <ac:chgData name="Dale Stubblefield" userId="8b6d8762-d243-43f2-aa51-cf50d3036c81" providerId="ADAL" clId="{64BE98AB-411C-CE4E-B36F-1F85A6A445AD}" dt="2024-02-27T20:13:53.277" v="1608"/>
          <ac:spMkLst>
            <pc:docMk/>
            <pc:sldMk cId="1773832218" sldId="2147481397"/>
            <ac:spMk id="61" creationId="{79827E3B-0FDE-1307-420E-CF56475B981B}"/>
          </ac:spMkLst>
        </pc:spChg>
        <pc:spChg chg="del">
          <ac:chgData name="Dale Stubblefield" userId="8b6d8762-d243-43f2-aa51-cf50d3036c81" providerId="ADAL" clId="{64BE98AB-411C-CE4E-B36F-1F85A6A445AD}" dt="2024-02-27T20:12:53.838" v="1595" actId="478"/>
          <ac:spMkLst>
            <pc:docMk/>
            <pc:sldMk cId="1773832218" sldId="2147481397"/>
            <ac:spMk id="62" creationId="{7EAAB6D6-23EE-3F4A-BC27-A12230F14B68}"/>
          </ac:spMkLst>
        </pc:spChg>
        <pc:spChg chg="add mod">
          <ac:chgData name="Dale Stubblefield" userId="8b6d8762-d243-43f2-aa51-cf50d3036c81" providerId="ADAL" clId="{64BE98AB-411C-CE4E-B36F-1F85A6A445AD}" dt="2024-02-27T21:49:50.047" v="2964" actId="1076"/>
          <ac:spMkLst>
            <pc:docMk/>
            <pc:sldMk cId="1773832218" sldId="2147481397"/>
            <ac:spMk id="62" creationId="{FEAFD5FC-A800-E53E-4542-B4BD4896B364}"/>
          </ac:spMkLst>
        </pc:spChg>
        <pc:spChg chg="add del">
          <ac:chgData name="Dale Stubblefield" userId="8b6d8762-d243-43f2-aa51-cf50d3036c81" providerId="ADAL" clId="{64BE98AB-411C-CE4E-B36F-1F85A6A445AD}" dt="2024-02-27T20:13:53.277" v="1608"/>
          <ac:spMkLst>
            <pc:docMk/>
            <pc:sldMk cId="1773832218" sldId="2147481397"/>
            <ac:spMk id="63" creationId="{313E8693-5B8A-C737-2DA7-5E7FBB289A83}"/>
          </ac:spMkLst>
        </pc:spChg>
        <pc:spChg chg="del mod">
          <ac:chgData name="Dale Stubblefield" userId="8b6d8762-d243-43f2-aa51-cf50d3036c81" providerId="ADAL" clId="{64BE98AB-411C-CE4E-B36F-1F85A6A445AD}" dt="2024-02-27T20:14:23.673" v="1609" actId="478"/>
          <ac:spMkLst>
            <pc:docMk/>
            <pc:sldMk cId="1773832218" sldId="2147481397"/>
            <ac:spMk id="64" creationId="{A7AC42C2-DE8F-5582-551B-785FFF2DF14A}"/>
          </ac:spMkLst>
        </pc:spChg>
        <pc:spChg chg="add del mod">
          <ac:chgData name="Dale Stubblefield" userId="8b6d8762-d243-43f2-aa51-cf50d3036c81" providerId="ADAL" clId="{64BE98AB-411C-CE4E-B36F-1F85A6A445AD}" dt="2024-02-27T20:15:09.938" v="1615"/>
          <ac:spMkLst>
            <pc:docMk/>
            <pc:sldMk cId="1773832218" sldId="2147481397"/>
            <ac:spMk id="65" creationId="{A82585B2-638D-0FE9-3AB9-E456F90A40E1}"/>
          </ac:spMkLst>
        </pc:spChg>
        <pc:spChg chg="add del">
          <ac:chgData name="Dale Stubblefield" userId="8b6d8762-d243-43f2-aa51-cf50d3036c81" providerId="ADAL" clId="{64BE98AB-411C-CE4E-B36F-1F85A6A445AD}" dt="2024-02-27T20:15:09.938" v="1615"/>
          <ac:spMkLst>
            <pc:docMk/>
            <pc:sldMk cId="1773832218" sldId="2147481397"/>
            <ac:spMk id="66" creationId="{D1697147-D9F7-34CF-E056-0C3A93FF2B78}"/>
          </ac:spMkLst>
        </pc:spChg>
        <pc:spChg chg="mod">
          <ac:chgData name="Dale Stubblefield" userId="8b6d8762-d243-43f2-aa51-cf50d3036c81" providerId="ADAL" clId="{64BE98AB-411C-CE4E-B36F-1F85A6A445AD}" dt="2024-02-27T20:15:09.938" v="1615"/>
          <ac:spMkLst>
            <pc:docMk/>
            <pc:sldMk cId="1773832218" sldId="2147481397"/>
            <ac:spMk id="67" creationId="{4FF64179-868E-1214-BA29-7E79864B72C5}"/>
          </ac:spMkLst>
        </pc:spChg>
        <pc:grpChg chg="add mod">
          <ac:chgData name="Dale Stubblefield" userId="8b6d8762-d243-43f2-aa51-cf50d3036c81" providerId="ADAL" clId="{64BE98AB-411C-CE4E-B36F-1F85A6A445AD}" dt="2024-02-27T20:14:28.279" v="1610" actId="14100"/>
          <ac:grpSpMkLst>
            <pc:docMk/>
            <pc:sldMk cId="1773832218" sldId="2147481397"/>
            <ac:grpSpMk id="42" creationId="{6E218AAC-1329-5473-2E46-1657C1B95DEC}"/>
          </ac:grpSpMkLst>
        </pc:grpChg>
      </pc:sldChg>
      <pc:sldChg chg="add del">
        <pc:chgData name="Dale Stubblefield" userId="8b6d8762-d243-43f2-aa51-cf50d3036c81" providerId="ADAL" clId="{64BE98AB-411C-CE4E-B36F-1F85A6A445AD}" dt="2024-02-27T20:19:32.305" v="1620"/>
        <pc:sldMkLst>
          <pc:docMk/>
          <pc:sldMk cId="765460933" sldId="2147481398"/>
        </pc:sldMkLst>
      </pc:sldChg>
      <pc:sldChg chg="add del">
        <pc:chgData name="Dale Stubblefield" userId="8b6d8762-d243-43f2-aa51-cf50d3036c81" providerId="ADAL" clId="{64BE98AB-411C-CE4E-B36F-1F85A6A445AD}" dt="2024-02-27T20:20:02.285" v="1627" actId="2696"/>
        <pc:sldMkLst>
          <pc:docMk/>
          <pc:sldMk cId="2167299444" sldId="2147481398"/>
        </pc:sldMkLst>
      </pc:sldChg>
      <pc:sldChg chg="addSp delSp modSp add mod modTransition modAnim modNotesTx">
        <pc:chgData name="Dale Stubblefield" userId="8b6d8762-d243-43f2-aa51-cf50d3036c81" providerId="ADAL" clId="{64BE98AB-411C-CE4E-B36F-1F85A6A445AD}" dt="2024-02-27T21:46:19.580" v="2613"/>
        <pc:sldMkLst>
          <pc:docMk/>
          <pc:sldMk cId="866961675" sldId="2147481399"/>
        </pc:sldMkLst>
        <pc:spChg chg="add mod">
          <ac:chgData name="Dale Stubblefield" userId="8b6d8762-d243-43f2-aa51-cf50d3036c81" providerId="ADAL" clId="{64BE98AB-411C-CE4E-B36F-1F85A6A445AD}" dt="2024-02-27T20:20:44.956" v="1637" actId="962"/>
          <ac:spMkLst>
            <pc:docMk/>
            <pc:sldMk cId="866961675" sldId="2147481399"/>
            <ac:spMk id="61" creationId="{16E11DC6-E823-C753-2CB6-C9D59B54B558}"/>
          </ac:spMkLst>
        </pc:spChg>
        <pc:spChg chg="add mod">
          <ac:chgData name="Dale Stubblefield" userId="8b6d8762-d243-43f2-aa51-cf50d3036c81" providerId="ADAL" clId="{64BE98AB-411C-CE4E-B36F-1F85A6A445AD}" dt="2024-02-27T20:20:39.769" v="1636"/>
          <ac:spMkLst>
            <pc:docMk/>
            <pc:sldMk cId="866961675" sldId="2147481399"/>
            <ac:spMk id="62" creationId="{18DBB2B9-5EB7-285D-24CB-F89C359CBDB0}"/>
          </ac:spMkLst>
        </pc:spChg>
        <pc:spChg chg="add mod">
          <ac:chgData name="Dale Stubblefield" userId="8b6d8762-d243-43f2-aa51-cf50d3036c81" providerId="ADAL" clId="{64BE98AB-411C-CE4E-B36F-1F85A6A445AD}" dt="2024-02-27T20:20:25.292" v="1633"/>
          <ac:spMkLst>
            <pc:docMk/>
            <pc:sldMk cId="866961675" sldId="2147481399"/>
            <ac:spMk id="63" creationId="{AB11F1D2-7208-7716-1437-90F55BF230D8}"/>
          </ac:spMkLst>
        </pc:spChg>
        <pc:spChg chg="add mod">
          <ac:chgData name="Dale Stubblefield" userId="8b6d8762-d243-43f2-aa51-cf50d3036c81" providerId="ADAL" clId="{64BE98AB-411C-CE4E-B36F-1F85A6A445AD}" dt="2024-02-27T20:20:25.292" v="1633"/>
          <ac:spMkLst>
            <pc:docMk/>
            <pc:sldMk cId="866961675" sldId="2147481399"/>
            <ac:spMk id="64" creationId="{D5E408AB-28DD-B534-8CCD-ED204B20A4CC}"/>
          </ac:spMkLst>
        </pc:spChg>
        <pc:spChg chg="add mod">
          <ac:chgData name="Dale Stubblefield" userId="8b6d8762-d243-43f2-aa51-cf50d3036c81" providerId="ADAL" clId="{64BE98AB-411C-CE4E-B36F-1F85A6A445AD}" dt="2024-02-27T20:20:25.292" v="1633"/>
          <ac:spMkLst>
            <pc:docMk/>
            <pc:sldMk cId="866961675" sldId="2147481399"/>
            <ac:spMk id="65" creationId="{5C747145-A2D0-5015-4FE3-25D951D527B8}"/>
          </ac:spMkLst>
        </pc:spChg>
        <pc:spChg chg="add mod">
          <ac:chgData name="Dale Stubblefield" userId="8b6d8762-d243-43f2-aa51-cf50d3036c81" providerId="ADAL" clId="{64BE98AB-411C-CE4E-B36F-1F85A6A445AD}" dt="2024-02-27T20:20:25.292" v="1633"/>
          <ac:spMkLst>
            <pc:docMk/>
            <pc:sldMk cId="866961675" sldId="2147481399"/>
            <ac:spMk id="66" creationId="{3E3DBF96-867D-1C7A-E3D9-BE6ED8FE1261}"/>
          </ac:spMkLst>
        </pc:spChg>
        <pc:spChg chg="del">
          <ac:chgData name="Dale Stubblefield" userId="8b6d8762-d243-43f2-aa51-cf50d3036c81" providerId="ADAL" clId="{64BE98AB-411C-CE4E-B36F-1F85A6A445AD}" dt="2024-02-27T20:19:51.207" v="1624" actId="478"/>
          <ac:spMkLst>
            <pc:docMk/>
            <pc:sldMk cId="866961675" sldId="2147481399"/>
            <ac:spMk id="67" creationId="{4FF64179-868E-1214-BA29-7E79864B72C5}"/>
          </ac:spMkLst>
        </pc:spChg>
        <pc:spChg chg="add mod">
          <ac:chgData name="Dale Stubblefield" userId="8b6d8762-d243-43f2-aa51-cf50d3036c81" providerId="ADAL" clId="{64BE98AB-411C-CE4E-B36F-1F85A6A445AD}" dt="2024-02-27T20:20:25.292" v="1633"/>
          <ac:spMkLst>
            <pc:docMk/>
            <pc:sldMk cId="866961675" sldId="2147481399"/>
            <ac:spMk id="72" creationId="{7C6A5F8E-D0C9-53B8-A43B-B973B11D23B7}"/>
          </ac:spMkLst>
        </pc:spChg>
        <pc:spChg chg="add mod">
          <ac:chgData name="Dale Stubblefield" userId="8b6d8762-d243-43f2-aa51-cf50d3036c81" providerId="ADAL" clId="{64BE98AB-411C-CE4E-B36F-1F85A6A445AD}" dt="2024-02-27T20:26:38.875" v="1801" actId="1076"/>
          <ac:spMkLst>
            <pc:docMk/>
            <pc:sldMk cId="866961675" sldId="2147481399"/>
            <ac:spMk id="75" creationId="{2E460186-22A7-C22C-4887-F6583D808B85}"/>
          </ac:spMkLst>
        </pc:spChg>
      </pc:sldChg>
      <pc:sldChg chg="delSp add mod modClrScheme modAnim modShow chgLayout modNotesTx">
        <pc:chgData name="Dale Stubblefield" userId="8b6d8762-d243-43f2-aa51-cf50d3036c81" providerId="ADAL" clId="{64BE98AB-411C-CE4E-B36F-1F85A6A445AD}" dt="2024-02-27T20:23:13.095" v="1713" actId="700"/>
        <pc:sldMkLst>
          <pc:docMk/>
          <pc:sldMk cId="2475435826" sldId="2147481400"/>
        </pc:sldMkLst>
        <pc:spChg chg="del">
          <ac:chgData name="Dale Stubblefield" userId="8b6d8762-d243-43f2-aa51-cf50d3036c81" providerId="ADAL" clId="{64BE98AB-411C-CE4E-B36F-1F85A6A445AD}" dt="2024-02-27T20:22:21.507" v="1658" actId="478"/>
          <ac:spMkLst>
            <pc:docMk/>
            <pc:sldMk cId="2475435826" sldId="2147481400"/>
            <ac:spMk id="61" creationId="{16E11DC6-E823-C753-2CB6-C9D59B54B558}"/>
          </ac:spMkLst>
        </pc:spChg>
        <pc:spChg chg="del">
          <ac:chgData name="Dale Stubblefield" userId="8b6d8762-d243-43f2-aa51-cf50d3036c81" providerId="ADAL" clId="{64BE98AB-411C-CE4E-B36F-1F85A6A445AD}" dt="2024-02-27T20:22:19.698" v="1657" actId="478"/>
          <ac:spMkLst>
            <pc:docMk/>
            <pc:sldMk cId="2475435826" sldId="2147481400"/>
            <ac:spMk id="62" creationId="{18DBB2B9-5EB7-285D-24CB-F89C359CBDB0}"/>
          </ac:spMkLst>
        </pc:spChg>
      </pc:sldChg>
      <pc:sldChg chg="new del">
        <pc:chgData name="Dale Stubblefield" userId="8b6d8762-d243-43f2-aa51-cf50d3036c81" providerId="ADAL" clId="{64BE98AB-411C-CE4E-B36F-1F85A6A445AD}" dt="2024-02-27T20:34:57.819" v="2064" actId="2696"/>
        <pc:sldMkLst>
          <pc:docMk/>
          <pc:sldMk cId="1999557739" sldId="2147481401"/>
        </pc:sldMkLst>
      </pc:sldChg>
      <pc:sldChg chg="add">
        <pc:chgData name="Dale Stubblefield" userId="8b6d8762-d243-43f2-aa51-cf50d3036c81" providerId="ADAL" clId="{64BE98AB-411C-CE4E-B36F-1F85A6A445AD}" dt="2024-02-27T20:34:56" v="2063"/>
        <pc:sldMkLst>
          <pc:docMk/>
          <pc:sldMk cId="2536024041" sldId="2147481402"/>
        </pc:sldMkLst>
      </pc:sldChg>
      <pc:sldChg chg="addSp delSp modSp add del mod ord">
        <pc:chgData name="Dale Stubblefield" userId="8b6d8762-d243-43f2-aa51-cf50d3036c81" providerId="ADAL" clId="{64BE98AB-411C-CE4E-B36F-1F85A6A445AD}" dt="2024-02-29T20:13:58.540" v="3539" actId="20578"/>
        <pc:sldMkLst>
          <pc:docMk/>
          <pc:sldMk cId="4157819096" sldId="2147481436"/>
        </pc:sldMkLst>
        <pc:spChg chg="mod">
          <ac:chgData name="Dale Stubblefield" userId="8b6d8762-d243-43f2-aa51-cf50d3036c81" providerId="ADAL" clId="{64BE98AB-411C-CE4E-B36F-1F85A6A445AD}" dt="2024-02-29T20:13:53.143" v="3538" actId="20577"/>
          <ac:spMkLst>
            <pc:docMk/>
            <pc:sldMk cId="4157819096" sldId="2147481436"/>
            <ac:spMk id="4" creationId="{E77D0361-8AA6-EE66-D13C-83E25E0BFD26}"/>
          </ac:spMkLst>
        </pc:spChg>
        <pc:spChg chg="add del mod">
          <ac:chgData name="Dale Stubblefield" userId="8b6d8762-d243-43f2-aa51-cf50d3036c81" providerId="ADAL" clId="{64BE98AB-411C-CE4E-B36F-1F85A6A445AD}" dt="2024-02-27T20:35:20.183" v="2069" actId="478"/>
          <ac:spMkLst>
            <pc:docMk/>
            <pc:sldMk cId="4157819096" sldId="2147481436"/>
            <ac:spMk id="20" creationId="{0416700A-E301-0F36-32D0-082F70343E23}"/>
          </ac:spMkLst>
        </pc:spChg>
        <pc:picChg chg="add mod">
          <ac:chgData name="Dale Stubblefield" userId="8b6d8762-d243-43f2-aa51-cf50d3036c81" providerId="ADAL" clId="{64BE98AB-411C-CE4E-B36F-1F85A6A445AD}" dt="2024-02-27T20:35:30.889" v="2070"/>
          <ac:picMkLst>
            <pc:docMk/>
            <pc:sldMk cId="4157819096" sldId="2147481436"/>
            <ac:picMk id="21" creationId="{F0814830-2C21-78A9-B2DA-37BC9C8875CE}"/>
          </ac:picMkLst>
        </pc:picChg>
        <pc:picChg chg="del">
          <ac:chgData name="Dale Stubblefield" userId="8b6d8762-d243-43f2-aa51-cf50d3036c81" providerId="ADAL" clId="{64BE98AB-411C-CE4E-B36F-1F85A6A445AD}" dt="2024-02-27T20:35:18.363" v="2068" actId="478"/>
          <ac:picMkLst>
            <pc:docMk/>
            <pc:sldMk cId="4157819096" sldId="2147481436"/>
            <ac:picMk id="1028" creationId="{B7F10360-89E9-7C4C-D8AC-2B8CCBE1E18A}"/>
          </ac:picMkLst>
        </pc:picChg>
      </pc:sldChg>
      <pc:sldChg chg="addSp delSp modSp add mod modTransition modAnim modShow modNotesTx">
        <pc:chgData name="Dale Stubblefield" userId="8b6d8762-d243-43f2-aa51-cf50d3036c81" providerId="ADAL" clId="{64BE98AB-411C-CE4E-B36F-1F85A6A445AD}" dt="2024-03-01T23:01:14.584" v="5763" actId="729"/>
        <pc:sldMkLst>
          <pc:docMk/>
          <pc:sldMk cId="3197401791" sldId="2147481437"/>
        </pc:sldMkLst>
        <pc:spChg chg="add del mod ord">
          <ac:chgData name="Dale Stubblefield" userId="8b6d8762-d243-43f2-aa51-cf50d3036c81" providerId="ADAL" clId="{64BE98AB-411C-CE4E-B36F-1F85A6A445AD}" dt="2024-02-29T21:21:26.155" v="3585" actId="478"/>
          <ac:spMkLst>
            <pc:docMk/>
            <pc:sldMk cId="3197401791" sldId="2147481437"/>
            <ac:spMk id="31" creationId="{6B94A26C-08EB-0D13-D78B-235B288B3211}"/>
          </ac:spMkLst>
        </pc:spChg>
        <pc:spChg chg="add del mod">
          <ac:chgData name="Dale Stubblefield" userId="8b6d8762-d243-43f2-aa51-cf50d3036c81" providerId="ADAL" clId="{64BE98AB-411C-CE4E-B36F-1F85A6A445AD}" dt="2024-02-29T21:31:53.529" v="4023" actId="478"/>
          <ac:spMkLst>
            <pc:docMk/>
            <pc:sldMk cId="3197401791" sldId="2147481437"/>
            <ac:spMk id="32" creationId="{BFC3A112-3286-F4CB-F19C-1675D9AB9C5E}"/>
          </ac:spMkLst>
        </pc:spChg>
        <pc:spChg chg="mod">
          <ac:chgData name="Dale Stubblefield" userId="8b6d8762-d243-43f2-aa51-cf50d3036c81" providerId="ADAL" clId="{64BE98AB-411C-CE4E-B36F-1F85A6A445AD}" dt="2024-03-01T15:56:04.986" v="4889"/>
          <ac:spMkLst>
            <pc:docMk/>
            <pc:sldMk cId="3197401791" sldId="2147481437"/>
            <ac:spMk id="32" creationId="{FF9CC821-870E-7E9A-C7F6-84C2174FBA35}"/>
          </ac:spMkLst>
        </pc:spChg>
        <pc:spChg chg="mod">
          <ac:chgData name="Dale Stubblefield" userId="8b6d8762-d243-43f2-aa51-cf50d3036c81" providerId="ADAL" clId="{64BE98AB-411C-CE4E-B36F-1F85A6A445AD}" dt="2024-03-01T15:56:04.986" v="4889"/>
          <ac:spMkLst>
            <pc:docMk/>
            <pc:sldMk cId="3197401791" sldId="2147481437"/>
            <ac:spMk id="33" creationId="{6D9FEA4D-8E57-F11C-2921-4E7857A9B6C2}"/>
          </ac:spMkLst>
        </pc:spChg>
        <pc:spChg chg="mod">
          <ac:chgData name="Dale Stubblefield" userId="8b6d8762-d243-43f2-aa51-cf50d3036c81" providerId="ADAL" clId="{64BE98AB-411C-CE4E-B36F-1F85A6A445AD}" dt="2024-03-01T15:56:04.986" v="4889"/>
          <ac:spMkLst>
            <pc:docMk/>
            <pc:sldMk cId="3197401791" sldId="2147481437"/>
            <ac:spMk id="37" creationId="{E7C6CA03-6366-86A4-1E0F-9217DCE4D301}"/>
          </ac:spMkLst>
        </pc:spChg>
        <pc:spChg chg="add del mod">
          <ac:chgData name="Dale Stubblefield" userId="8b6d8762-d243-43f2-aa51-cf50d3036c81" providerId="ADAL" clId="{64BE98AB-411C-CE4E-B36F-1F85A6A445AD}" dt="2024-03-01T23:01:10.074" v="5762" actId="478"/>
          <ac:spMkLst>
            <pc:docMk/>
            <pc:sldMk cId="3197401791" sldId="2147481437"/>
            <ac:spMk id="38" creationId="{05E880A9-41D3-84F4-92FD-3B81658A9139}"/>
          </ac:spMkLst>
        </pc:spChg>
        <pc:spChg chg="mod">
          <ac:chgData name="Dale Stubblefield" userId="8b6d8762-d243-43f2-aa51-cf50d3036c81" providerId="ADAL" clId="{64BE98AB-411C-CE4E-B36F-1F85A6A445AD}" dt="2024-03-01T15:56:04.986" v="4889"/>
          <ac:spMkLst>
            <pc:docMk/>
            <pc:sldMk cId="3197401791" sldId="2147481437"/>
            <ac:spMk id="39" creationId="{08BC0B01-0797-AF41-703D-380D23BD0636}"/>
          </ac:spMkLst>
        </pc:spChg>
        <pc:spChg chg="add del mod">
          <ac:chgData name="Dale Stubblefield" userId="8b6d8762-d243-43f2-aa51-cf50d3036c81" providerId="ADAL" clId="{64BE98AB-411C-CE4E-B36F-1F85A6A445AD}" dt="2024-02-29T21:33:44.995" v="4052" actId="478"/>
          <ac:spMkLst>
            <pc:docMk/>
            <pc:sldMk cId="3197401791" sldId="2147481437"/>
            <ac:spMk id="39" creationId="{D9ED691D-8B39-E3C1-9CD0-D90D50AA3B85}"/>
          </ac:spMkLst>
        </pc:spChg>
        <pc:spChg chg="add mod">
          <ac:chgData name="Dale Stubblefield" userId="8b6d8762-d243-43f2-aa51-cf50d3036c81" providerId="ADAL" clId="{64BE98AB-411C-CE4E-B36F-1F85A6A445AD}" dt="2024-03-01T23:01:07.879" v="5761" actId="1076"/>
          <ac:spMkLst>
            <pc:docMk/>
            <pc:sldMk cId="3197401791" sldId="2147481437"/>
            <ac:spMk id="40" creationId="{956925CC-8072-5EB1-D111-B944181D47F2}"/>
          </ac:spMkLst>
        </pc:spChg>
        <pc:spChg chg="mod">
          <ac:chgData name="Dale Stubblefield" userId="8b6d8762-d243-43f2-aa51-cf50d3036c81" providerId="ADAL" clId="{64BE98AB-411C-CE4E-B36F-1F85A6A445AD}" dt="2024-03-01T16:49:54.171" v="5549"/>
          <ac:spMkLst>
            <pc:docMk/>
            <pc:sldMk cId="3197401791" sldId="2147481437"/>
            <ac:spMk id="42" creationId="{B3E22469-95E0-599B-EA21-91B51CCC7F37}"/>
          </ac:spMkLst>
        </pc:spChg>
        <pc:spChg chg="mod">
          <ac:chgData name="Dale Stubblefield" userId="8b6d8762-d243-43f2-aa51-cf50d3036c81" providerId="ADAL" clId="{64BE98AB-411C-CE4E-B36F-1F85A6A445AD}" dt="2024-03-01T16:49:54.171" v="5549"/>
          <ac:spMkLst>
            <pc:docMk/>
            <pc:sldMk cId="3197401791" sldId="2147481437"/>
            <ac:spMk id="44" creationId="{8E93B6B3-20A4-CCA8-4797-409ADE297AEF}"/>
          </ac:spMkLst>
        </pc:spChg>
        <pc:spChg chg="del">
          <ac:chgData name="Dale Stubblefield" userId="8b6d8762-d243-43f2-aa51-cf50d3036c81" providerId="ADAL" clId="{64BE98AB-411C-CE4E-B36F-1F85A6A445AD}" dt="2024-02-27T21:44:23.147" v="2511" actId="478"/>
          <ac:spMkLst>
            <pc:docMk/>
            <pc:sldMk cId="3197401791" sldId="2147481437"/>
            <ac:spMk id="56" creationId="{41A8BF0F-0FB5-D4B6-1526-07D4BCB41505}"/>
          </ac:spMkLst>
        </pc:spChg>
        <pc:spChg chg="mod">
          <ac:chgData name="Dale Stubblefield" userId="8b6d8762-d243-43f2-aa51-cf50d3036c81" providerId="ADAL" clId="{64BE98AB-411C-CE4E-B36F-1F85A6A445AD}" dt="2024-03-01T16:49:54.171" v="5549"/>
          <ac:spMkLst>
            <pc:docMk/>
            <pc:sldMk cId="3197401791" sldId="2147481437"/>
            <ac:spMk id="56" creationId="{46D0FFAA-17A0-35B4-F530-D30531C36950}"/>
          </ac:spMkLst>
        </pc:spChg>
        <pc:spChg chg="mod">
          <ac:chgData name="Dale Stubblefield" userId="8b6d8762-d243-43f2-aa51-cf50d3036c81" providerId="ADAL" clId="{64BE98AB-411C-CE4E-B36F-1F85A6A445AD}" dt="2024-03-01T16:49:54.171" v="5549"/>
          <ac:spMkLst>
            <pc:docMk/>
            <pc:sldMk cId="3197401791" sldId="2147481437"/>
            <ac:spMk id="57" creationId="{19AB0EBF-9858-4E26-A83B-170D9D2E64D5}"/>
          </ac:spMkLst>
        </pc:spChg>
        <pc:grpChg chg="add mod">
          <ac:chgData name="Dale Stubblefield" userId="8b6d8762-d243-43f2-aa51-cf50d3036c81" providerId="ADAL" clId="{64BE98AB-411C-CE4E-B36F-1F85A6A445AD}" dt="2024-03-01T15:56:08.572" v="4891" actId="171"/>
          <ac:grpSpMkLst>
            <pc:docMk/>
            <pc:sldMk cId="3197401791" sldId="2147481437"/>
            <ac:grpSpMk id="31" creationId="{8BE8C2E7-AE03-1ECE-82CB-201F8666AD90}"/>
          </ac:grpSpMkLst>
        </pc:grpChg>
        <pc:grpChg chg="add mod">
          <ac:chgData name="Dale Stubblefield" userId="8b6d8762-d243-43f2-aa51-cf50d3036c81" providerId="ADAL" clId="{64BE98AB-411C-CE4E-B36F-1F85A6A445AD}" dt="2024-03-01T15:56:08.572" v="4891" actId="171"/>
          <ac:grpSpMkLst>
            <pc:docMk/>
            <pc:sldMk cId="3197401791" sldId="2147481437"/>
            <ac:grpSpMk id="35" creationId="{9E5475CB-1D95-5860-817E-33B27E106267}"/>
          </ac:grpSpMkLst>
        </pc:grpChg>
        <pc:grpChg chg="add mod">
          <ac:chgData name="Dale Stubblefield" userId="8b6d8762-d243-43f2-aa51-cf50d3036c81" providerId="ADAL" clId="{64BE98AB-411C-CE4E-B36F-1F85A6A445AD}" dt="2024-03-01T16:49:54.171" v="5549"/>
          <ac:grpSpMkLst>
            <pc:docMk/>
            <pc:sldMk cId="3197401791" sldId="2147481437"/>
            <ac:grpSpMk id="41" creationId="{EEDA42CC-E32C-52D5-2B73-89CB52778F18}"/>
          </ac:grpSpMkLst>
        </pc:grpChg>
        <pc:picChg chg="add mod">
          <ac:chgData name="Dale Stubblefield" userId="8b6d8762-d243-43f2-aa51-cf50d3036c81" providerId="ADAL" clId="{64BE98AB-411C-CE4E-B36F-1F85A6A445AD}" dt="2024-03-01T23:01:05.663" v="5759" actId="208"/>
          <ac:picMkLst>
            <pc:docMk/>
            <pc:sldMk cId="3197401791" sldId="2147481437"/>
            <ac:picMk id="34" creationId="{87990C74-23AF-1962-67BC-F3BFE6B124DE}"/>
          </ac:picMkLst>
        </pc:picChg>
        <pc:picChg chg="add del mod">
          <ac:chgData name="Dale Stubblefield" userId="8b6d8762-d243-43f2-aa51-cf50d3036c81" providerId="ADAL" clId="{64BE98AB-411C-CE4E-B36F-1F85A6A445AD}" dt="2024-02-29T21:21:21.318" v="3583" actId="478"/>
          <ac:picMkLst>
            <pc:docMk/>
            <pc:sldMk cId="3197401791" sldId="2147481437"/>
            <ac:picMk id="37" creationId="{D1713B9C-DF42-DEA7-A9F0-1B75E756BBA0}"/>
          </ac:picMkLst>
        </pc:picChg>
      </pc:sldChg>
      <pc:sldChg chg="add del">
        <pc:chgData name="Dale Stubblefield" userId="8b6d8762-d243-43f2-aa51-cf50d3036c81" providerId="ADAL" clId="{64BE98AB-411C-CE4E-B36F-1F85A6A445AD}" dt="2024-02-29T21:31:49.806" v="4022" actId="2696"/>
        <pc:sldMkLst>
          <pc:docMk/>
          <pc:sldMk cId="991977824" sldId="2147481438"/>
        </pc:sldMkLst>
      </pc:sldChg>
      <pc:sldChg chg="new del">
        <pc:chgData name="Dale Stubblefield" userId="8b6d8762-d243-43f2-aa51-cf50d3036c81" providerId="ADAL" clId="{64BE98AB-411C-CE4E-B36F-1F85A6A445AD}" dt="2024-02-27T22:05:27.828" v="3534" actId="2696"/>
        <pc:sldMkLst>
          <pc:docMk/>
          <pc:sldMk cId="3776633155" sldId="2147481438"/>
        </pc:sldMkLst>
      </pc:sldChg>
      <pc:sldChg chg="new del">
        <pc:chgData name="Dale Stubblefield" userId="8b6d8762-d243-43f2-aa51-cf50d3036c81" providerId="ADAL" clId="{64BE98AB-411C-CE4E-B36F-1F85A6A445AD}" dt="2024-02-27T22:05:28.288" v="3535" actId="2696"/>
        <pc:sldMkLst>
          <pc:docMk/>
          <pc:sldMk cId="3031214956" sldId="2147481439"/>
        </pc:sldMkLst>
      </pc:sldChg>
      <pc:sldMasterChg chg="modSldLayout">
        <pc:chgData name="Dale Stubblefield" userId="8b6d8762-d243-43f2-aa51-cf50d3036c81" providerId="ADAL" clId="{64BE98AB-411C-CE4E-B36F-1F85A6A445AD}" dt="2024-02-27T19:51:14.392" v="1324" actId="20577"/>
        <pc:sldMasterMkLst>
          <pc:docMk/>
          <pc:sldMasterMk cId="521385109" sldId="2147484469"/>
        </pc:sldMasterMkLst>
        <pc:sldLayoutChg chg="modSp mod">
          <pc:chgData name="Dale Stubblefield" userId="8b6d8762-d243-43f2-aa51-cf50d3036c81" providerId="ADAL" clId="{64BE98AB-411C-CE4E-B36F-1F85A6A445AD}" dt="2024-02-27T19:51:14.392" v="1324" actId="20577"/>
          <pc:sldLayoutMkLst>
            <pc:docMk/>
            <pc:sldMasterMk cId="521385109" sldId="2147484469"/>
            <pc:sldLayoutMk cId="1703301348" sldId="2147484698"/>
          </pc:sldLayoutMkLst>
          <pc:spChg chg="mod">
            <ac:chgData name="Dale Stubblefield" userId="8b6d8762-d243-43f2-aa51-cf50d3036c81" providerId="ADAL" clId="{64BE98AB-411C-CE4E-B36F-1F85A6A445AD}" dt="2024-02-27T19:51:14.392" v="1324" actId="20577"/>
            <ac:spMkLst>
              <pc:docMk/>
              <pc:sldMasterMk cId="521385109" sldId="2147484469"/>
              <pc:sldLayoutMk cId="1703301348" sldId="2147484698"/>
              <ac:spMk id="22" creationId="{B83BE927-F90B-4812-B2C6-22761C2EC527}"/>
            </ac:spMkLst>
          </pc:spChg>
        </pc:sldLayoutChg>
      </pc:sldMasterChg>
    </pc:docChg>
  </pc:docChgLst>
  <pc:docChgLst>
    <pc:chgData name="Joe Kim" userId="S::joe.kim@servicenow.com::4561179d-4f54-4de7-82b3-8e3f3c2b2220" providerId="AD" clId="Web-{AAD9BEE3-4FBD-AE5D-9937-25C8EA85DF6E}"/>
    <pc:docChg chg="modSld">
      <pc:chgData name="Joe Kim" userId="S::joe.kim@servicenow.com::4561179d-4f54-4de7-82b3-8e3f3c2b2220" providerId="AD" clId="Web-{AAD9BEE3-4FBD-AE5D-9937-25C8EA85DF6E}" dt="2024-02-26T20:05:14.148" v="0" actId="1076"/>
      <pc:docMkLst>
        <pc:docMk/>
      </pc:docMkLst>
      <pc:sldChg chg="modSp">
        <pc:chgData name="Joe Kim" userId="S::joe.kim@servicenow.com::4561179d-4f54-4de7-82b3-8e3f3c2b2220" providerId="AD" clId="Web-{AAD9BEE3-4FBD-AE5D-9937-25C8EA85DF6E}" dt="2024-02-26T20:05:14.148" v="0" actId="1076"/>
        <pc:sldMkLst>
          <pc:docMk/>
          <pc:sldMk cId="1389246668" sldId="2147481362"/>
        </pc:sldMkLst>
        <pc:picChg chg="mod">
          <ac:chgData name="Joe Kim" userId="S::joe.kim@servicenow.com::4561179d-4f54-4de7-82b3-8e3f3c2b2220" providerId="AD" clId="Web-{AAD9BEE3-4FBD-AE5D-9937-25C8EA85DF6E}" dt="2024-02-26T20:05:14.148" v="0" actId="1076"/>
          <ac:picMkLst>
            <pc:docMk/>
            <pc:sldMk cId="1389246668" sldId="2147481362"/>
            <ac:picMk id="6146" creationId="{D2D64852-CFFD-C06C-6229-86A334818746}"/>
          </ac:picMkLst>
        </pc:picChg>
      </pc:sldChg>
    </pc:docChg>
  </pc:docChgLst>
  <pc:docChgLst>
    <pc:chgData name="Dale Stubblefield" userId="S::dale.stubblefield@servicenow.com::8b6d8762-d243-43f2-aa51-cf50d3036c81" providerId="AD" clId="Web-{EC65B180-0821-A191-782D-3AAA7380E009}"/>
    <pc:docChg chg="addSld modSld">
      <pc:chgData name="Dale Stubblefield" userId="S::dale.stubblefield@servicenow.com::8b6d8762-d243-43f2-aa51-cf50d3036c81" providerId="AD" clId="Web-{EC65B180-0821-A191-782D-3AAA7380E009}" dt="2024-02-22T15:36:11.378" v="194" actId="20577"/>
      <pc:docMkLst>
        <pc:docMk/>
      </pc:docMkLst>
      <pc:sldChg chg="modSp">
        <pc:chgData name="Dale Stubblefield" userId="S::dale.stubblefield@servicenow.com::8b6d8762-d243-43f2-aa51-cf50d3036c81" providerId="AD" clId="Web-{EC65B180-0821-A191-782D-3AAA7380E009}" dt="2024-02-22T15:36:11.378" v="194" actId="20577"/>
        <pc:sldMkLst>
          <pc:docMk/>
          <pc:sldMk cId="173353865" sldId="2147470754"/>
        </pc:sldMkLst>
        <pc:spChg chg="mod">
          <ac:chgData name="Dale Stubblefield" userId="S::dale.stubblefield@servicenow.com::8b6d8762-d243-43f2-aa51-cf50d3036c81" providerId="AD" clId="Web-{EC65B180-0821-A191-782D-3AAA7380E009}" dt="2024-02-22T15:36:11.378" v="194" actId="20577"/>
          <ac:spMkLst>
            <pc:docMk/>
            <pc:sldMk cId="173353865" sldId="2147470754"/>
            <ac:spMk id="3" creationId="{CE01FAEC-7A51-7FF1-2E1E-83C76A1FCEB9}"/>
          </ac:spMkLst>
        </pc:spChg>
      </pc:sldChg>
      <pc:sldChg chg="modSp new">
        <pc:chgData name="Dale Stubblefield" userId="S::dale.stubblefield@servicenow.com::8b6d8762-d243-43f2-aa51-cf50d3036c81" providerId="AD" clId="Web-{EC65B180-0821-A191-782D-3AAA7380E009}" dt="2024-02-22T15:35:09.563" v="84" actId="20577"/>
        <pc:sldMkLst>
          <pc:docMk/>
          <pc:sldMk cId="50116149" sldId="2147470756"/>
        </pc:sldMkLst>
        <pc:spChg chg="mod">
          <ac:chgData name="Dale Stubblefield" userId="S::dale.stubblefield@servicenow.com::8b6d8762-d243-43f2-aa51-cf50d3036c81" providerId="AD" clId="Web-{EC65B180-0821-A191-782D-3AAA7380E009}" dt="2024-02-22T15:35:09.563" v="84" actId="20577"/>
          <ac:spMkLst>
            <pc:docMk/>
            <pc:sldMk cId="50116149" sldId="2147470756"/>
            <ac:spMk id="2" creationId="{CEFDB7CD-D183-43ED-6FB7-FB2393A0A783}"/>
          </ac:spMkLst>
        </pc:spChg>
        <pc:spChg chg="mod">
          <ac:chgData name="Dale Stubblefield" userId="S::dale.stubblefield@servicenow.com::8b6d8762-d243-43f2-aa51-cf50d3036c81" providerId="AD" clId="Web-{EC65B180-0821-A191-782D-3AAA7380E009}" dt="2024-02-22T15:35:05.422" v="79" actId="20577"/>
          <ac:spMkLst>
            <pc:docMk/>
            <pc:sldMk cId="50116149" sldId="2147470756"/>
            <ac:spMk id="3" creationId="{5AC94FAA-9DD4-58F6-F924-AB413F2E9738}"/>
          </ac:spMkLst>
        </pc:spChg>
      </pc:sldChg>
    </pc:docChg>
  </pc:docChgLst>
  <pc:docChgLst>
    <pc:chgData name="Joe Kim" userId="S::joe.kim@servicenow.com::4561179d-4f54-4de7-82b3-8e3f3c2b2220" providerId="AD" clId="Web-{8A724F15-8E98-FAE8-B440-8DFA2518E8E6}"/>
    <pc:docChg chg="delSld modSection">
      <pc:chgData name="Joe Kim" userId="S::joe.kim@servicenow.com::4561179d-4f54-4de7-82b3-8e3f3c2b2220" providerId="AD" clId="Web-{8A724F15-8E98-FAE8-B440-8DFA2518E8E6}" dt="2024-03-01T15:39:21.644" v="2"/>
      <pc:docMkLst>
        <pc:docMk/>
      </pc:docMkLst>
      <pc:sldChg chg="del">
        <pc:chgData name="Joe Kim" userId="S::joe.kim@servicenow.com::4561179d-4f54-4de7-82b3-8e3f3c2b2220" providerId="AD" clId="Web-{8A724F15-8E98-FAE8-B440-8DFA2518E8E6}" dt="2024-03-01T15:39:21.644" v="2"/>
        <pc:sldMkLst>
          <pc:docMk/>
          <pc:sldMk cId="4187147314" sldId="2142532221"/>
        </pc:sldMkLst>
      </pc:sldChg>
      <pc:sldChg chg="del">
        <pc:chgData name="Joe Kim" userId="S::joe.kim@servicenow.com::4561179d-4f54-4de7-82b3-8e3f3c2b2220" providerId="AD" clId="Web-{8A724F15-8E98-FAE8-B440-8DFA2518E8E6}" dt="2024-03-01T15:39:21.629" v="1"/>
        <pc:sldMkLst>
          <pc:docMk/>
          <pc:sldMk cId="3056998057" sldId="2147479129"/>
        </pc:sldMkLst>
      </pc:sldChg>
      <pc:sldChg chg="del">
        <pc:chgData name="Joe Kim" userId="S::joe.kim@servicenow.com::4561179d-4f54-4de7-82b3-8e3f3c2b2220" providerId="AD" clId="Web-{8A724F15-8E98-FAE8-B440-8DFA2518E8E6}" dt="2024-02-29T20:16:41.659" v="0"/>
        <pc:sldMkLst>
          <pc:docMk/>
          <pc:sldMk cId="4157819096" sldId="2147481436"/>
        </pc:sldMkLst>
      </pc:sldChg>
    </pc:docChg>
  </pc:docChgLst>
  <pc:docChgLst>
    <pc:chgData name="Dale Stubblefield" userId="8b6d8762-d243-43f2-aa51-cf50d3036c81" providerId="ADAL" clId="{EBA29CC3-F3FA-5541-A778-FBCB8B422C34}"/>
    <pc:docChg chg="undo redo custSel addSld delSld modSld sldOrd modMainMaster addSection modSection">
      <pc:chgData name="Dale Stubblefield" userId="8b6d8762-d243-43f2-aa51-cf50d3036c81" providerId="ADAL" clId="{EBA29CC3-F3FA-5541-A778-FBCB8B422C34}" dt="2024-02-27T16:25:15.704" v="6977" actId="33935"/>
      <pc:docMkLst>
        <pc:docMk/>
      </pc:docMkLst>
      <pc:sldChg chg="add mod modShow">
        <pc:chgData name="Dale Stubblefield" userId="8b6d8762-d243-43f2-aa51-cf50d3036c81" providerId="ADAL" clId="{EBA29CC3-F3FA-5541-A778-FBCB8B422C34}" dt="2024-02-23T15:16:20.669" v="380" actId="729"/>
        <pc:sldMkLst>
          <pc:docMk/>
          <pc:sldMk cId="4187147314" sldId="2142532221"/>
        </pc:sldMkLst>
      </pc:sldChg>
      <pc:sldChg chg="addCm">
        <pc:chgData name="Dale Stubblefield" userId="8b6d8762-d243-43f2-aa51-cf50d3036c81" providerId="ADAL" clId="{EBA29CC3-F3FA-5541-A778-FBCB8B422C34}" dt="2024-02-23T15:24:39.290" v="544"/>
        <pc:sldMkLst>
          <pc:docMk/>
          <pc:sldMk cId="2486152136" sldId="2142532237"/>
        </pc:sldMkLst>
        <pc:extLst>
          <p:ext xmlns:p="http://schemas.openxmlformats.org/presentationml/2006/main" uri="{D6D511B9-2390-475A-947B-AFAB55BFBCF1}">
            <pc226:cmChg xmlns:pc226="http://schemas.microsoft.com/office/powerpoint/2022/06/main/command" chg="add">
              <pc226:chgData name="Dale Stubblefield" userId="8b6d8762-d243-43f2-aa51-cf50d3036c81" providerId="ADAL" clId="{EBA29CC3-F3FA-5541-A778-FBCB8B422C34}" dt="2024-02-23T15:24:39.290" v="544"/>
              <pc2:cmMkLst xmlns:pc2="http://schemas.microsoft.com/office/powerpoint/2019/9/main/command">
                <pc:docMk/>
                <pc:sldMk cId="2486152136" sldId="2142532237"/>
                <pc2:cmMk id="{8C2F583C-44BD-3444-9CE5-CE3ACFE7415F}"/>
              </pc2:cmMkLst>
            </pc226:cmChg>
          </p:ext>
        </pc:extLst>
      </pc:sldChg>
      <pc:sldChg chg="add">
        <pc:chgData name="Dale Stubblefield" userId="8b6d8762-d243-43f2-aa51-cf50d3036c81" providerId="ADAL" clId="{EBA29CC3-F3FA-5541-A778-FBCB8B422C34}" dt="2024-02-23T15:09:45.808" v="197"/>
        <pc:sldMkLst>
          <pc:docMk/>
          <pc:sldMk cId="2118577935" sldId="2142532326"/>
        </pc:sldMkLst>
      </pc:sldChg>
      <pc:sldChg chg="add">
        <pc:chgData name="Dale Stubblefield" userId="8b6d8762-d243-43f2-aa51-cf50d3036c81" providerId="ADAL" clId="{EBA29CC3-F3FA-5541-A778-FBCB8B422C34}" dt="2024-02-23T15:18:32.446" v="531"/>
        <pc:sldMkLst>
          <pc:docMk/>
          <pc:sldMk cId="818750070" sldId="2142532329"/>
        </pc:sldMkLst>
      </pc:sldChg>
      <pc:sldChg chg="add">
        <pc:chgData name="Dale Stubblefield" userId="8b6d8762-d243-43f2-aa51-cf50d3036c81" providerId="ADAL" clId="{EBA29CC3-F3FA-5541-A778-FBCB8B422C34}" dt="2024-02-23T15:18:32.446" v="531"/>
        <pc:sldMkLst>
          <pc:docMk/>
          <pc:sldMk cId="2318010784" sldId="2142532330"/>
        </pc:sldMkLst>
      </pc:sldChg>
      <pc:sldChg chg="add">
        <pc:chgData name="Dale Stubblefield" userId="8b6d8762-d243-43f2-aa51-cf50d3036c81" providerId="ADAL" clId="{EBA29CC3-F3FA-5541-A778-FBCB8B422C34}" dt="2024-02-23T15:18:32.446" v="531"/>
        <pc:sldMkLst>
          <pc:docMk/>
          <pc:sldMk cId="3422007452" sldId="2142532358"/>
        </pc:sldMkLst>
      </pc:sldChg>
      <pc:sldChg chg="addSp modSp add mod modClrScheme chgLayout">
        <pc:chgData name="Dale Stubblefield" userId="8b6d8762-d243-43f2-aa51-cf50d3036c81" providerId="ADAL" clId="{EBA29CC3-F3FA-5541-A778-FBCB8B422C34}" dt="2024-02-23T15:18:19.819" v="514" actId="700"/>
        <pc:sldMkLst>
          <pc:docMk/>
          <pc:sldMk cId="2479157390" sldId="2142532373"/>
        </pc:sldMkLst>
        <pc:spChg chg="mod ord">
          <ac:chgData name="Dale Stubblefield" userId="8b6d8762-d243-43f2-aa51-cf50d3036c81" providerId="ADAL" clId="{EBA29CC3-F3FA-5541-A778-FBCB8B422C34}" dt="2024-02-23T15:18:19.819" v="514" actId="700"/>
          <ac:spMkLst>
            <pc:docMk/>
            <pc:sldMk cId="2479157390" sldId="2142532373"/>
            <ac:spMk id="2" creationId="{41376B45-B29B-4DFD-8B15-58E4B193AEA4}"/>
          </ac:spMkLst>
        </pc:spChg>
        <pc:spChg chg="mod ord">
          <ac:chgData name="Dale Stubblefield" userId="8b6d8762-d243-43f2-aa51-cf50d3036c81" providerId="ADAL" clId="{EBA29CC3-F3FA-5541-A778-FBCB8B422C34}" dt="2024-02-23T15:18:19.819" v="514" actId="700"/>
          <ac:spMkLst>
            <pc:docMk/>
            <pc:sldMk cId="2479157390" sldId="2142532373"/>
            <ac:spMk id="3" creationId="{2E2F9361-5D12-4333-AF66-BBA7A3691D8A}"/>
          </ac:spMkLst>
        </pc:spChg>
        <pc:spChg chg="add mod">
          <ac:chgData name="Dale Stubblefield" userId="8b6d8762-d243-43f2-aa51-cf50d3036c81" providerId="ADAL" clId="{EBA29CC3-F3FA-5541-A778-FBCB8B422C34}" dt="2024-02-23T15:17:10.612" v="488" actId="20577"/>
          <ac:spMkLst>
            <pc:docMk/>
            <pc:sldMk cId="2479157390" sldId="2142532373"/>
            <ac:spMk id="4" creationId="{25904778-2FF3-F9D9-951C-6492B75588FF}"/>
          </ac:spMkLst>
        </pc:spChg>
      </pc:sldChg>
      <pc:sldChg chg="modSp add del mod addCm delCm">
        <pc:chgData name="Dale Stubblefield" userId="8b6d8762-d243-43f2-aa51-cf50d3036c81" providerId="ADAL" clId="{EBA29CC3-F3FA-5541-A778-FBCB8B422C34}" dt="2024-02-26T21:23:46.197" v="2432"/>
        <pc:sldMkLst>
          <pc:docMk/>
          <pc:sldMk cId="2847486454" sldId="2142532712"/>
        </pc:sldMkLst>
        <pc:spChg chg="mod">
          <ac:chgData name="Dale Stubblefield" userId="8b6d8762-d243-43f2-aa51-cf50d3036c81" providerId="ADAL" clId="{EBA29CC3-F3FA-5541-A778-FBCB8B422C34}" dt="2024-02-26T21:23:46.197" v="2432"/>
          <ac:spMkLst>
            <pc:docMk/>
            <pc:sldMk cId="2847486454" sldId="2142532712"/>
            <ac:spMk id="2" creationId="{2FE6EF96-DFD1-724A-BEC5-737F77E1DAFA}"/>
          </ac:spMkLst>
        </pc:spChg>
        <pc:spChg chg="mod">
          <ac:chgData name="Dale Stubblefield" userId="8b6d8762-d243-43f2-aa51-cf50d3036c81" providerId="ADAL" clId="{EBA29CC3-F3FA-5541-A778-FBCB8B422C34}" dt="2024-02-23T15:08:10.606" v="190" actId="20577"/>
          <ac:spMkLst>
            <pc:docMk/>
            <pc:sldMk cId="2847486454" sldId="2142532712"/>
            <ac:spMk id="3" creationId="{A9C080FB-676E-9446-A1CD-48E4DBB73D38}"/>
          </ac:spMkLst>
        </pc:spChg>
        <pc:spChg chg="mod">
          <ac:chgData name="Dale Stubblefield" userId="8b6d8762-d243-43f2-aa51-cf50d3036c81" providerId="ADAL" clId="{EBA29CC3-F3FA-5541-A778-FBCB8B422C34}" dt="2024-02-23T15:08:15.377" v="192" actId="20577"/>
          <ac:spMkLst>
            <pc:docMk/>
            <pc:sldMk cId="2847486454" sldId="2142532712"/>
            <ac:spMk id="8" creationId="{8CC81F5D-6839-7043-AC67-209BB0B26A96}"/>
          </ac:spMkLst>
        </pc:spChg>
        <pc:extLst>
          <p:ext xmlns:p="http://schemas.openxmlformats.org/presentationml/2006/main" uri="{D6D511B9-2390-475A-947B-AFAB55BFBCF1}">
            <pc226:cmChg xmlns:pc226="http://schemas.microsoft.com/office/powerpoint/2022/06/main/command" chg="add del">
              <pc226:chgData name="Dale Stubblefield" userId="8b6d8762-d243-43f2-aa51-cf50d3036c81" providerId="ADAL" clId="{EBA29CC3-F3FA-5541-A778-FBCB8B422C34}" dt="2024-02-26T19:32:38.579" v="1730"/>
              <pc2:cmMkLst xmlns:pc2="http://schemas.microsoft.com/office/powerpoint/2019/9/main/command">
                <pc:docMk/>
                <pc:sldMk cId="2847486454" sldId="2142532712"/>
                <pc2:cmMk id="{CD18FF2E-638E-3F4C-98D9-FA3F31BE4F91}"/>
              </pc2:cmMkLst>
            </pc226:cmChg>
          </p:ext>
        </pc:extLst>
      </pc:sldChg>
      <pc:sldChg chg="mod ord modShow">
        <pc:chgData name="Dale Stubblefield" userId="8b6d8762-d243-43f2-aa51-cf50d3036c81" providerId="ADAL" clId="{EBA29CC3-F3FA-5541-A778-FBCB8B422C34}" dt="2024-02-23T15:10:39.916" v="204" actId="729"/>
        <pc:sldMkLst>
          <pc:docMk/>
          <pc:sldMk cId="3225098072" sldId="2147470752"/>
        </pc:sldMkLst>
      </pc:sldChg>
      <pc:sldChg chg="addSp delSp modSp add mod">
        <pc:chgData name="Dale Stubblefield" userId="8b6d8762-d243-43f2-aa51-cf50d3036c81" providerId="ADAL" clId="{EBA29CC3-F3FA-5541-A778-FBCB8B422C34}" dt="2024-02-23T15:10:26.131" v="203" actId="1076"/>
        <pc:sldMkLst>
          <pc:docMk/>
          <pc:sldMk cId="858905936" sldId="2147470758"/>
        </pc:sldMkLst>
        <pc:spChg chg="mod">
          <ac:chgData name="Dale Stubblefield" userId="8b6d8762-d243-43f2-aa51-cf50d3036c81" providerId="ADAL" clId="{EBA29CC3-F3FA-5541-A778-FBCB8B422C34}" dt="2024-02-23T15:07:02.960" v="111" actId="20577"/>
          <ac:spMkLst>
            <pc:docMk/>
            <pc:sldMk cId="858905936" sldId="2147470758"/>
            <ac:spMk id="2" creationId="{A2D61988-25AA-B978-48A2-6F4B23F12122}"/>
          </ac:spMkLst>
        </pc:spChg>
        <pc:spChg chg="del">
          <ac:chgData name="Dale Stubblefield" userId="8b6d8762-d243-43f2-aa51-cf50d3036c81" providerId="ADAL" clId="{EBA29CC3-F3FA-5541-A778-FBCB8B422C34}" dt="2024-02-23T15:06:55.589" v="107" actId="478"/>
          <ac:spMkLst>
            <pc:docMk/>
            <pc:sldMk cId="858905936" sldId="2147470758"/>
            <ac:spMk id="5" creationId="{1C526055-F68A-C47C-A8EA-42CB26E572D5}"/>
          </ac:spMkLst>
        </pc:spChg>
        <pc:spChg chg="del">
          <ac:chgData name="Dale Stubblefield" userId="8b6d8762-d243-43f2-aa51-cf50d3036c81" providerId="ADAL" clId="{EBA29CC3-F3FA-5541-A778-FBCB8B422C34}" dt="2024-02-23T15:07:00.258" v="108" actId="478"/>
          <ac:spMkLst>
            <pc:docMk/>
            <pc:sldMk cId="858905936" sldId="2147470758"/>
            <ac:spMk id="6" creationId="{EDA7BA4F-3FD5-C443-762D-5AC7BC203847}"/>
          </ac:spMkLst>
        </pc:spChg>
        <pc:spChg chg="mod">
          <ac:chgData name="Dale Stubblefield" userId="8b6d8762-d243-43f2-aa51-cf50d3036c81" providerId="ADAL" clId="{EBA29CC3-F3FA-5541-A778-FBCB8B422C34}" dt="2024-02-23T15:07:08.769" v="116" actId="20577"/>
          <ac:spMkLst>
            <pc:docMk/>
            <pc:sldMk cId="858905936" sldId="2147470758"/>
            <ac:spMk id="7" creationId="{64034F7F-9995-2577-EDFD-0250C130CC61}"/>
          </ac:spMkLst>
        </pc:spChg>
        <pc:spChg chg="del mod">
          <ac:chgData name="Dale Stubblefield" userId="8b6d8762-d243-43f2-aa51-cf50d3036c81" providerId="ADAL" clId="{EBA29CC3-F3FA-5541-A778-FBCB8B422C34}" dt="2024-02-23T15:06:55.589" v="107" actId="478"/>
          <ac:spMkLst>
            <pc:docMk/>
            <pc:sldMk cId="858905936" sldId="2147470758"/>
            <ac:spMk id="8" creationId="{FF59978C-87CD-AD68-D211-78C0343E765D}"/>
          </ac:spMkLst>
        </pc:spChg>
        <pc:spChg chg="del mod">
          <ac:chgData name="Dale Stubblefield" userId="8b6d8762-d243-43f2-aa51-cf50d3036c81" providerId="ADAL" clId="{EBA29CC3-F3FA-5541-A778-FBCB8B422C34}" dt="2024-02-23T15:06:55.589" v="107" actId="478"/>
          <ac:spMkLst>
            <pc:docMk/>
            <pc:sldMk cId="858905936" sldId="2147470758"/>
            <ac:spMk id="9" creationId="{71D7FEB6-FA47-03F6-1F2B-4892510CA621}"/>
          </ac:spMkLst>
        </pc:spChg>
        <pc:spChg chg="add del mod">
          <ac:chgData name="Dale Stubblefield" userId="8b6d8762-d243-43f2-aa51-cf50d3036c81" providerId="ADAL" clId="{EBA29CC3-F3FA-5541-A778-FBCB8B422C34}" dt="2024-02-23T15:06:55.589" v="107" actId="478"/>
          <ac:spMkLst>
            <pc:docMk/>
            <pc:sldMk cId="858905936" sldId="2147470758"/>
            <ac:spMk id="12" creationId="{25950678-60A9-D7C7-4EF0-AAFB21AF8A38}"/>
          </ac:spMkLst>
        </pc:spChg>
        <pc:spChg chg="add del mod">
          <ac:chgData name="Dale Stubblefield" userId="8b6d8762-d243-43f2-aa51-cf50d3036c81" providerId="ADAL" clId="{EBA29CC3-F3FA-5541-A778-FBCB8B422C34}" dt="2024-02-23T15:06:55.589" v="107" actId="478"/>
          <ac:spMkLst>
            <pc:docMk/>
            <pc:sldMk cId="858905936" sldId="2147470758"/>
            <ac:spMk id="13" creationId="{929935AD-BFCE-96A2-15EF-002493C8864C}"/>
          </ac:spMkLst>
        </pc:spChg>
        <pc:spChg chg="add del mod">
          <ac:chgData name="Dale Stubblefield" userId="8b6d8762-d243-43f2-aa51-cf50d3036c81" providerId="ADAL" clId="{EBA29CC3-F3FA-5541-A778-FBCB8B422C34}" dt="2024-02-23T15:07:00.258" v="108" actId="478"/>
          <ac:spMkLst>
            <pc:docMk/>
            <pc:sldMk cId="858905936" sldId="2147470758"/>
            <ac:spMk id="17" creationId="{0E0580EF-A023-BB40-B8C9-CE37921D007D}"/>
          </ac:spMkLst>
        </pc:spChg>
        <pc:spChg chg="add del mod">
          <ac:chgData name="Dale Stubblefield" userId="8b6d8762-d243-43f2-aa51-cf50d3036c81" providerId="ADAL" clId="{EBA29CC3-F3FA-5541-A778-FBCB8B422C34}" dt="2024-02-23T15:07:00.258" v="108" actId="478"/>
          <ac:spMkLst>
            <pc:docMk/>
            <pc:sldMk cId="858905936" sldId="2147470758"/>
            <ac:spMk id="19" creationId="{AA336B23-FE27-84EA-B919-16C1240BFB99}"/>
          </ac:spMkLst>
        </pc:spChg>
        <pc:picChg chg="del">
          <ac:chgData name="Dale Stubblefield" userId="8b6d8762-d243-43f2-aa51-cf50d3036c81" providerId="ADAL" clId="{EBA29CC3-F3FA-5541-A778-FBCB8B422C34}" dt="2024-02-23T15:10:23.171" v="202" actId="478"/>
          <ac:picMkLst>
            <pc:docMk/>
            <pc:sldMk cId="858905936" sldId="2147470758"/>
            <ac:picMk id="3" creationId="{65B718D1-0E69-2F77-AE8E-C6C4C96152BF}"/>
          </ac:picMkLst>
        </pc:picChg>
        <pc:picChg chg="del">
          <ac:chgData name="Dale Stubblefield" userId="8b6d8762-d243-43f2-aa51-cf50d3036c81" providerId="ADAL" clId="{EBA29CC3-F3FA-5541-A778-FBCB8B422C34}" dt="2024-02-23T15:10:21.487" v="201" actId="478"/>
          <ac:picMkLst>
            <pc:docMk/>
            <pc:sldMk cId="858905936" sldId="2147470758"/>
            <ac:picMk id="4" creationId="{633984D7-47C5-B413-5FF4-D2B0699F79CF}"/>
          </ac:picMkLst>
        </pc:picChg>
        <pc:picChg chg="del">
          <ac:chgData name="Dale Stubblefield" userId="8b6d8762-d243-43f2-aa51-cf50d3036c81" providerId="ADAL" clId="{EBA29CC3-F3FA-5541-A778-FBCB8B422C34}" dt="2024-02-23T15:06:55.589" v="107" actId="478"/>
          <ac:picMkLst>
            <pc:docMk/>
            <pc:sldMk cId="858905936" sldId="2147470758"/>
            <ac:picMk id="10" creationId="{B18967A2-46DB-34D0-27DE-EF43509766AC}"/>
          </ac:picMkLst>
        </pc:picChg>
        <pc:picChg chg="del">
          <ac:chgData name="Dale Stubblefield" userId="8b6d8762-d243-43f2-aa51-cf50d3036c81" providerId="ADAL" clId="{EBA29CC3-F3FA-5541-A778-FBCB8B422C34}" dt="2024-02-23T15:06:55.589" v="107" actId="478"/>
          <ac:picMkLst>
            <pc:docMk/>
            <pc:sldMk cId="858905936" sldId="2147470758"/>
            <ac:picMk id="11" creationId="{27F390BF-111A-F09A-81B9-02A4980B2399}"/>
          </ac:picMkLst>
        </pc:picChg>
        <pc:picChg chg="add del mod">
          <ac:chgData name="Dale Stubblefield" userId="8b6d8762-d243-43f2-aa51-cf50d3036c81" providerId="ADAL" clId="{EBA29CC3-F3FA-5541-A778-FBCB8B422C34}" dt="2024-02-23T15:06:55.589" v="107" actId="478"/>
          <ac:picMkLst>
            <pc:docMk/>
            <pc:sldMk cId="858905936" sldId="2147470758"/>
            <ac:picMk id="14" creationId="{8531A1DE-1874-E291-FE19-D79B448CA3A3}"/>
          </ac:picMkLst>
        </pc:picChg>
        <pc:picChg chg="add del mod">
          <ac:chgData name="Dale Stubblefield" userId="8b6d8762-d243-43f2-aa51-cf50d3036c81" providerId="ADAL" clId="{EBA29CC3-F3FA-5541-A778-FBCB8B422C34}" dt="2024-02-23T15:04:56.820" v="69" actId="478"/>
          <ac:picMkLst>
            <pc:docMk/>
            <pc:sldMk cId="858905936" sldId="2147470758"/>
            <ac:picMk id="15" creationId="{C6865FF0-EEBB-8D82-3E87-7B6A2353A501}"/>
          </ac:picMkLst>
        </pc:picChg>
        <pc:picChg chg="add mod">
          <ac:chgData name="Dale Stubblefield" userId="8b6d8762-d243-43f2-aa51-cf50d3036c81" providerId="ADAL" clId="{EBA29CC3-F3FA-5541-A778-FBCB8B422C34}" dt="2024-02-23T15:10:26.131" v="203" actId="1076"/>
          <ac:picMkLst>
            <pc:docMk/>
            <pc:sldMk cId="858905936" sldId="2147470758"/>
            <ac:picMk id="21" creationId="{2F8DBDEB-85E7-0561-4D2A-A93C71447F2E}"/>
          </ac:picMkLst>
        </pc:picChg>
      </pc:sldChg>
      <pc:sldChg chg="add del mod modShow">
        <pc:chgData name="Dale Stubblefield" userId="8b6d8762-d243-43f2-aa51-cf50d3036c81" providerId="ADAL" clId="{EBA29CC3-F3FA-5541-A778-FBCB8B422C34}" dt="2024-02-23T15:16:34.259" v="384" actId="729"/>
        <pc:sldMkLst>
          <pc:docMk/>
          <pc:sldMk cId="3056998057" sldId="2147479129"/>
        </pc:sldMkLst>
      </pc:sldChg>
      <pc:sldChg chg="addSp delSp modSp add mod modClrScheme chgLayout">
        <pc:chgData name="Dale Stubblefield" userId="8b6d8762-d243-43f2-aa51-cf50d3036c81" providerId="ADAL" clId="{EBA29CC3-F3FA-5541-A778-FBCB8B422C34}" dt="2024-02-23T15:19:07.380" v="533" actId="478"/>
        <pc:sldMkLst>
          <pc:docMk/>
          <pc:sldMk cId="2376344654" sldId="2147479563"/>
        </pc:sldMkLst>
        <pc:spChg chg="add del mod ord">
          <ac:chgData name="Dale Stubblefield" userId="8b6d8762-d243-43f2-aa51-cf50d3036c81" providerId="ADAL" clId="{EBA29CC3-F3FA-5541-A778-FBCB8B422C34}" dt="2024-02-23T15:19:07.380" v="533" actId="478"/>
          <ac:spMkLst>
            <pc:docMk/>
            <pc:sldMk cId="2376344654" sldId="2147479563"/>
            <ac:spMk id="2" creationId="{E43F3515-468F-0E33-7957-317E3A6FE582}"/>
          </ac:spMkLst>
        </pc:spChg>
        <pc:spChg chg="mod ord">
          <ac:chgData name="Dale Stubblefield" userId="8b6d8762-d243-43f2-aa51-cf50d3036c81" providerId="ADAL" clId="{EBA29CC3-F3FA-5541-A778-FBCB8B422C34}" dt="2024-02-23T15:19:04.190" v="532" actId="700"/>
          <ac:spMkLst>
            <pc:docMk/>
            <pc:sldMk cId="2376344654" sldId="2147479563"/>
            <ac:spMk id="11" creationId="{EC22BB3C-477D-08C7-3EEF-1B9C607F20A4}"/>
          </ac:spMkLst>
        </pc:spChg>
      </pc:sldChg>
      <pc:sldChg chg="addSp delSp modSp add del mod">
        <pc:chgData name="Dale Stubblefield" userId="8b6d8762-d243-43f2-aa51-cf50d3036c81" providerId="ADAL" clId="{EBA29CC3-F3FA-5541-A778-FBCB8B422C34}" dt="2024-02-23T15:06:45.044" v="106" actId="164"/>
        <pc:sldMkLst>
          <pc:docMk/>
          <pc:sldMk cId="2463432206" sldId="2147481330"/>
        </pc:sldMkLst>
        <pc:spChg chg="mod">
          <ac:chgData name="Dale Stubblefield" userId="8b6d8762-d243-43f2-aa51-cf50d3036c81" providerId="ADAL" clId="{EBA29CC3-F3FA-5541-A778-FBCB8B422C34}" dt="2024-02-23T15:05:32.977" v="92" actId="1076"/>
          <ac:spMkLst>
            <pc:docMk/>
            <pc:sldMk cId="2463432206" sldId="2147481330"/>
            <ac:spMk id="10" creationId="{803055CC-F29F-D5FD-DADD-42C730B0ED20}"/>
          </ac:spMkLst>
        </pc:spChg>
        <pc:spChg chg="mod topLvl">
          <ac:chgData name="Dale Stubblefield" userId="8b6d8762-d243-43f2-aa51-cf50d3036c81" providerId="ADAL" clId="{EBA29CC3-F3FA-5541-A778-FBCB8B422C34}" dt="2024-02-23T15:05:59.308" v="98" actId="165"/>
          <ac:spMkLst>
            <pc:docMk/>
            <pc:sldMk cId="2463432206" sldId="2147481330"/>
            <ac:spMk id="11" creationId="{D9ED30FC-3FC7-35BF-29BC-050A1B214ACC}"/>
          </ac:spMkLst>
        </pc:spChg>
        <pc:grpChg chg="add mod">
          <ac:chgData name="Dale Stubblefield" userId="8b6d8762-d243-43f2-aa51-cf50d3036c81" providerId="ADAL" clId="{EBA29CC3-F3FA-5541-A778-FBCB8B422C34}" dt="2024-02-23T15:05:46.787" v="96" actId="12788"/>
          <ac:grpSpMkLst>
            <pc:docMk/>
            <pc:sldMk cId="2463432206" sldId="2147481330"/>
            <ac:grpSpMk id="3" creationId="{ED0A9C5C-EE2F-3036-5605-2BF271997599}"/>
          </ac:grpSpMkLst>
        </pc:grpChg>
        <pc:grpChg chg="add">
          <ac:chgData name="Dale Stubblefield" userId="8b6d8762-d243-43f2-aa51-cf50d3036c81" providerId="ADAL" clId="{EBA29CC3-F3FA-5541-A778-FBCB8B422C34}" dt="2024-02-23T15:05:39.596" v="94" actId="164"/>
          <ac:grpSpMkLst>
            <pc:docMk/>
            <pc:sldMk cId="2463432206" sldId="2147481330"/>
            <ac:grpSpMk id="4" creationId="{27F5B534-F55C-B109-C41C-DE71956B1600}"/>
          </ac:grpSpMkLst>
        </pc:grpChg>
        <pc:grpChg chg="add del mod">
          <ac:chgData name="Dale Stubblefield" userId="8b6d8762-d243-43f2-aa51-cf50d3036c81" providerId="ADAL" clId="{EBA29CC3-F3FA-5541-A778-FBCB8B422C34}" dt="2024-02-23T15:05:59.308" v="98" actId="165"/>
          <ac:grpSpMkLst>
            <pc:docMk/>
            <pc:sldMk cId="2463432206" sldId="2147481330"/>
            <ac:grpSpMk id="6" creationId="{A6E41521-B8EC-1BC9-D6D8-DAE16D96571D}"/>
          </ac:grpSpMkLst>
        </pc:grpChg>
        <pc:grpChg chg="add">
          <ac:chgData name="Dale Stubblefield" userId="8b6d8762-d243-43f2-aa51-cf50d3036c81" providerId="ADAL" clId="{EBA29CC3-F3FA-5541-A778-FBCB8B422C34}" dt="2024-02-23T15:06:45.044" v="106" actId="164"/>
          <ac:grpSpMkLst>
            <pc:docMk/>
            <pc:sldMk cId="2463432206" sldId="2147481330"/>
            <ac:grpSpMk id="13" creationId="{F461A2E3-7ADB-F8B1-FE09-F326FEE4096C}"/>
          </ac:grpSpMkLst>
        </pc:grpChg>
        <pc:picChg chg="mod">
          <ac:chgData name="Dale Stubblefield" userId="8b6d8762-d243-43f2-aa51-cf50d3036c81" providerId="ADAL" clId="{EBA29CC3-F3FA-5541-A778-FBCB8B422C34}" dt="2024-02-23T15:05:32.977" v="92" actId="1076"/>
          <ac:picMkLst>
            <pc:docMk/>
            <pc:sldMk cId="2463432206" sldId="2147481330"/>
            <ac:picMk id="8" creationId="{70358926-AF7E-BB18-0146-4F7C235595BA}"/>
          </ac:picMkLst>
        </pc:picChg>
        <pc:picChg chg="add mod">
          <ac:chgData name="Dale Stubblefield" userId="8b6d8762-d243-43f2-aa51-cf50d3036c81" providerId="ADAL" clId="{EBA29CC3-F3FA-5541-A778-FBCB8B422C34}" dt="2024-02-23T15:06:26.259" v="104" actId="167"/>
          <ac:picMkLst>
            <pc:docMk/>
            <pc:sldMk cId="2463432206" sldId="2147481330"/>
            <ac:picMk id="9" creationId="{1286E631-3334-942F-FDC7-138F75CEB2C4}"/>
          </ac:picMkLst>
        </pc:picChg>
        <pc:picChg chg="del mod topLvl">
          <ac:chgData name="Dale Stubblefield" userId="8b6d8762-d243-43f2-aa51-cf50d3036c81" providerId="ADAL" clId="{EBA29CC3-F3FA-5541-A778-FBCB8B422C34}" dt="2024-02-23T15:06:28.141" v="105" actId="478"/>
          <ac:picMkLst>
            <pc:docMk/>
            <pc:sldMk cId="2463432206" sldId="2147481330"/>
            <ac:picMk id="12" creationId="{0DC311EF-711C-510B-11E8-5413310ED014}"/>
          </ac:picMkLst>
        </pc:picChg>
      </pc:sldChg>
      <pc:sldChg chg="addSp modSp mod">
        <pc:chgData name="Dale Stubblefield" userId="8b6d8762-d243-43f2-aa51-cf50d3036c81" providerId="ADAL" clId="{EBA29CC3-F3FA-5541-A778-FBCB8B422C34}" dt="2024-02-23T15:18:16.469" v="512" actId="20577"/>
        <pc:sldMkLst>
          <pc:docMk/>
          <pc:sldMk cId="2202062346" sldId="2147481331"/>
        </pc:sldMkLst>
        <pc:spChg chg="mod">
          <ac:chgData name="Dale Stubblefield" userId="8b6d8762-d243-43f2-aa51-cf50d3036c81" providerId="ADAL" clId="{EBA29CC3-F3FA-5541-A778-FBCB8B422C34}" dt="2024-02-23T15:18:16.469" v="512" actId="20577"/>
          <ac:spMkLst>
            <pc:docMk/>
            <pc:sldMk cId="2202062346" sldId="2147481331"/>
            <ac:spMk id="2" creationId="{63541FE7-AF8C-4948-C16A-FCF836918AB1}"/>
          </ac:spMkLst>
        </pc:spChg>
        <pc:spChg chg="add mod">
          <ac:chgData name="Dale Stubblefield" userId="8b6d8762-d243-43f2-aa51-cf50d3036c81" providerId="ADAL" clId="{EBA29CC3-F3FA-5541-A778-FBCB8B422C34}" dt="2024-02-23T15:18:16.010" v="511" actId="767"/>
          <ac:spMkLst>
            <pc:docMk/>
            <pc:sldMk cId="2202062346" sldId="2147481331"/>
            <ac:spMk id="4" creationId="{3AE93FD0-FDDC-B36A-2C79-046BB099F564}"/>
          </ac:spMkLst>
        </pc:spChg>
      </pc:sldChg>
      <pc:sldChg chg="addSp modSp mod">
        <pc:chgData name="Dale Stubblefield" userId="8b6d8762-d243-43f2-aa51-cf50d3036c81" providerId="ADAL" clId="{EBA29CC3-F3FA-5541-A778-FBCB8B422C34}" dt="2024-02-27T15:29:47.196" v="6383" actId="1076"/>
        <pc:sldMkLst>
          <pc:docMk/>
          <pc:sldMk cId="2059258974" sldId="2147481333"/>
        </pc:sldMkLst>
        <pc:spChg chg="add mod">
          <ac:chgData name="Dale Stubblefield" userId="8b6d8762-d243-43f2-aa51-cf50d3036c81" providerId="ADAL" clId="{EBA29CC3-F3FA-5541-A778-FBCB8B422C34}" dt="2024-02-27T15:29:36.993" v="6381" actId="208"/>
          <ac:spMkLst>
            <pc:docMk/>
            <pc:sldMk cId="2059258974" sldId="2147481333"/>
            <ac:spMk id="8" creationId="{14F07036-7FF2-64DD-DB51-991AE6531312}"/>
          </ac:spMkLst>
        </pc:spChg>
        <pc:spChg chg="add mod">
          <ac:chgData name="Dale Stubblefield" userId="8b6d8762-d243-43f2-aa51-cf50d3036c81" providerId="ADAL" clId="{EBA29CC3-F3FA-5541-A778-FBCB8B422C34}" dt="2024-02-27T15:29:47.196" v="6383" actId="1076"/>
          <ac:spMkLst>
            <pc:docMk/>
            <pc:sldMk cId="2059258974" sldId="2147481333"/>
            <ac:spMk id="16" creationId="{77D451B6-21CE-B0DF-116B-731CA3482AFE}"/>
          </ac:spMkLst>
        </pc:spChg>
      </pc:sldChg>
      <pc:sldChg chg="addSp modSp new mod addCm modCm">
        <pc:chgData name="Dale Stubblefield" userId="8b6d8762-d243-43f2-aa51-cf50d3036c81" providerId="ADAL" clId="{EBA29CC3-F3FA-5541-A778-FBCB8B422C34}" dt="2024-02-23T15:22:47.848" v="543"/>
        <pc:sldMkLst>
          <pc:docMk/>
          <pc:sldMk cId="1165843943" sldId="2147481334"/>
        </pc:sldMkLst>
        <pc:spChg chg="mod">
          <ac:chgData name="Dale Stubblefield" userId="8b6d8762-d243-43f2-aa51-cf50d3036c81" providerId="ADAL" clId="{EBA29CC3-F3FA-5541-A778-FBCB8B422C34}" dt="2024-02-23T15:11:20.012" v="242" actId="20577"/>
          <ac:spMkLst>
            <pc:docMk/>
            <pc:sldMk cId="1165843943" sldId="2147481334"/>
            <ac:spMk id="2" creationId="{DA63B0B5-ED83-F8C6-E724-4695DE346650}"/>
          </ac:spMkLst>
        </pc:spChg>
        <pc:spChg chg="add mod">
          <ac:chgData name="Dale Stubblefield" userId="8b6d8762-d243-43f2-aa51-cf50d3036c81" providerId="ADAL" clId="{EBA29CC3-F3FA-5541-A778-FBCB8B422C34}" dt="2024-02-23T15:15:08.194" v="376" actId="1076"/>
          <ac:spMkLst>
            <pc:docMk/>
            <pc:sldMk cId="1165843943" sldId="2147481334"/>
            <ac:spMk id="5" creationId="{CA99FA89-C52C-6FDD-7AA0-32D4644EDAB6}"/>
          </ac:spMkLst>
        </pc:spChg>
        <pc:picChg chg="add mod">
          <ac:chgData name="Dale Stubblefield" userId="8b6d8762-d243-43f2-aa51-cf50d3036c81" providerId="ADAL" clId="{EBA29CC3-F3FA-5541-A778-FBCB8B422C34}" dt="2024-02-23T15:14:34.668" v="247" actId="1076"/>
          <ac:picMkLst>
            <pc:docMk/>
            <pc:sldMk cId="1165843943" sldId="2147481334"/>
            <ac:picMk id="4" creationId="{64DC6731-F8FE-8878-2706-734AE0664984}"/>
          </ac:picMkLst>
        </pc:picChg>
        <pc:extLst>
          <p:ext xmlns:p="http://schemas.openxmlformats.org/presentationml/2006/main" uri="{D6D511B9-2390-475A-947B-AFAB55BFBCF1}">
            <pc226:cmChg xmlns:pc226="http://schemas.microsoft.com/office/powerpoint/2022/06/main/command" chg="add">
              <pc226:chgData name="Dale Stubblefield" userId="8b6d8762-d243-43f2-aa51-cf50d3036c81" providerId="ADAL" clId="{EBA29CC3-F3FA-5541-A778-FBCB8B422C34}" dt="2024-02-23T15:22:47.848" v="543"/>
              <pc2:cmMkLst xmlns:pc2="http://schemas.microsoft.com/office/powerpoint/2019/9/main/command">
                <pc:docMk/>
                <pc:sldMk cId="1165843943" sldId="2147481334"/>
                <pc2:cmMk id="{9CC61751-1DA2-D347-9600-5899185D14CD}"/>
              </pc2:cmMkLst>
              <pc226:cmRplyChg chg="mod modRxn">
                <pc226:chgData name="Dale Stubblefield" userId="8b6d8762-d243-43f2-aa51-cf50d3036c81" providerId="ADAL" clId="{EBA29CC3-F3FA-5541-A778-FBCB8B422C34}" dt="2024-02-23T15:22:47.848" v="543"/>
                <pc2:cmRplyMkLst xmlns:pc2="http://schemas.microsoft.com/office/powerpoint/2019/9/main/command">
                  <pc:docMk/>
                  <pc:sldMk cId="1165843943" sldId="2147481334"/>
                  <pc2:cmMk id="{9CC61751-1DA2-D347-9600-5899185D14CD}"/>
                  <pc2:cmRplyMk id="{371D3632-D6B9-4C18-AB54-111496274802}"/>
                </pc2:cmRplyMkLst>
              </pc226:cmRplyChg>
              <pc226:cmRplyChg chg="mod modRxn">
                <pc226:chgData name="Dale Stubblefield" userId="8b6d8762-d243-43f2-aa51-cf50d3036c81" providerId="ADAL" clId="{EBA29CC3-F3FA-5541-A778-FBCB8B422C34}" dt="2024-02-23T15:20:04.850" v="542"/>
                <pc2:cmRplyMkLst xmlns:pc2="http://schemas.microsoft.com/office/powerpoint/2019/9/main/command">
                  <pc:docMk/>
                  <pc:sldMk cId="1165843943" sldId="2147481334"/>
                  <pc2:cmMk id="{9CC61751-1DA2-D347-9600-5899185D14CD}"/>
                  <pc2:cmRplyMk id="{50BC12F8-C905-E74C-BEDC-1B57ACFDA26C}"/>
                </pc2:cmRplyMkLst>
              </pc226:cmRplyChg>
            </pc226:cmChg>
          </p:ext>
        </pc:extLst>
      </pc:sldChg>
      <pc:sldChg chg="modSp new mod">
        <pc:chgData name="Dale Stubblefield" userId="8b6d8762-d243-43f2-aa51-cf50d3036c81" providerId="ADAL" clId="{EBA29CC3-F3FA-5541-A778-FBCB8B422C34}" dt="2024-02-23T15:18:24.564" v="530" actId="20577"/>
        <pc:sldMkLst>
          <pc:docMk/>
          <pc:sldMk cId="119651562" sldId="2147481335"/>
        </pc:sldMkLst>
        <pc:spChg chg="mod">
          <ac:chgData name="Dale Stubblefield" userId="8b6d8762-d243-43f2-aa51-cf50d3036c81" providerId="ADAL" clId="{EBA29CC3-F3FA-5541-A778-FBCB8B422C34}" dt="2024-02-23T15:18:24.564" v="530" actId="20577"/>
          <ac:spMkLst>
            <pc:docMk/>
            <pc:sldMk cId="119651562" sldId="2147481335"/>
            <ac:spMk id="2" creationId="{77F8EA6D-1A2B-8100-7453-C0393E3D6641}"/>
          </ac:spMkLst>
        </pc:spChg>
      </pc:sldChg>
      <pc:sldChg chg="new del">
        <pc:chgData name="Dale Stubblefield" userId="8b6d8762-d243-43f2-aa51-cf50d3036c81" providerId="ADAL" clId="{EBA29CC3-F3FA-5541-A778-FBCB8B422C34}" dt="2024-02-23T15:19:18.703" v="535" actId="680"/>
        <pc:sldMkLst>
          <pc:docMk/>
          <pc:sldMk cId="3329238432" sldId="2147481339"/>
        </pc:sldMkLst>
      </pc:sldChg>
      <pc:sldChg chg="modSp add mod">
        <pc:chgData name="Dale Stubblefield" userId="8b6d8762-d243-43f2-aa51-cf50d3036c81" providerId="ADAL" clId="{EBA29CC3-F3FA-5541-A778-FBCB8B422C34}" dt="2024-02-27T15:42:39.229" v="6449" actId="20577"/>
        <pc:sldMkLst>
          <pc:docMk/>
          <pc:sldMk cId="356422260" sldId="2147481342"/>
        </pc:sldMkLst>
        <pc:spChg chg="mod">
          <ac:chgData name="Dale Stubblefield" userId="8b6d8762-d243-43f2-aa51-cf50d3036c81" providerId="ADAL" clId="{EBA29CC3-F3FA-5541-A778-FBCB8B422C34}" dt="2024-02-27T15:42:39.229" v="6449" actId="20577"/>
          <ac:spMkLst>
            <pc:docMk/>
            <pc:sldMk cId="356422260" sldId="2147481342"/>
            <ac:spMk id="2" creationId="{41376B45-B29B-4DFD-8B15-58E4B193AEA4}"/>
          </ac:spMkLst>
        </pc:spChg>
        <pc:spChg chg="mod">
          <ac:chgData name="Dale Stubblefield" userId="8b6d8762-d243-43f2-aa51-cf50d3036c81" providerId="ADAL" clId="{EBA29CC3-F3FA-5541-A778-FBCB8B422C34}" dt="2024-02-23T15:27:09.252" v="606" actId="20577"/>
          <ac:spMkLst>
            <pc:docMk/>
            <pc:sldMk cId="356422260" sldId="2147481342"/>
            <ac:spMk id="3" creationId="{2E2F9361-5D12-4333-AF66-BBA7A3691D8A}"/>
          </ac:spMkLst>
        </pc:spChg>
      </pc:sldChg>
      <pc:sldChg chg="addSp delSp modSp add del mod modNotesTx">
        <pc:chgData name="Dale Stubblefield" userId="8b6d8762-d243-43f2-aa51-cf50d3036c81" providerId="ADAL" clId="{EBA29CC3-F3FA-5541-A778-FBCB8B422C34}" dt="2024-02-26T20:30:57.378" v="2221" actId="2696"/>
        <pc:sldMkLst>
          <pc:docMk/>
          <pc:sldMk cId="3269052923" sldId="2147481343"/>
        </pc:sldMkLst>
        <pc:spChg chg="del">
          <ac:chgData name="Dale Stubblefield" userId="8b6d8762-d243-43f2-aa51-cf50d3036c81" providerId="ADAL" clId="{EBA29CC3-F3FA-5541-A778-FBCB8B422C34}" dt="2024-02-26T20:06:45.820" v="1976" actId="478"/>
          <ac:spMkLst>
            <pc:docMk/>
            <pc:sldMk cId="3269052923" sldId="2147481343"/>
            <ac:spMk id="2" creationId="{54C55473-12E0-0634-2879-61A2EBC07BB3}"/>
          </ac:spMkLst>
        </pc:spChg>
        <pc:spChg chg="add del mod">
          <ac:chgData name="Dale Stubblefield" userId="8b6d8762-d243-43f2-aa51-cf50d3036c81" providerId="ADAL" clId="{EBA29CC3-F3FA-5541-A778-FBCB8B422C34}" dt="2024-02-26T20:06:48.620" v="1977" actId="478"/>
          <ac:spMkLst>
            <pc:docMk/>
            <pc:sldMk cId="3269052923" sldId="2147481343"/>
            <ac:spMk id="6" creationId="{C03DF107-8B3C-9D4E-CF77-42AAD20ECE28}"/>
          </ac:spMkLst>
        </pc:spChg>
        <pc:spChg chg="add mod">
          <ac:chgData name="Dale Stubblefield" userId="8b6d8762-d243-43f2-aa51-cf50d3036c81" providerId="ADAL" clId="{EBA29CC3-F3FA-5541-A778-FBCB8B422C34}" dt="2024-02-26T20:06:48.820" v="1978"/>
          <ac:spMkLst>
            <pc:docMk/>
            <pc:sldMk cId="3269052923" sldId="2147481343"/>
            <ac:spMk id="7" creationId="{77F09A9B-49A8-02E5-4D3A-F408C76B0280}"/>
          </ac:spMkLst>
        </pc:spChg>
      </pc:sldChg>
      <pc:sldChg chg="addSp delSp modSp add del mod">
        <pc:chgData name="Dale Stubblefield" userId="8b6d8762-d243-43f2-aa51-cf50d3036c81" providerId="ADAL" clId="{EBA29CC3-F3FA-5541-A778-FBCB8B422C34}" dt="2024-02-23T16:12:36.561" v="1708" actId="2696"/>
        <pc:sldMkLst>
          <pc:docMk/>
          <pc:sldMk cId="2583563704" sldId="2147481344"/>
        </pc:sldMkLst>
        <pc:spChg chg="add del">
          <ac:chgData name="Dale Stubblefield" userId="8b6d8762-d243-43f2-aa51-cf50d3036c81" providerId="ADAL" clId="{EBA29CC3-F3FA-5541-A778-FBCB8B422C34}" dt="2024-02-23T16:12:34.031" v="1707" actId="478"/>
          <ac:spMkLst>
            <pc:docMk/>
            <pc:sldMk cId="2583563704" sldId="2147481344"/>
            <ac:spMk id="22" creationId="{4BC74874-2D81-DA48-2A7A-557883C69D3A}"/>
          </ac:spMkLst>
        </pc:spChg>
        <pc:spChg chg="add del mod">
          <ac:chgData name="Dale Stubblefield" userId="8b6d8762-d243-43f2-aa51-cf50d3036c81" providerId="ADAL" clId="{EBA29CC3-F3FA-5541-A778-FBCB8B422C34}" dt="2024-02-23T16:12:32.430" v="1706" actId="478"/>
          <ac:spMkLst>
            <pc:docMk/>
            <pc:sldMk cId="2583563704" sldId="2147481344"/>
            <ac:spMk id="25" creationId="{52ACDA73-F5B8-C18C-FE6B-C7FB3E981C58}"/>
          </ac:spMkLst>
        </pc:spChg>
        <pc:spChg chg="add del mod">
          <ac:chgData name="Dale Stubblefield" userId="8b6d8762-d243-43f2-aa51-cf50d3036c81" providerId="ADAL" clId="{EBA29CC3-F3FA-5541-A778-FBCB8B422C34}" dt="2024-02-23T16:12:30.613" v="1704" actId="478"/>
          <ac:spMkLst>
            <pc:docMk/>
            <pc:sldMk cId="2583563704" sldId="2147481344"/>
            <ac:spMk id="31" creationId="{F7DD53C9-E040-3B81-E2E6-3E77E7F8101B}"/>
          </ac:spMkLst>
        </pc:spChg>
        <pc:spChg chg="add del mod">
          <ac:chgData name="Dale Stubblefield" userId="8b6d8762-d243-43f2-aa51-cf50d3036c81" providerId="ADAL" clId="{EBA29CC3-F3FA-5541-A778-FBCB8B422C34}" dt="2024-02-23T16:12:29.194" v="1703" actId="478"/>
          <ac:spMkLst>
            <pc:docMk/>
            <pc:sldMk cId="2583563704" sldId="2147481344"/>
            <ac:spMk id="34" creationId="{ECE41B9B-CF64-9681-1D13-5B6A52B9D797}"/>
          </ac:spMkLst>
        </pc:spChg>
      </pc:sldChg>
      <pc:sldChg chg="addSp delSp add del mod modTransition">
        <pc:chgData name="Dale Stubblefield" userId="8b6d8762-d243-43f2-aa51-cf50d3036c81" providerId="ADAL" clId="{EBA29CC3-F3FA-5541-A778-FBCB8B422C34}" dt="2024-02-27T16:25:05.981" v="6974" actId="2696"/>
        <pc:sldMkLst>
          <pc:docMk/>
          <pc:sldMk cId="595679067" sldId="2147481345"/>
        </pc:sldMkLst>
        <pc:spChg chg="add del">
          <ac:chgData name="Dale Stubblefield" userId="8b6d8762-d243-43f2-aa51-cf50d3036c81" providerId="ADAL" clId="{EBA29CC3-F3FA-5541-A778-FBCB8B422C34}" dt="2024-02-26T22:23:19.588" v="5259" actId="21"/>
          <ac:spMkLst>
            <pc:docMk/>
            <pc:sldMk cId="595679067" sldId="2147481345"/>
            <ac:spMk id="4" creationId="{77E78891-12B0-2281-A10F-BA3B3CDAA249}"/>
          </ac:spMkLst>
        </pc:spChg>
        <pc:grpChg chg="add">
          <ac:chgData name="Dale Stubblefield" userId="8b6d8762-d243-43f2-aa51-cf50d3036c81" providerId="ADAL" clId="{EBA29CC3-F3FA-5541-A778-FBCB8B422C34}" dt="2024-02-26T22:23:21.236" v="5260" actId="164"/>
          <ac:grpSpMkLst>
            <pc:docMk/>
            <pc:sldMk cId="595679067" sldId="2147481345"/>
            <ac:grpSpMk id="56" creationId="{27814C72-7929-0CEE-837D-4D6A006D1A9D}"/>
          </ac:grpSpMkLst>
        </pc:grpChg>
      </pc:sldChg>
      <pc:sldChg chg="modSp add mod">
        <pc:chgData name="Dale Stubblefield" userId="8b6d8762-d243-43f2-aa51-cf50d3036c81" providerId="ADAL" clId="{EBA29CC3-F3FA-5541-A778-FBCB8B422C34}" dt="2024-02-23T15:56:56.291" v="1455" actId="20577"/>
        <pc:sldMkLst>
          <pc:docMk/>
          <pc:sldMk cId="1718798824" sldId="2147481346"/>
        </pc:sldMkLst>
        <pc:spChg chg="mod">
          <ac:chgData name="Dale Stubblefield" userId="8b6d8762-d243-43f2-aa51-cf50d3036c81" providerId="ADAL" clId="{EBA29CC3-F3FA-5541-A778-FBCB8B422C34}" dt="2024-02-23T15:56:56.291" v="1455" actId="20577"/>
          <ac:spMkLst>
            <pc:docMk/>
            <pc:sldMk cId="1718798824" sldId="2147481346"/>
            <ac:spMk id="3" creationId="{BDC5C98B-E7BB-A77C-B388-E64647FF0A38}"/>
          </ac:spMkLst>
        </pc:spChg>
      </pc:sldChg>
      <pc:sldChg chg="addSp delSp modSp add mod ord modTransition modClrScheme delAnim modAnim addCm chgLayout modNotesTx">
        <pc:chgData name="Dale Stubblefield" userId="8b6d8762-d243-43f2-aa51-cf50d3036c81" providerId="ADAL" clId="{EBA29CC3-F3FA-5541-A778-FBCB8B422C34}" dt="2024-02-27T16:23:50.586" v="6963" actId="33935"/>
        <pc:sldMkLst>
          <pc:docMk/>
          <pc:sldMk cId="3143936598" sldId="2147481347"/>
        </pc:sldMkLst>
        <pc:spChg chg="del">
          <ac:chgData name="Dale Stubblefield" userId="8b6d8762-d243-43f2-aa51-cf50d3036c81" providerId="ADAL" clId="{EBA29CC3-F3FA-5541-A778-FBCB8B422C34}" dt="2024-02-26T21:25:18.234" v="2446" actId="478"/>
          <ac:spMkLst>
            <pc:docMk/>
            <pc:sldMk cId="3143936598" sldId="2147481347"/>
            <ac:spMk id="2" creationId="{54C55473-12E0-0634-2879-61A2EBC07BB3}"/>
          </ac:spMkLst>
        </pc:spChg>
        <pc:spChg chg="mod modVis">
          <ac:chgData name="Dale Stubblefield" userId="8b6d8762-d243-43f2-aa51-cf50d3036c81" providerId="ADAL" clId="{EBA29CC3-F3FA-5541-A778-FBCB8B422C34}" dt="2024-02-27T16:23:50.586" v="6963" actId="33935"/>
          <ac:spMkLst>
            <pc:docMk/>
            <pc:sldMk cId="3143936598" sldId="2147481347"/>
            <ac:spMk id="3" creationId="{436C4EB4-C9D9-F1BD-5784-177806859E32}"/>
          </ac:spMkLst>
        </pc:spChg>
        <pc:spChg chg="mod modVis">
          <ac:chgData name="Dale Stubblefield" userId="8b6d8762-d243-43f2-aa51-cf50d3036c81" providerId="ADAL" clId="{EBA29CC3-F3FA-5541-A778-FBCB8B422C34}" dt="2024-02-27T16:23:50.586" v="6963" actId="33935"/>
          <ac:spMkLst>
            <pc:docMk/>
            <pc:sldMk cId="3143936598" sldId="2147481347"/>
            <ac:spMk id="8" creationId="{76854501-5593-45D8-B0A7-124C04446109}"/>
          </ac:spMkLst>
        </pc:spChg>
        <pc:spChg chg="mod modVis">
          <ac:chgData name="Dale Stubblefield" userId="8b6d8762-d243-43f2-aa51-cf50d3036c81" providerId="ADAL" clId="{EBA29CC3-F3FA-5541-A778-FBCB8B422C34}" dt="2024-02-27T16:23:50.586" v="6963" actId="33935"/>
          <ac:spMkLst>
            <pc:docMk/>
            <pc:sldMk cId="3143936598" sldId="2147481347"/>
            <ac:spMk id="9" creationId="{8F1A36BB-EDF1-8986-E6EA-0A149FE295E4}"/>
          </ac:spMkLst>
        </pc:spChg>
        <pc:spChg chg="mod modVis">
          <ac:chgData name="Dale Stubblefield" userId="8b6d8762-d243-43f2-aa51-cf50d3036c81" providerId="ADAL" clId="{EBA29CC3-F3FA-5541-A778-FBCB8B422C34}" dt="2024-02-27T16:23:50.586" v="6963" actId="33935"/>
          <ac:spMkLst>
            <pc:docMk/>
            <pc:sldMk cId="3143936598" sldId="2147481347"/>
            <ac:spMk id="10" creationId="{011532E3-F62D-1ABD-45E4-1CCFFDACFFE8}"/>
          </ac:spMkLst>
        </pc:spChg>
        <pc:spChg chg="mod modVis">
          <ac:chgData name="Dale Stubblefield" userId="8b6d8762-d243-43f2-aa51-cf50d3036c81" providerId="ADAL" clId="{EBA29CC3-F3FA-5541-A778-FBCB8B422C34}" dt="2024-02-27T16:23:50.586" v="6963" actId="33935"/>
          <ac:spMkLst>
            <pc:docMk/>
            <pc:sldMk cId="3143936598" sldId="2147481347"/>
            <ac:spMk id="14" creationId="{29D8DB3A-C5BB-4D93-790D-7CCF308230A2}"/>
          </ac:spMkLst>
        </pc:spChg>
        <pc:spChg chg="mod modVis">
          <ac:chgData name="Dale Stubblefield" userId="8b6d8762-d243-43f2-aa51-cf50d3036c81" providerId="ADAL" clId="{EBA29CC3-F3FA-5541-A778-FBCB8B422C34}" dt="2024-02-27T16:23:50.586" v="6963" actId="33935"/>
          <ac:spMkLst>
            <pc:docMk/>
            <pc:sldMk cId="3143936598" sldId="2147481347"/>
            <ac:spMk id="26" creationId="{9432910E-A64D-5A73-7E51-40ADD618ADD0}"/>
          </ac:spMkLst>
        </pc:spChg>
        <pc:spChg chg="mod modVis">
          <ac:chgData name="Dale Stubblefield" userId="8b6d8762-d243-43f2-aa51-cf50d3036c81" providerId="ADAL" clId="{EBA29CC3-F3FA-5541-A778-FBCB8B422C34}" dt="2024-02-27T16:23:50.586" v="6963" actId="33935"/>
          <ac:spMkLst>
            <pc:docMk/>
            <pc:sldMk cId="3143936598" sldId="2147481347"/>
            <ac:spMk id="30" creationId="{3348FACF-7EC9-08B4-2A92-672C6A828354}"/>
          </ac:spMkLst>
        </pc:spChg>
        <pc:spChg chg="mod">
          <ac:chgData name="Dale Stubblefield" userId="8b6d8762-d243-43f2-aa51-cf50d3036c81" providerId="ADAL" clId="{EBA29CC3-F3FA-5541-A778-FBCB8B422C34}" dt="2024-02-26T20:07:04.354" v="1979" actId="1076"/>
          <ac:spMkLst>
            <pc:docMk/>
            <pc:sldMk cId="3143936598" sldId="2147481347"/>
            <ac:spMk id="35" creationId="{5CD8066C-5FED-8F4F-01DC-237334B8367F}"/>
          </ac:spMkLst>
        </pc:spChg>
        <pc:spChg chg="mod modVis">
          <ac:chgData name="Dale Stubblefield" userId="8b6d8762-d243-43f2-aa51-cf50d3036c81" providerId="ADAL" clId="{EBA29CC3-F3FA-5541-A778-FBCB8B422C34}" dt="2024-02-27T16:23:50.586" v="6963" actId="33935"/>
          <ac:spMkLst>
            <pc:docMk/>
            <pc:sldMk cId="3143936598" sldId="2147481347"/>
            <ac:spMk id="36" creationId="{873BC39D-D5EC-77E9-D85A-87F5D6B00F01}"/>
          </ac:spMkLst>
        </pc:spChg>
        <pc:spChg chg="mod modVis">
          <ac:chgData name="Dale Stubblefield" userId="8b6d8762-d243-43f2-aa51-cf50d3036c81" providerId="ADAL" clId="{EBA29CC3-F3FA-5541-A778-FBCB8B422C34}" dt="2024-02-27T16:23:50.586" v="6963" actId="33935"/>
          <ac:spMkLst>
            <pc:docMk/>
            <pc:sldMk cId="3143936598" sldId="2147481347"/>
            <ac:spMk id="39" creationId="{7108BA0D-4EE3-15F3-F1D7-D94911516440}"/>
          </ac:spMkLst>
        </pc:spChg>
        <pc:spChg chg="del">
          <ac:chgData name="Dale Stubblefield" userId="8b6d8762-d243-43f2-aa51-cf50d3036c81" providerId="ADAL" clId="{EBA29CC3-F3FA-5541-A778-FBCB8B422C34}" dt="2024-02-26T21:47:11.189" v="3784" actId="478"/>
          <ac:spMkLst>
            <pc:docMk/>
            <pc:sldMk cId="3143936598" sldId="2147481347"/>
            <ac:spMk id="40" creationId="{82DB330F-023F-89F4-586D-AEC5C7BBBF28}"/>
          </ac:spMkLst>
        </pc:spChg>
        <pc:spChg chg="mod modVis">
          <ac:chgData name="Dale Stubblefield" userId="8b6d8762-d243-43f2-aa51-cf50d3036c81" providerId="ADAL" clId="{EBA29CC3-F3FA-5541-A778-FBCB8B422C34}" dt="2024-02-27T16:23:50.586" v="6963" actId="33935"/>
          <ac:spMkLst>
            <pc:docMk/>
            <pc:sldMk cId="3143936598" sldId="2147481347"/>
            <ac:spMk id="46" creationId="{638432A1-78A5-42A6-2811-C47E3E5E9A58}"/>
          </ac:spMkLst>
        </pc:spChg>
        <pc:spChg chg="mod modVis">
          <ac:chgData name="Dale Stubblefield" userId="8b6d8762-d243-43f2-aa51-cf50d3036c81" providerId="ADAL" clId="{EBA29CC3-F3FA-5541-A778-FBCB8B422C34}" dt="2024-02-27T16:23:50.586" v="6963" actId="33935"/>
          <ac:spMkLst>
            <pc:docMk/>
            <pc:sldMk cId="3143936598" sldId="2147481347"/>
            <ac:spMk id="54" creationId="{B54CF728-1C76-CBCE-77BF-5B38B2DAEE75}"/>
          </ac:spMkLst>
        </pc:spChg>
        <pc:spChg chg="add del mod">
          <ac:chgData name="Dale Stubblefield" userId="8b6d8762-d243-43f2-aa51-cf50d3036c81" providerId="ADAL" clId="{EBA29CC3-F3FA-5541-A778-FBCB8B422C34}" dt="2024-02-23T15:29:34.556" v="622" actId="11529"/>
          <ac:spMkLst>
            <pc:docMk/>
            <pc:sldMk cId="3143936598" sldId="2147481347"/>
            <ac:spMk id="57" creationId="{1AE07CFC-0B03-42AB-3CA9-7BD9E149B75F}"/>
          </ac:spMkLst>
        </pc:spChg>
        <pc:spChg chg="mod modVis">
          <ac:chgData name="Dale Stubblefield" userId="8b6d8762-d243-43f2-aa51-cf50d3036c81" providerId="ADAL" clId="{EBA29CC3-F3FA-5541-A778-FBCB8B422C34}" dt="2024-02-27T16:23:50.586" v="6963" actId="33935"/>
          <ac:spMkLst>
            <pc:docMk/>
            <pc:sldMk cId="3143936598" sldId="2147481347"/>
            <ac:spMk id="58" creationId="{85C555FC-AE1D-5C1B-6AB4-2D62335B5D19}"/>
          </ac:spMkLst>
        </pc:spChg>
        <pc:spChg chg="add del mod">
          <ac:chgData name="Dale Stubblefield" userId="8b6d8762-d243-43f2-aa51-cf50d3036c81" providerId="ADAL" clId="{EBA29CC3-F3FA-5541-A778-FBCB8B422C34}" dt="2024-02-23T15:33:16.612" v="819"/>
          <ac:spMkLst>
            <pc:docMk/>
            <pc:sldMk cId="3143936598" sldId="2147481347"/>
            <ac:spMk id="59" creationId="{434ECEDA-CC0E-480E-11F9-7A6D085FF607}"/>
          </ac:spMkLst>
        </pc:spChg>
        <pc:spChg chg="mod modVis">
          <ac:chgData name="Dale Stubblefield" userId="8b6d8762-d243-43f2-aa51-cf50d3036c81" providerId="ADAL" clId="{EBA29CC3-F3FA-5541-A778-FBCB8B422C34}" dt="2024-02-27T16:23:50.586" v="6963" actId="33935"/>
          <ac:spMkLst>
            <pc:docMk/>
            <pc:sldMk cId="3143936598" sldId="2147481347"/>
            <ac:spMk id="74" creationId="{710F8E0B-08DF-43EC-6C8D-2FA7C7A4D415}"/>
          </ac:spMkLst>
        </pc:spChg>
        <pc:spChg chg="mod modVis">
          <ac:chgData name="Dale Stubblefield" userId="8b6d8762-d243-43f2-aa51-cf50d3036c81" providerId="ADAL" clId="{EBA29CC3-F3FA-5541-A778-FBCB8B422C34}" dt="2024-02-27T16:23:50.586" v="6963" actId="33935"/>
          <ac:spMkLst>
            <pc:docMk/>
            <pc:sldMk cId="3143936598" sldId="2147481347"/>
            <ac:spMk id="77" creationId="{E83C0B47-6BDD-D885-1B73-083B795C2AAF}"/>
          </ac:spMkLst>
        </pc:spChg>
        <pc:spChg chg="mod modVis">
          <ac:chgData name="Dale Stubblefield" userId="8b6d8762-d243-43f2-aa51-cf50d3036c81" providerId="ADAL" clId="{EBA29CC3-F3FA-5541-A778-FBCB8B422C34}" dt="2024-02-27T16:23:50.586" v="6963" actId="33935"/>
          <ac:spMkLst>
            <pc:docMk/>
            <pc:sldMk cId="3143936598" sldId="2147481347"/>
            <ac:spMk id="105" creationId="{46C35D71-AE32-03EE-8D5B-C4FA72A49C72}"/>
          </ac:spMkLst>
        </pc:spChg>
        <pc:spChg chg="add del">
          <ac:chgData name="Dale Stubblefield" userId="8b6d8762-d243-43f2-aa51-cf50d3036c81" providerId="ADAL" clId="{EBA29CC3-F3FA-5541-A778-FBCB8B422C34}" dt="2024-02-23T15:29:50.614" v="625" actId="11529"/>
          <ac:spMkLst>
            <pc:docMk/>
            <pc:sldMk cId="3143936598" sldId="2147481347"/>
            <ac:spMk id="117" creationId="{C929D478-2CD3-9D15-6049-9923CE5BDF74}"/>
          </ac:spMkLst>
        </pc:spChg>
        <pc:spChg chg="add mod">
          <ac:chgData name="Dale Stubblefield" userId="8b6d8762-d243-43f2-aa51-cf50d3036c81" providerId="ADAL" clId="{EBA29CC3-F3FA-5541-A778-FBCB8B422C34}" dt="2024-02-23T15:29:52.883" v="627" actId="571"/>
          <ac:spMkLst>
            <pc:docMk/>
            <pc:sldMk cId="3143936598" sldId="2147481347"/>
            <ac:spMk id="118" creationId="{946E0380-57FD-D731-4D53-CA18049C55B4}"/>
          </ac:spMkLst>
        </pc:spChg>
        <pc:spChg chg="add del mod">
          <ac:chgData name="Dale Stubblefield" userId="8b6d8762-d243-43f2-aa51-cf50d3036c81" providerId="ADAL" clId="{EBA29CC3-F3FA-5541-A778-FBCB8B422C34}" dt="2024-02-23T15:33:16.612" v="819"/>
          <ac:spMkLst>
            <pc:docMk/>
            <pc:sldMk cId="3143936598" sldId="2147481347"/>
            <ac:spMk id="119" creationId="{7DA512C4-1133-B881-BBED-42B7AF8ECCD5}"/>
          </ac:spMkLst>
        </pc:spChg>
        <pc:spChg chg="mod">
          <ac:chgData name="Dale Stubblefield" userId="8b6d8762-d243-43f2-aa51-cf50d3036c81" providerId="ADAL" clId="{EBA29CC3-F3FA-5541-A778-FBCB8B422C34}" dt="2024-02-23T15:30:22.883" v="656"/>
          <ac:spMkLst>
            <pc:docMk/>
            <pc:sldMk cId="3143936598" sldId="2147481347"/>
            <ac:spMk id="120" creationId="{966E3689-57CB-F997-234D-DDCD3519D28D}"/>
          </ac:spMkLst>
        </pc:spChg>
        <pc:spChg chg="del mod modVis">
          <ac:chgData name="Dale Stubblefield" userId="8b6d8762-d243-43f2-aa51-cf50d3036c81" providerId="ADAL" clId="{EBA29CC3-F3FA-5541-A778-FBCB8B422C34}" dt="2024-02-26T20:00:43.496" v="1938" actId="478"/>
          <ac:spMkLst>
            <pc:docMk/>
            <pc:sldMk cId="3143936598" sldId="2147481347"/>
            <ac:spMk id="121" creationId="{799768B8-D961-8EFD-FAA9-EB4B24745FED}"/>
          </ac:spMkLst>
        </pc:spChg>
        <pc:spChg chg="mod">
          <ac:chgData name="Dale Stubblefield" userId="8b6d8762-d243-43f2-aa51-cf50d3036c81" providerId="ADAL" clId="{EBA29CC3-F3FA-5541-A778-FBCB8B422C34}" dt="2024-02-23T15:30:25.408" v="658"/>
          <ac:spMkLst>
            <pc:docMk/>
            <pc:sldMk cId="3143936598" sldId="2147481347"/>
            <ac:spMk id="121" creationId="{C2660F2C-36B4-F163-8988-D9A133C41248}"/>
          </ac:spMkLst>
        </pc:spChg>
        <pc:spChg chg="mod">
          <ac:chgData name="Dale Stubblefield" userId="8b6d8762-d243-43f2-aa51-cf50d3036c81" providerId="ADAL" clId="{EBA29CC3-F3FA-5541-A778-FBCB8B422C34}" dt="2024-02-23T15:30:27.525" v="660"/>
          <ac:spMkLst>
            <pc:docMk/>
            <pc:sldMk cId="3143936598" sldId="2147481347"/>
            <ac:spMk id="122" creationId="{C1B6E14C-88B4-8643-D666-27CCEF16F810}"/>
          </ac:spMkLst>
        </pc:spChg>
        <pc:spChg chg="mod">
          <ac:chgData name="Dale Stubblefield" userId="8b6d8762-d243-43f2-aa51-cf50d3036c81" providerId="ADAL" clId="{EBA29CC3-F3FA-5541-A778-FBCB8B422C34}" dt="2024-02-23T15:30:27.525" v="660"/>
          <ac:spMkLst>
            <pc:docMk/>
            <pc:sldMk cId="3143936598" sldId="2147481347"/>
            <ac:spMk id="123" creationId="{65016F75-1B1C-E867-74E6-D7749E50234A}"/>
          </ac:spMkLst>
        </pc:spChg>
        <pc:spChg chg="mod">
          <ac:chgData name="Dale Stubblefield" userId="8b6d8762-d243-43f2-aa51-cf50d3036c81" providerId="ADAL" clId="{EBA29CC3-F3FA-5541-A778-FBCB8B422C34}" dt="2024-02-23T15:30:30.073" v="662"/>
          <ac:spMkLst>
            <pc:docMk/>
            <pc:sldMk cId="3143936598" sldId="2147481347"/>
            <ac:spMk id="124" creationId="{D749B076-9678-A19B-0B00-F4D3DC9C90D0}"/>
          </ac:spMkLst>
        </pc:spChg>
        <pc:spChg chg="add del">
          <ac:chgData name="Dale Stubblefield" userId="8b6d8762-d243-43f2-aa51-cf50d3036c81" providerId="ADAL" clId="{EBA29CC3-F3FA-5541-A778-FBCB8B422C34}" dt="2024-02-23T15:30:32.164" v="664"/>
          <ac:spMkLst>
            <pc:docMk/>
            <pc:sldMk cId="3143936598" sldId="2147481347"/>
            <ac:spMk id="125" creationId="{C7FFFDFE-ED89-6F95-7D50-D260882552CA}"/>
          </ac:spMkLst>
        </pc:spChg>
        <pc:spChg chg="add del mod">
          <ac:chgData name="Dale Stubblefield" userId="8b6d8762-d243-43f2-aa51-cf50d3036c81" providerId="ADAL" clId="{EBA29CC3-F3FA-5541-A778-FBCB8B422C34}" dt="2024-02-26T20:06:28.488" v="1968" actId="21"/>
          <ac:spMkLst>
            <pc:docMk/>
            <pc:sldMk cId="3143936598" sldId="2147481347"/>
            <ac:spMk id="125" creationId="{D36181E7-2683-6DF7-E854-4F5A32ADDE99}"/>
          </ac:spMkLst>
        </pc:spChg>
        <pc:spChg chg="add mod">
          <ac:chgData name="Dale Stubblefield" userId="8b6d8762-d243-43f2-aa51-cf50d3036c81" providerId="ADAL" clId="{EBA29CC3-F3FA-5541-A778-FBCB8B422C34}" dt="2024-02-26T20:07:40.512" v="1986" actId="14100"/>
          <ac:spMkLst>
            <pc:docMk/>
            <pc:sldMk cId="3143936598" sldId="2147481347"/>
            <ac:spMk id="126" creationId="{17FC024D-01D6-A29F-F495-43379F137626}"/>
          </ac:spMkLst>
        </pc:spChg>
        <pc:spChg chg="add del">
          <ac:chgData name="Dale Stubblefield" userId="8b6d8762-d243-43f2-aa51-cf50d3036c81" providerId="ADAL" clId="{EBA29CC3-F3FA-5541-A778-FBCB8B422C34}" dt="2024-02-23T15:31:37.252" v="808"/>
          <ac:spMkLst>
            <pc:docMk/>
            <pc:sldMk cId="3143936598" sldId="2147481347"/>
            <ac:spMk id="126" creationId="{D10BC680-33D0-26F3-DBE3-1DC42D1E0F54}"/>
          </ac:spMkLst>
        </pc:spChg>
        <pc:spChg chg="mod">
          <ac:chgData name="Dale Stubblefield" userId="8b6d8762-d243-43f2-aa51-cf50d3036c81" providerId="ADAL" clId="{EBA29CC3-F3FA-5541-A778-FBCB8B422C34}" dt="2024-02-23T15:32:26.596" v="810"/>
          <ac:spMkLst>
            <pc:docMk/>
            <pc:sldMk cId="3143936598" sldId="2147481347"/>
            <ac:spMk id="127" creationId="{1E4C2941-64EF-3B76-A6C1-52EDB37D4E98}"/>
          </ac:spMkLst>
        </pc:spChg>
        <pc:spChg chg="mod">
          <ac:chgData name="Dale Stubblefield" userId="8b6d8762-d243-43f2-aa51-cf50d3036c81" providerId="ADAL" clId="{EBA29CC3-F3FA-5541-A778-FBCB8B422C34}" dt="2024-02-23T15:32:36.141" v="812"/>
          <ac:spMkLst>
            <pc:docMk/>
            <pc:sldMk cId="3143936598" sldId="2147481347"/>
            <ac:spMk id="128" creationId="{6284B61C-7182-A011-8169-5FB941099AA1}"/>
          </ac:spMkLst>
        </pc:spChg>
        <pc:spChg chg="add mod modVis">
          <ac:chgData name="Dale Stubblefield" userId="8b6d8762-d243-43f2-aa51-cf50d3036c81" providerId="ADAL" clId="{EBA29CC3-F3FA-5541-A778-FBCB8B422C34}" dt="2024-02-27T16:23:50.586" v="6963" actId="33935"/>
          <ac:spMkLst>
            <pc:docMk/>
            <pc:sldMk cId="3143936598" sldId="2147481347"/>
            <ac:spMk id="128" creationId="{86CC46B7-4417-3263-7D59-84556BC818DB}"/>
          </ac:spMkLst>
        </pc:spChg>
        <pc:spChg chg="add mod">
          <ac:chgData name="Dale Stubblefield" userId="8b6d8762-d243-43f2-aa51-cf50d3036c81" providerId="ADAL" clId="{EBA29CC3-F3FA-5541-A778-FBCB8B422C34}" dt="2024-02-26T20:13:02.729" v="2051"/>
          <ac:spMkLst>
            <pc:docMk/>
            <pc:sldMk cId="3143936598" sldId="2147481347"/>
            <ac:spMk id="129" creationId="{9C1E1835-7209-E8B3-39CC-302BB45D9BF3}"/>
          </ac:spMkLst>
        </pc:spChg>
        <pc:spChg chg="mod">
          <ac:chgData name="Dale Stubblefield" userId="8b6d8762-d243-43f2-aa51-cf50d3036c81" providerId="ADAL" clId="{EBA29CC3-F3FA-5541-A778-FBCB8B422C34}" dt="2024-02-23T15:32:59.915" v="814"/>
          <ac:spMkLst>
            <pc:docMk/>
            <pc:sldMk cId="3143936598" sldId="2147481347"/>
            <ac:spMk id="129" creationId="{FC319E8B-243D-627B-CD7A-A151B2F14A96}"/>
          </ac:spMkLst>
        </pc:spChg>
        <pc:spChg chg="mod">
          <ac:chgData name="Dale Stubblefield" userId="8b6d8762-d243-43f2-aa51-cf50d3036c81" providerId="ADAL" clId="{EBA29CC3-F3FA-5541-A778-FBCB8B422C34}" dt="2024-02-23T15:33:04.121" v="816"/>
          <ac:spMkLst>
            <pc:docMk/>
            <pc:sldMk cId="3143936598" sldId="2147481347"/>
            <ac:spMk id="130" creationId="{4E5C944C-BF0F-ED22-D14B-7556C9190F19}"/>
          </ac:spMkLst>
        </pc:spChg>
        <pc:spChg chg="add mod modVis">
          <ac:chgData name="Dale Stubblefield" userId="8b6d8762-d243-43f2-aa51-cf50d3036c81" providerId="ADAL" clId="{EBA29CC3-F3FA-5541-A778-FBCB8B422C34}" dt="2024-02-27T16:23:50.586" v="6963" actId="33935"/>
          <ac:spMkLst>
            <pc:docMk/>
            <pc:sldMk cId="3143936598" sldId="2147481347"/>
            <ac:spMk id="130" creationId="{F53AA5C4-23D4-0653-849D-5DFC1897FE3B}"/>
          </ac:spMkLst>
        </pc:spChg>
        <pc:spChg chg="add mod modVis">
          <ac:chgData name="Dale Stubblefield" userId="8b6d8762-d243-43f2-aa51-cf50d3036c81" providerId="ADAL" clId="{EBA29CC3-F3FA-5541-A778-FBCB8B422C34}" dt="2024-02-27T16:23:50.586" v="6963" actId="33935"/>
          <ac:spMkLst>
            <pc:docMk/>
            <pc:sldMk cId="3143936598" sldId="2147481347"/>
            <ac:spMk id="131" creationId="{38DDEA24-AA64-A4BF-1355-146D7B137B47}"/>
          </ac:spMkLst>
        </pc:spChg>
        <pc:spChg chg="mod">
          <ac:chgData name="Dale Stubblefield" userId="8b6d8762-d243-43f2-aa51-cf50d3036c81" providerId="ADAL" clId="{EBA29CC3-F3FA-5541-A778-FBCB8B422C34}" dt="2024-02-23T15:33:04.121" v="816"/>
          <ac:spMkLst>
            <pc:docMk/>
            <pc:sldMk cId="3143936598" sldId="2147481347"/>
            <ac:spMk id="131" creationId="{FC4FF87C-3B19-0D80-C836-8A6D128ABF0A}"/>
          </ac:spMkLst>
        </pc:spChg>
        <pc:spChg chg="del mod">
          <ac:chgData name="Dale Stubblefield" userId="8b6d8762-d243-43f2-aa51-cf50d3036c81" providerId="ADAL" clId="{EBA29CC3-F3FA-5541-A778-FBCB8B422C34}" dt="2024-02-26T20:00:46.879" v="1940" actId="478"/>
          <ac:spMkLst>
            <pc:docMk/>
            <pc:sldMk cId="3143936598" sldId="2147481347"/>
            <ac:spMk id="132" creationId="{400E0F38-8B7B-1BB4-ADEA-8AC8B7A9CDC6}"/>
          </ac:spMkLst>
        </pc:spChg>
        <pc:spChg chg="add mod modVis">
          <ac:chgData name="Dale Stubblefield" userId="8b6d8762-d243-43f2-aa51-cf50d3036c81" providerId="ADAL" clId="{EBA29CC3-F3FA-5541-A778-FBCB8B422C34}" dt="2024-02-26T19:44:54.393" v="1813" actId="14429"/>
          <ac:spMkLst>
            <pc:docMk/>
            <pc:sldMk cId="3143936598" sldId="2147481347"/>
            <ac:spMk id="133" creationId="{C38B8399-8F48-CC1F-E1B5-D3974523FC07}"/>
          </ac:spMkLst>
        </pc:spChg>
        <pc:spChg chg="add mod modVis">
          <ac:chgData name="Dale Stubblefield" userId="8b6d8762-d243-43f2-aa51-cf50d3036c81" providerId="ADAL" clId="{EBA29CC3-F3FA-5541-A778-FBCB8B422C34}" dt="2024-02-26T19:52:14.898" v="1841" actId="20577"/>
          <ac:spMkLst>
            <pc:docMk/>
            <pc:sldMk cId="3143936598" sldId="2147481347"/>
            <ac:spMk id="134" creationId="{827ABBFD-562A-43C6-4297-2B6756BC4D62}"/>
          </ac:spMkLst>
        </pc:spChg>
        <pc:spChg chg="add mod modVis">
          <ac:chgData name="Dale Stubblefield" userId="8b6d8762-d243-43f2-aa51-cf50d3036c81" providerId="ADAL" clId="{EBA29CC3-F3FA-5541-A778-FBCB8B422C34}" dt="2024-02-27T16:23:50.586" v="6963" actId="33935"/>
          <ac:spMkLst>
            <pc:docMk/>
            <pc:sldMk cId="3143936598" sldId="2147481347"/>
            <ac:spMk id="136" creationId="{42464403-DF16-068C-41B2-1D0B724725A1}"/>
          </ac:spMkLst>
        </pc:spChg>
        <pc:spChg chg="add mod modVis">
          <ac:chgData name="Dale Stubblefield" userId="8b6d8762-d243-43f2-aa51-cf50d3036c81" providerId="ADAL" clId="{EBA29CC3-F3FA-5541-A778-FBCB8B422C34}" dt="2024-02-27T16:23:50.586" v="6963" actId="33935"/>
          <ac:spMkLst>
            <pc:docMk/>
            <pc:sldMk cId="3143936598" sldId="2147481347"/>
            <ac:spMk id="137" creationId="{459D7FB1-B679-87DB-5941-63B3A9B4EB19}"/>
          </ac:spMkLst>
        </pc:spChg>
        <pc:spChg chg="add del mod">
          <ac:chgData name="Dale Stubblefield" userId="8b6d8762-d243-43f2-aa51-cf50d3036c81" providerId="ADAL" clId="{EBA29CC3-F3FA-5541-A778-FBCB8B422C34}" dt="2024-02-26T21:25:24.195" v="2454" actId="700"/>
          <ac:spMkLst>
            <pc:docMk/>
            <pc:sldMk cId="3143936598" sldId="2147481347"/>
            <ac:spMk id="139" creationId="{AB29A961-A657-445E-FED3-BC08239B8E52}"/>
          </ac:spMkLst>
        </pc:spChg>
        <pc:spChg chg="add mod modVis">
          <ac:chgData name="Dale Stubblefield" userId="8b6d8762-d243-43f2-aa51-cf50d3036c81" providerId="ADAL" clId="{EBA29CC3-F3FA-5541-A778-FBCB8B422C34}" dt="2024-02-27T16:23:50.586" v="6963" actId="33935"/>
          <ac:spMkLst>
            <pc:docMk/>
            <pc:sldMk cId="3143936598" sldId="2147481347"/>
            <ac:spMk id="140" creationId="{91428AC9-244F-C622-8616-5AA49C5B57D5}"/>
          </ac:spMkLst>
        </pc:spChg>
        <pc:spChg chg="add del mod ord">
          <ac:chgData name="Dale Stubblefield" userId="8b6d8762-d243-43f2-aa51-cf50d3036c81" providerId="ADAL" clId="{EBA29CC3-F3FA-5541-A778-FBCB8B422C34}" dt="2024-02-26T21:25:26.766" v="2455" actId="478"/>
          <ac:spMkLst>
            <pc:docMk/>
            <pc:sldMk cId="3143936598" sldId="2147481347"/>
            <ac:spMk id="141" creationId="{1C172356-6708-4A15-EB0B-95127BFD7F96}"/>
          </ac:spMkLst>
        </pc:spChg>
        <pc:spChg chg="add del">
          <ac:chgData name="Dale Stubblefield" userId="8b6d8762-d243-43f2-aa51-cf50d3036c81" providerId="ADAL" clId="{EBA29CC3-F3FA-5541-A778-FBCB8B422C34}" dt="2024-02-26T21:46:59.635" v="3781" actId="22"/>
          <ac:spMkLst>
            <pc:docMk/>
            <pc:sldMk cId="3143936598" sldId="2147481347"/>
            <ac:spMk id="143" creationId="{A648EEBA-4F1C-E719-CE25-E446EEE8389B}"/>
          </ac:spMkLst>
        </pc:spChg>
        <pc:spChg chg="add mod">
          <ac:chgData name="Dale Stubblefield" userId="8b6d8762-d243-43f2-aa51-cf50d3036c81" providerId="ADAL" clId="{EBA29CC3-F3FA-5541-A778-FBCB8B422C34}" dt="2024-02-26T21:49:02.890" v="3797"/>
          <ac:spMkLst>
            <pc:docMk/>
            <pc:sldMk cId="3143936598" sldId="2147481347"/>
            <ac:spMk id="144" creationId="{80E64314-E82F-114C-D623-8A60D5E1FCE2}"/>
          </ac:spMkLst>
        </pc:spChg>
        <pc:spChg chg="add mod modVis">
          <ac:chgData name="Dale Stubblefield" userId="8b6d8762-d243-43f2-aa51-cf50d3036c81" providerId="ADAL" clId="{EBA29CC3-F3FA-5541-A778-FBCB8B422C34}" dt="2024-02-27T16:23:50.586" v="6963" actId="33935"/>
          <ac:spMkLst>
            <pc:docMk/>
            <pc:sldMk cId="3143936598" sldId="2147481347"/>
            <ac:spMk id="145" creationId="{A4C289D0-7888-0146-D3A4-B93D239CB4F4}"/>
          </ac:spMkLst>
        </pc:spChg>
        <pc:spChg chg="add mod modVis">
          <ac:chgData name="Dale Stubblefield" userId="8b6d8762-d243-43f2-aa51-cf50d3036c81" providerId="ADAL" clId="{EBA29CC3-F3FA-5541-A778-FBCB8B422C34}" dt="2024-02-27T16:23:50.586" v="6963" actId="33935"/>
          <ac:spMkLst>
            <pc:docMk/>
            <pc:sldMk cId="3143936598" sldId="2147481347"/>
            <ac:spMk id="146" creationId="{F1C845CD-24C0-87DB-241E-31DD1F7B917C}"/>
          </ac:spMkLst>
        </pc:spChg>
        <pc:grpChg chg="mod modVis">
          <ac:chgData name="Dale Stubblefield" userId="8b6d8762-d243-43f2-aa51-cf50d3036c81" providerId="ADAL" clId="{EBA29CC3-F3FA-5541-A778-FBCB8B422C34}" dt="2024-02-27T16:23:50.586" v="6963" actId="33935"/>
          <ac:grpSpMkLst>
            <pc:docMk/>
            <pc:sldMk cId="3143936598" sldId="2147481347"/>
            <ac:grpSpMk id="16" creationId="{750A612E-7CE6-5AE8-B20A-DD30EBD359D8}"/>
          </ac:grpSpMkLst>
        </pc:grpChg>
        <pc:grpChg chg="mod modVis">
          <ac:chgData name="Dale Stubblefield" userId="8b6d8762-d243-43f2-aa51-cf50d3036c81" providerId="ADAL" clId="{EBA29CC3-F3FA-5541-A778-FBCB8B422C34}" dt="2024-02-27T16:23:50.586" v="6963" actId="33935"/>
          <ac:grpSpMkLst>
            <pc:docMk/>
            <pc:sldMk cId="3143936598" sldId="2147481347"/>
            <ac:grpSpMk id="48" creationId="{8AD5E6C5-4B87-B8F1-FC8D-9767B2E5A12A}"/>
          </ac:grpSpMkLst>
        </pc:grpChg>
        <pc:grpChg chg="add mod modVis">
          <ac:chgData name="Dale Stubblefield" userId="8b6d8762-d243-43f2-aa51-cf50d3036c81" providerId="ADAL" clId="{EBA29CC3-F3FA-5541-A778-FBCB8B422C34}" dt="2024-02-27T16:23:50.586" v="6963" actId="33935"/>
          <ac:grpSpMkLst>
            <pc:docMk/>
            <pc:sldMk cId="3143936598" sldId="2147481347"/>
            <ac:grpSpMk id="57" creationId="{F93ABF3F-A4F1-5321-CF75-051505339E13}"/>
          </ac:grpSpMkLst>
        </pc:grpChg>
        <pc:grpChg chg="add mod modVis">
          <ac:chgData name="Dale Stubblefield" userId="8b6d8762-d243-43f2-aa51-cf50d3036c81" providerId="ADAL" clId="{EBA29CC3-F3FA-5541-A778-FBCB8B422C34}" dt="2024-02-27T16:23:50.586" v="6963" actId="33935"/>
          <ac:grpSpMkLst>
            <pc:docMk/>
            <pc:sldMk cId="3143936598" sldId="2147481347"/>
            <ac:grpSpMk id="59" creationId="{E9128294-09D4-99F8-5D20-671A503CC5A9}"/>
          </ac:grpSpMkLst>
        </pc:grpChg>
        <pc:grpChg chg="del">
          <ac:chgData name="Dale Stubblefield" userId="8b6d8762-d243-43f2-aa51-cf50d3036c81" providerId="ADAL" clId="{EBA29CC3-F3FA-5541-A778-FBCB8B422C34}" dt="2024-02-26T21:47:43.571" v="3793" actId="478"/>
          <ac:grpSpMkLst>
            <pc:docMk/>
            <pc:sldMk cId="3143936598" sldId="2147481347"/>
            <ac:grpSpMk id="60" creationId="{E2A6AB03-24B4-31EF-7763-14905BF4EFA9}"/>
          </ac:grpSpMkLst>
        </pc:grpChg>
        <pc:grpChg chg="del mod">
          <ac:chgData name="Dale Stubblefield" userId="8b6d8762-d243-43f2-aa51-cf50d3036c81" providerId="ADAL" clId="{EBA29CC3-F3FA-5541-A778-FBCB8B422C34}" dt="2024-02-26T21:47:38.576" v="3789" actId="478"/>
          <ac:grpSpMkLst>
            <pc:docMk/>
            <pc:sldMk cId="3143936598" sldId="2147481347"/>
            <ac:grpSpMk id="63" creationId="{CD8F5B01-DEE2-7AFB-1C8B-8E6CA5955A81}"/>
          </ac:grpSpMkLst>
        </pc:grpChg>
        <pc:grpChg chg="del">
          <ac:chgData name="Dale Stubblefield" userId="8b6d8762-d243-43f2-aa51-cf50d3036c81" providerId="ADAL" clId="{EBA29CC3-F3FA-5541-A778-FBCB8B422C34}" dt="2024-02-26T21:47:39.797" v="3790" actId="478"/>
          <ac:grpSpMkLst>
            <pc:docMk/>
            <pc:sldMk cId="3143936598" sldId="2147481347"/>
            <ac:grpSpMk id="66" creationId="{601A4B3A-7944-66A2-1A9C-BA1650B52E4B}"/>
          </ac:grpSpMkLst>
        </pc:grpChg>
        <pc:grpChg chg="del mod">
          <ac:chgData name="Dale Stubblefield" userId="8b6d8762-d243-43f2-aa51-cf50d3036c81" providerId="ADAL" clId="{EBA29CC3-F3FA-5541-A778-FBCB8B422C34}" dt="2024-02-26T21:47:40.884" v="3791" actId="478"/>
          <ac:grpSpMkLst>
            <pc:docMk/>
            <pc:sldMk cId="3143936598" sldId="2147481347"/>
            <ac:grpSpMk id="75" creationId="{D9680757-B7A3-E422-25D2-B926C77F3775}"/>
          </ac:grpSpMkLst>
        </pc:grpChg>
        <pc:grpChg chg="mod modVis">
          <ac:chgData name="Dale Stubblefield" userId="8b6d8762-d243-43f2-aa51-cf50d3036c81" providerId="ADAL" clId="{EBA29CC3-F3FA-5541-A778-FBCB8B422C34}" dt="2024-02-27T16:23:50.586" v="6963" actId="33935"/>
          <ac:grpSpMkLst>
            <pc:docMk/>
            <pc:sldMk cId="3143936598" sldId="2147481347"/>
            <ac:grpSpMk id="82" creationId="{7614DB2A-D994-4FDA-B587-461C5B98C424}"/>
          </ac:grpSpMkLst>
        </pc:grpChg>
        <pc:grpChg chg="mod modVis">
          <ac:chgData name="Dale Stubblefield" userId="8b6d8762-d243-43f2-aa51-cf50d3036c81" providerId="ADAL" clId="{EBA29CC3-F3FA-5541-A778-FBCB8B422C34}" dt="2024-02-27T16:23:50.586" v="6963" actId="33935"/>
          <ac:grpSpMkLst>
            <pc:docMk/>
            <pc:sldMk cId="3143936598" sldId="2147481347"/>
            <ac:grpSpMk id="90" creationId="{17DC8F5E-BB8F-52F0-5F17-088CC2192A1C}"/>
          </ac:grpSpMkLst>
        </pc:grpChg>
        <pc:grpChg chg="mod modVis">
          <ac:chgData name="Dale Stubblefield" userId="8b6d8762-d243-43f2-aa51-cf50d3036c81" providerId="ADAL" clId="{EBA29CC3-F3FA-5541-A778-FBCB8B422C34}" dt="2024-02-27T16:23:50.586" v="6963" actId="33935"/>
          <ac:grpSpMkLst>
            <pc:docMk/>
            <pc:sldMk cId="3143936598" sldId="2147481347"/>
            <ac:grpSpMk id="91" creationId="{8FA40A86-73FB-0B84-7C4F-5294568ED81D}"/>
          </ac:grpSpMkLst>
        </pc:grpChg>
        <pc:grpChg chg="del mod">
          <ac:chgData name="Dale Stubblefield" userId="8b6d8762-d243-43f2-aa51-cf50d3036c81" providerId="ADAL" clId="{EBA29CC3-F3FA-5541-A778-FBCB8B422C34}" dt="2024-02-26T21:47:42.137" v="3792" actId="478"/>
          <ac:grpSpMkLst>
            <pc:docMk/>
            <pc:sldMk cId="3143936598" sldId="2147481347"/>
            <ac:grpSpMk id="94" creationId="{015ABC4C-CBCE-4AD9-88CE-3811D2C19683}"/>
          </ac:grpSpMkLst>
        </pc:grpChg>
        <pc:grpChg chg="mod modVis">
          <ac:chgData name="Dale Stubblefield" userId="8b6d8762-d243-43f2-aa51-cf50d3036c81" providerId="ADAL" clId="{EBA29CC3-F3FA-5541-A778-FBCB8B422C34}" dt="2024-02-27T16:23:50.586" v="6963" actId="33935"/>
          <ac:grpSpMkLst>
            <pc:docMk/>
            <pc:sldMk cId="3143936598" sldId="2147481347"/>
            <ac:grpSpMk id="96" creationId="{BB36CB95-5BE7-95C3-413A-645F1C6EE44B}"/>
          </ac:grpSpMkLst>
        </pc:grpChg>
        <pc:grpChg chg="mod modVis">
          <ac:chgData name="Dale Stubblefield" userId="8b6d8762-d243-43f2-aa51-cf50d3036c81" providerId="ADAL" clId="{EBA29CC3-F3FA-5541-A778-FBCB8B422C34}" dt="2024-02-27T16:23:50.586" v="6963" actId="33935"/>
          <ac:grpSpMkLst>
            <pc:docMk/>
            <pc:sldMk cId="3143936598" sldId="2147481347"/>
            <ac:grpSpMk id="97" creationId="{65624751-5304-45EF-E62E-AA37EB5A2362}"/>
          </ac:grpSpMkLst>
        </pc:grpChg>
        <pc:grpChg chg="mod modVis">
          <ac:chgData name="Dale Stubblefield" userId="8b6d8762-d243-43f2-aa51-cf50d3036c81" providerId="ADAL" clId="{EBA29CC3-F3FA-5541-A778-FBCB8B422C34}" dt="2024-02-27T16:23:50.586" v="6963" actId="33935"/>
          <ac:grpSpMkLst>
            <pc:docMk/>
            <pc:sldMk cId="3143936598" sldId="2147481347"/>
            <ac:grpSpMk id="103" creationId="{EF263389-0DB8-92FF-9D84-21AC22036286}"/>
          </ac:grpSpMkLst>
        </pc:grpChg>
        <pc:grpChg chg="del mod">
          <ac:chgData name="Dale Stubblefield" userId="8b6d8762-d243-43f2-aa51-cf50d3036c81" providerId="ADAL" clId="{EBA29CC3-F3FA-5541-A778-FBCB8B422C34}" dt="2024-02-26T21:47:44.504" v="3794" actId="478"/>
          <ac:grpSpMkLst>
            <pc:docMk/>
            <pc:sldMk cId="3143936598" sldId="2147481347"/>
            <ac:grpSpMk id="111" creationId="{3DAA2BF0-9AAB-1102-10CA-139EC3D635F7}"/>
          </ac:grpSpMkLst>
        </pc:grpChg>
        <pc:grpChg chg="del">
          <ac:chgData name="Dale Stubblefield" userId="8b6d8762-d243-43f2-aa51-cf50d3036c81" providerId="ADAL" clId="{EBA29CC3-F3FA-5541-A778-FBCB8B422C34}" dt="2024-02-26T20:10:37.582" v="2014" actId="478"/>
          <ac:grpSpMkLst>
            <pc:docMk/>
            <pc:sldMk cId="3143936598" sldId="2147481347"/>
            <ac:grpSpMk id="114" creationId="{0CABCD8E-6EE2-6441-1473-51F44EC26D0F}"/>
          </ac:grpSpMkLst>
        </pc:grpChg>
        <pc:grpChg chg="add mod modVis">
          <ac:chgData name="Dale Stubblefield" userId="8b6d8762-d243-43f2-aa51-cf50d3036c81" providerId="ADAL" clId="{EBA29CC3-F3FA-5541-A778-FBCB8B422C34}" dt="2024-02-27T16:23:50.586" v="6963" actId="33935"/>
          <ac:grpSpMkLst>
            <pc:docMk/>
            <pc:sldMk cId="3143936598" sldId="2147481347"/>
            <ac:grpSpMk id="118" creationId="{C73D9828-3EBF-CFBF-87B1-89FFA89F8533}"/>
          </ac:grpSpMkLst>
        </pc:grpChg>
        <pc:grpChg chg="add mod modVis">
          <ac:chgData name="Dale Stubblefield" userId="8b6d8762-d243-43f2-aa51-cf50d3036c81" providerId="ADAL" clId="{EBA29CC3-F3FA-5541-A778-FBCB8B422C34}" dt="2024-02-27T16:23:50.586" v="6963" actId="33935"/>
          <ac:grpSpMkLst>
            <pc:docMk/>
            <pc:sldMk cId="3143936598" sldId="2147481347"/>
            <ac:grpSpMk id="119" creationId="{7506ADF7-4CA9-5820-E191-77931EC5AA60}"/>
          </ac:grpSpMkLst>
        </pc:grpChg>
        <pc:grpChg chg="add mod modVis">
          <ac:chgData name="Dale Stubblefield" userId="8b6d8762-d243-43f2-aa51-cf50d3036c81" providerId="ADAL" clId="{EBA29CC3-F3FA-5541-A778-FBCB8B422C34}" dt="2024-02-27T16:23:50.586" v="6963" actId="33935"/>
          <ac:grpSpMkLst>
            <pc:docMk/>
            <pc:sldMk cId="3143936598" sldId="2147481347"/>
            <ac:grpSpMk id="122" creationId="{1D982DF8-3098-040C-9B7B-A769D659C20A}"/>
          </ac:grpSpMkLst>
        </pc:grpChg>
        <pc:grpChg chg="add mod modVis">
          <ac:chgData name="Dale Stubblefield" userId="8b6d8762-d243-43f2-aa51-cf50d3036c81" providerId="ADAL" clId="{EBA29CC3-F3FA-5541-A778-FBCB8B422C34}" dt="2024-02-27T16:23:50.586" v="6963" actId="33935"/>
          <ac:grpSpMkLst>
            <pc:docMk/>
            <pc:sldMk cId="3143936598" sldId="2147481347"/>
            <ac:grpSpMk id="123" creationId="{B2BBF074-9850-8CD1-9D18-4D5B66ECCF43}"/>
          </ac:grpSpMkLst>
        </pc:grpChg>
        <pc:grpChg chg="add mod modVis">
          <ac:chgData name="Dale Stubblefield" userId="8b6d8762-d243-43f2-aa51-cf50d3036c81" providerId="ADAL" clId="{EBA29CC3-F3FA-5541-A778-FBCB8B422C34}" dt="2024-02-27T16:23:50.586" v="6963" actId="33935"/>
          <ac:grpSpMkLst>
            <pc:docMk/>
            <pc:sldMk cId="3143936598" sldId="2147481347"/>
            <ac:grpSpMk id="124" creationId="{050AAA5C-714C-3342-426D-BAD0FDDAF983}"/>
          </ac:grpSpMkLst>
        </pc:grpChg>
        <pc:grpChg chg="add mod modVis">
          <ac:chgData name="Dale Stubblefield" userId="8b6d8762-d243-43f2-aa51-cf50d3036c81" providerId="ADAL" clId="{EBA29CC3-F3FA-5541-A778-FBCB8B422C34}" dt="2024-02-27T16:23:50.586" v="6963" actId="33935"/>
          <ac:grpSpMkLst>
            <pc:docMk/>
            <pc:sldMk cId="3143936598" sldId="2147481347"/>
            <ac:grpSpMk id="127" creationId="{356EF45F-D669-3DDA-5E99-4950CBD57AAE}"/>
          </ac:grpSpMkLst>
        </pc:grpChg>
        <pc:grpChg chg="add del mod modVis">
          <ac:chgData name="Dale Stubblefield" userId="8b6d8762-d243-43f2-aa51-cf50d3036c81" providerId="ADAL" clId="{EBA29CC3-F3FA-5541-A778-FBCB8B422C34}" dt="2024-02-26T20:00:41.544" v="1936" actId="478"/>
          <ac:grpSpMkLst>
            <pc:docMk/>
            <pc:sldMk cId="3143936598" sldId="2147481347"/>
            <ac:grpSpMk id="135" creationId="{0DB3D770-84DE-22C1-CED0-D3DA2B6FDBD2}"/>
          </ac:grpSpMkLst>
        </pc:grpChg>
        <pc:picChg chg="mod modVis">
          <ac:chgData name="Dale Stubblefield" userId="8b6d8762-d243-43f2-aa51-cf50d3036c81" providerId="ADAL" clId="{EBA29CC3-F3FA-5541-A778-FBCB8B422C34}" dt="2024-02-27T16:23:50.586" v="6963" actId="33935"/>
          <ac:picMkLst>
            <pc:docMk/>
            <pc:sldMk cId="3143936598" sldId="2147481347"/>
            <ac:picMk id="13" creationId="{49DBD24C-7254-33B9-F5F3-AD4F4AE37B75}"/>
          </ac:picMkLst>
        </pc:picChg>
        <pc:picChg chg="mod modVis">
          <ac:chgData name="Dale Stubblefield" userId="8b6d8762-d243-43f2-aa51-cf50d3036c81" providerId="ADAL" clId="{EBA29CC3-F3FA-5541-A778-FBCB8B422C34}" dt="2024-02-27T16:23:50.586" v="6963" actId="33935"/>
          <ac:picMkLst>
            <pc:docMk/>
            <pc:sldMk cId="3143936598" sldId="2147481347"/>
            <ac:picMk id="24" creationId="{402A3DA9-0610-27DA-87B7-2D724364014A}"/>
          </ac:picMkLst>
        </pc:picChg>
        <pc:picChg chg="add del mod ord">
          <ac:chgData name="Dale Stubblefield" userId="8b6d8762-d243-43f2-aa51-cf50d3036c81" providerId="ADAL" clId="{EBA29CC3-F3FA-5541-A778-FBCB8B422C34}" dt="2024-02-26T19:38:47.368" v="1751" actId="478"/>
          <ac:picMkLst>
            <pc:docMk/>
            <pc:sldMk cId="3143936598" sldId="2147481347"/>
            <ac:picMk id="56" creationId="{78826E1D-7114-66B7-C385-E34E2FB5FE3B}"/>
          </ac:picMkLst>
        </pc:picChg>
        <pc:picChg chg="add del mod modVis modCrop">
          <ac:chgData name="Dale Stubblefield" userId="8b6d8762-d243-43f2-aa51-cf50d3036c81" providerId="ADAL" clId="{EBA29CC3-F3FA-5541-A778-FBCB8B422C34}" dt="2024-02-26T20:00:42.374" v="1937" actId="478"/>
          <ac:picMkLst>
            <pc:docMk/>
            <pc:sldMk cId="3143936598" sldId="2147481347"/>
            <ac:picMk id="117" creationId="{8E1A092C-04E7-A3CA-04E4-3C9B8549DF28}"/>
          </ac:picMkLst>
        </pc:picChg>
        <pc:picChg chg="del mod">
          <ac:chgData name="Dale Stubblefield" userId="8b6d8762-d243-43f2-aa51-cf50d3036c81" providerId="ADAL" clId="{EBA29CC3-F3FA-5541-A778-FBCB8B422C34}" dt="2024-02-26T20:00:45.020" v="1939" actId="478"/>
          <ac:picMkLst>
            <pc:docMk/>
            <pc:sldMk cId="3143936598" sldId="2147481347"/>
            <ac:picMk id="120" creationId="{A6019A63-8506-91D8-3CD3-B749235ED867}"/>
          </ac:picMkLst>
        </pc:picChg>
        <pc:cxnChg chg="mod modVis">
          <ac:chgData name="Dale Stubblefield" userId="8b6d8762-d243-43f2-aa51-cf50d3036c81" providerId="ADAL" clId="{EBA29CC3-F3FA-5541-A778-FBCB8B422C34}" dt="2024-02-27T16:23:50.586" v="6963" actId="33935"/>
          <ac:cxnSpMkLst>
            <pc:docMk/>
            <pc:sldMk cId="3143936598" sldId="2147481347"/>
            <ac:cxnSpMk id="11" creationId="{4FF71070-9D20-06D5-2E35-526EFC29329F}"/>
          </ac:cxnSpMkLst>
        </pc:cxnChg>
        <pc:cxnChg chg="mod modVis">
          <ac:chgData name="Dale Stubblefield" userId="8b6d8762-d243-43f2-aa51-cf50d3036c81" providerId="ADAL" clId="{EBA29CC3-F3FA-5541-A778-FBCB8B422C34}" dt="2024-02-27T16:23:50.586" v="6963" actId="33935"/>
          <ac:cxnSpMkLst>
            <pc:docMk/>
            <pc:sldMk cId="3143936598" sldId="2147481347"/>
            <ac:cxnSpMk id="12" creationId="{5BE8BB6A-8960-BDD3-A61D-B3EB1843E32D}"/>
          </ac:cxnSpMkLst>
        </pc:cxnChg>
        <pc:cxnChg chg="mod modVis">
          <ac:chgData name="Dale Stubblefield" userId="8b6d8762-d243-43f2-aa51-cf50d3036c81" providerId="ADAL" clId="{EBA29CC3-F3FA-5541-A778-FBCB8B422C34}" dt="2024-02-27T16:23:50.586" v="6963" actId="33935"/>
          <ac:cxnSpMkLst>
            <pc:docMk/>
            <pc:sldMk cId="3143936598" sldId="2147481347"/>
            <ac:cxnSpMk id="15" creationId="{75E1507E-10A9-1093-7E51-295E991955C7}"/>
          </ac:cxnSpMkLst>
        </pc:cxnChg>
        <pc:cxnChg chg="mod modVis">
          <ac:chgData name="Dale Stubblefield" userId="8b6d8762-d243-43f2-aa51-cf50d3036c81" providerId="ADAL" clId="{EBA29CC3-F3FA-5541-A778-FBCB8B422C34}" dt="2024-02-27T16:23:50.586" v="6963" actId="33935"/>
          <ac:cxnSpMkLst>
            <pc:docMk/>
            <pc:sldMk cId="3143936598" sldId="2147481347"/>
            <ac:cxnSpMk id="23" creationId="{A1F0F5E2-82B9-3CDD-660C-A65765538EB7}"/>
          </ac:cxnSpMkLst>
        </pc:cxnChg>
        <pc:cxnChg chg="mod modVis">
          <ac:chgData name="Dale Stubblefield" userId="8b6d8762-d243-43f2-aa51-cf50d3036c81" providerId="ADAL" clId="{EBA29CC3-F3FA-5541-A778-FBCB8B422C34}" dt="2024-02-27T16:23:50.586" v="6963" actId="33935"/>
          <ac:cxnSpMkLst>
            <pc:docMk/>
            <pc:sldMk cId="3143936598" sldId="2147481347"/>
            <ac:cxnSpMk id="27" creationId="{89A22CC9-869F-A1B4-9690-51302DA06526}"/>
          </ac:cxnSpMkLst>
        </pc:cxnChg>
        <pc:cxnChg chg="mod modVis">
          <ac:chgData name="Dale Stubblefield" userId="8b6d8762-d243-43f2-aa51-cf50d3036c81" providerId="ADAL" clId="{EBA29CC3-F3FA-5541-A778-FBCB8B422C34}" dt="2024-02-27T16:23:50.586" v="6963" actId="33935"/>
          <ac:cxnSpMkLst>
            <pc:docMk/>
            <pc:sldMk cId="3143936598" sldId="2147481347"/>
            <ac:cxnSpMk id="28" creationId="{7862C68C-2165-AA73-BC49-1922C6722A9B}"/>
          </ac:cxnSpMkLst>
        </pc:cxnChg>
        <pc:cxnChg chg="mod modVis">
          <ac:chgData name="Dale Stubblefield" userId="8b6d8762-d243-43f2-aa51-cf50d3036c81" providerId="ADAL" clId="{EBA29CC3-F3FA-5541-A778-FBCB8B422C34}" dt="2024-02-27T16:23:50.586" v="6963" actId="33935"/>
          <ac:cxnSpMkLst>
            <pc:docMk/>
            <pc:sldMk cId="3143936598" sldId="2147481347"/>
            <ac:cxnSpMk id="29" creationId="{3BDD8A6B-3867-0BA9-BDDB-D4098B9D6A58}"/>
          </ac:cxnSpMkLst>
        </pc:cxnChg>
        <pc:cxnChg chg="del">
          <ac:chgData name="Dale Stubblefield" userId="8b6d8762-d243-43f2-aa51-cf50d3036c81" providerId="ADAL" clId="{EBA29CC3-F3FA-5541-A778-FBCB8B422C34}" dt="2024-02-26T21:47:11.189" v="3784" actId="478"/>
          <ac:cxnSpMkLst>
            <pc:docMk/>
            <pc:sldMk cId="3143936598" sldId="2147481347"/>
            <ac:cxnSpMk id="41" creationId="{1CAC3EC0-3080-00B8-C9DE-67F865E98EAB}"/>
          </ac:cxnSpMkLst>
        </pc:cxnChg>
        <pc:cxnChg chg="mod modVis">
          <ac:chgData name="Dale Stubblefield" userId="8b6d8762-d243-43f2-aa51-cf50d3036c81" providerId="ADAL" clId="{EBA29CC3-F3FA-5541-A778-FBCB8B422C34}" dt="2024-02-27T16:23:50.586" v="6963" actId="33935"/>
          <ac:cxnSpMkLst>
            <pc:docMk/>
            <pc:sldMk cId="3143936598" sldId="2147481347"/>
            <ac:cxnSpMk id="45" creationId="{1ABDADAA-B5D9-8A87-4437-95E71DE1D50C}"/>
          </ac:cxnSpMkLst>
        </pc:cxnChg>
        <pc:cxnChg chg="mod modVis">
          <ac:chgData name="Dale Stubblefield" userId="8b6d8762-d243-43f2-aa51-cf50d3036c81" providerId="ADAL" clId="{EBA29CC3-F3FA-5541-A778-FBCB8B422C34}" dt="2024-02-27T16:23:50.586" v="6963" actId="33935"/>
          <ac:cxnSpMkLst>
            <pc:docMk/>
            <pc:sldMk cId="3143936598" sldId="2147481347"/>
            <ac:cxnSpMk id="47" creationId="{0F0D3437-8E83-EF75-3808-12C6FA6B255F}"/>
          </ac:cxnSpMkLst>
        </pc:cxnChg>
        <pc:cxnChg chg="mod modVis">
          <ac:chgData name="Dale Stubblefield" userId="8b6d8762-d243-43f2-aa51-cf50d3036c81" providerId="ADAL" clId="{EBA29CC3-F3FA-5541-A778-FBCB8B422C34}" dt="2024-02-27T16:23:50.586" v="6963" actId="33935"/>
          <ac:cxnSpMkLst>
            <pc:docMk/>
            <pc:sldMk cId="3143936598" sldId="2147481347"/>
            <ac:cxnSpMk id="55" creationId="{DE0225A1-CC3D-EB61-D139-B974F66F1BCD}"/>
          </ac:cxnSpMkLst>
        </pc:cxnChg>
        <pc:cxnChg chg="mod modVis">
          <ac:chgData name="Dale Stubblefield" userId="8b6d8762-d243-43f2-aa51-cf50d3036c81" providerId="ADAL" clId="{EBA29CC3-F3FA-5541-A778-FBCB8B422C34}" dt="2024-02-27T16:23:50.586" v="6963" actId="33935"/>
          <ac:cxnSpMkLst>
            <pc:docMk/>
            <pc:sldMk cId="3143936598" sldId="2147481347"/>
            <ac:cxnSpMk id="68" creationId="{A5A0FB0B-E73A-28BC-72F4-5DD14A295241}"/>
          </ac:cxnSpMkLst>
        </pc:cxnChg>
        <pc:cxnChg chg="mod modVis">
          <ac:chgData name="Dale Stubblefield" userId="8b6d8762-d243-43f2-aa51-cf50d3036c81" providerId="ADAL" clId="{EBA29CC3-F3FA-5541-A778-FBCB8B422C34}" dt="2024-02-27T16:23:50.586" v="6963" actId="33935"/>
          <ac:cxnSpMkLst>
            <pc:docMk/>
            <pc:sldMk cId="3143936598" sldId="2147481347"/>
            <ac:cxnSpMk id="73" creationId="{00070FB8-5BE9-FBD7-846A-4E608D075F9D}"/>
          </ac:cxnSpMkLst>
        </pc:cxnChg>
        <pc:cxnChg chg="mod modVis">
          <ac:chgData name="Dale Stubblefield" userId="8b6d8762-d243-43f2-aa51-cf50d3036c81" providerId="ADAL" clId="{EBA29CC3-F3FA-5541-A778-FBCB8B422C34}" dt="2024-02-27T16:23:50.586" v="6963" actId="33935"/>
          <ac:cxnSpMkLst>
            <pc:docMk/>
            <pc:sldMk cId="3143936598" sldId="2147481347"/>
            <ac:cxnSpMk id="78" creationId="{FB7B0E17-5BF7-C2A5-3AE2-24DF5E953B3A}"/>
          </ac:cxnSpMkLst>
        </pc:cxnChg>
        <pc:cxnChg chg="mod modVis">
          <ac:chgData name="Dale Stubblefield" userId="8b6d8762-d243-43f2-aa51-cf50d3036c81" providerId="ADAL" clId="{EBA29CC3-F3FA-5541-A778-FBCB8B422C34}" dt="2024-02-27T16:23:50.586" v="6963" actId="33935"/>
          <ac:cxnSpMkLst>
            <pc:docMk/>
            <pc:sldMk cId="3143936598" sldId="2147481347"/>
            <ac:cxnSpMk id="104" creationId="{80033CAA-5C74-942E-35FC-380A52248F3D}"/>
          </ac:cxnSpMkLst>
        </pc:cxnChg>
        <pc:cxnChg chg="mod modVis">
          <ac:chgData name="Dale Stubblefield" userId="8b6d8762-d243-43f2-aa51-cf50d3036c81" providerId="ADAL" clId="{EBA29CC3-F3FA-5541-A778-FBCB8B422C34}" dt="2024-02-27T16:23:50.586" v="6963" actId="33935"/>
          <ac:cxnSpMkLst>
            <pc:docMk/>
            <pc:sldMk cId="3143936598" sldId="2147481347"/>
            <ac:cxnSpMk id="106" creationId="{B48BEF82-63A3-EC05-21A6-98E128E13865}"/>
          </ac:cxnSpMkLst>
        </pc:cxnChg>
        <pc:cxnChg chg="mod modVis">
          <ac:chgData name="Dale Stubblefield" userId="8b6d8762-d243-43f2-aa51-cf50d3036c81" providerId="ADAL" clId="{EBA29CC3-F3FA-5541-A778-FBCB8B422C34}" dt="2024-02-27T16:23:50.586" v="6963" actId="33935"/>
          <ac:cxnSpMkLst>
            <pc:docMk/>
            <pc:sldMk cId="3143936598" sldId="2147481347"/>
            <ac:cxnSpMk id="108" creationId="{661DE145-F962-D1BA-57E2-4CCE71D06CA3}"/>
          </ac:cxnSpMkLst>
        </pc:cxnChg>
        <pc:cxnChg chg="mod modVis">
          <ac:chgData name="Dale Stubblefield" userId="8b6d8762-d243-43f2-aa51-cf50d3036c81" providerId="ADAL" clId="{EBA29CC3-F3FA-5541-A778-FBCB8B422C34}" dt="2024-02-27T16:23:50.586" v="6963" actId="33935"/>
          <ac:cxnSpMkLst>
            <pc:docMk/>
            <pc:sldMk cId="3143936598" sldId="2147481347"/>
            <ac:cxnSpMk id="109" creationId="{BEAFE648-A060-1D93-AFB0-24DFB585EECD}"/>
          </ac:cxnSpMkLst>
        </pc:cxnChg>
        <pc:extLst>
          <p:ext xmlns:p="http://schemas.openxmlformats.org/presentationml/2006/main" uri="{D6D511B9-2390-475A-947B-AFAB55BFBCF1}">
            <pc226:cmChg xmlns:pc226="http://schemas.microsoft.com/office/powerpoint/2022/06/main/command" chg="add">
              <pc226:chgData name="Dale Stubblefield" userId="8b6d8762-d243-43f2-aa51-cf50d3036c81" providerId="ADAL" clId="{EBA29CC3-F3FA-5541-A778-FBCB8B422C34}" dt="2024-02-23T15:37:32.734" v="1197"/>
              <pc2:cmMkLst xmlns:pc2="http://schemas.microsoft.com/office/powerpoint/2019/9/main/command">
                <pc:docMk/>
                <pc:sldMk cId="3143936598" sldId="2147481347"/>
                <pc2:cmMk id="{F212B6CB-6173-E747-B597-717785FFAB63}"/>
              </pc2:cmMkLst>
            </pc226:cmChg>
          </p:ext>
        </pc:extLst>
      </pc:sldChg>
      <pc:sldChg chg="addSp delSp modSp add mod ord modTransition modClrScheme delAnim modAnim chgLayout modNotesTx">
        <pc:chgData name="Dale Stubblefield" userId="8b6d8762-d243-43f2-aa51-cf50d3036c81" providerId="ADAL" clId="{EBA29CC3-F3FA-5541-A778-FBCB8B422C34}" dt="2024-02-26T22:10:29.578" v="5177" actId="14429"/>
        <pc:sldMkLst>
          <pc:docMk/>
          <pc:sldMk cId="2592681225" sldId="2147481350"/>
        </pc:sldMkLst>
        <pc:spChg chg="del">
          <ac:chgData name="Dale Stubblefield" userId="8b6d8762-d243-43f2-aa51-cf50d3036c81" providerId="ADAL" clId="{EBA29CC3-F3FA-5541-A778-FBCB8B422C34}" dt="2024-02-26T20:06:33.118" v="1970" actId="478"/>
          <ac:spMkLst>
            <pc:docMk/>
            <pc:sldMk cId="2592681225" sldId="2147481350"/>
            <ac:spMk id="2" creationId="{54C55473-12E0-0634-2879-61A2EBC07BB3}"/>
          </ac:spMkLst>
        </pc:spChg>
        <pc:spChg chg="del">
          <ac:chgData name="Dale Stubblefield" userId="8b6d8762-d243-43f2-aa51-cf50d3036c81" providerId="ADAL" clId="{EBA29CC3-F3FA-5541-A778-FBCB8B422C34}" dt="2024-02-26T21:15:22.987" v="2344" actId="478"/>
          <ac:spMkLst>
            <pc:docMk/>
            <pc:sldMk cId="2592681225" sldId="2147481350"/>
            <ac:spMk id="4" creationId="{B9CE32EF-B576-96D2-448F-DB3036F610F8}"/>
          </ac:spMkLst>
        </pc:spChg>
        <pc:spChg chg="del">
          <ac:chgData name="Dale Stubblefield" userId="8b6d8762-d243-43f2-aa51-cf50d3036c81" providerId="ADAL" clId="{EBA29CC3-F3FA-5541-A778-FBCB8B422C34}" dt="2024-02-26T21:15:19.966" v="2342" actId="478"/>
          <ac:spMkLst>
            <pc:docMk/>
            <pc:sldMk cId="2592681225" sldId="2147481350"/>
            <ac:spMk id="5" creationId="{55D001F4-6986-EA4A-E1DF-580289196AA4}"/>
          </ac:spMkLst>
        </pc:spChg>
        <pc:spChg chg="del">
          <ac:chgData name="Dale Stubblefield" userId="8b6d8762-d243-43f2-aa51-cf50d3036c81" providerId="ADAL" clId="{EBA29CC3-F3FA-5541-A778-FBCB8B422C34}" dt="2024-02-26T21:15:18.538" v="2341" actId="478"/>
          <ac:spMkLst>
            <pc:docMk/>
            <pc:sldMk cId="2592681225" sldId="2147481350"/>
            <ac:spMk id="6" creationId="{54DD1904-84C7-175D-62F0-588AF00F6E2F}"/>
          </ac:spMkLst>
        </pc:spChg>
        <pc:spChg chg="del">
          <ac:chgData name="Dale Stubblefield" userId="8b6d8762-d243-43f2-aa51-cf50d3036c81" providerId="ADAL" clId="{EBA29CC3-F3FA-5541-A778-FBCB8B422C34}" dt="2024-02-26T21:15:21.535" v="2343" actId="478"/>
          <ac:spMkLst>
            <pc:docMk/>
            <pc:sldMk cId="2592681225" sldId="2147481350"/>
            <ac:spMk id="7" creationId="{F7E4CB3C-9743-05F1-20E1-67FED4852896}"/>
          </ac:spMkLst>
        </pc:spChg>
        <pc:spChg chg="add mod">
          <ac:chgData name="Dale Stubblefield" userId="8b6d8762-d243-43f2-aa51-cf50d3036c81" providerId="ADAL" clId="{EBA29CC3-F3FA-5541-A778-FBCB8B422C34}" dt="2024-02-26T21:16:01.133" v="2353" actId="1076"/>
          <ac:spMkLst>
            <pc:docMk/>
            <pc:sldMk cId="2592681225" sldId="2147481350"/>
            <ac:spMk id="22" creationId="{EBA2A2DB-7B89-D8B3-036F-289CE1B1008C}"/>
          </ac:spMkLst>
        </pc:spChg>
        <pc:spChg chg="add mod">
          <ac:chgData name="Dale Stubblefield" userId="8b6d8762-d243-43f2-aa51-cf50d3036c81" providerId="ADAL" clId="{EBA29CC3-F3FA-5541-A778-FBCB8B422C34}" dt="2024-02-26T21:15:59.117" v="2352" actId="1076"/>
          <ac:spMkLst>
            <pc:docMk/>
            <pc:sldMk cId="2592681225" sldId="2147481350"/>
            <ac:spMk id="25" creationId="{71BC17BB-FF39-9906-D15B-18EEA4C5B1C2}"/>
          </ac:spMkLst>
        </pc:spChg>
        <pc:spChg chg="add mod">
          <ac:chgData name="Dale Stubblefield" userId="8b6d8762-d243-43f2-aa51-cf50d3036c81" providerId="ADAL" clId="{EBA29CC3-F3FA-5541-A778-FBCB8B422C34}" dt="2024-02-26T21:16:04.306" v="2354" actId="1076"/>
          <ac:spMkLst>
            <pc:docMk/>
            <pc:sldMk cId="2592681225" sldId="2147481350"/>
            <ac:spMk id="31" creationId="{C11F05D2-D9E7-2439-DDA6-5F3911460B90}"/>
          </ac:spMkLst>
        </pc:spChg>
        <pc:spChg chg="del">
          <ac:chgData name="Dale Stubblefield" userId="8b6d8762-d243-43f2-aa51-cf50d3036c81" providerId="ADAL" clId="{EBA29CC3-F3FA-5541-A778-FBCB8B422C34}" dt="2024-02-26T21:15:24.425" v="2345" actId="478"/>
          <ac:spMkLst>
            <pc:docMk/>
            <pc:sldMk cId="2592681225" sldId="2147481350"/>
            <ac:spMk id="32" creationId="{3D113FB6-BCC0-1B4B-F147-92C651921EC7}"/>
          </ac:spMkLst>
        </pc:spChg>
        <pc:spChg chg="del mod">
          <ac:chgData name="Dale Stubblefield" userId="8b6d8762-d243-43f2-aa51-cf50d3036c81" providerId="ADAL" clId="{EBA29CC3-F3FA-5541-A778-FBCB8B422C34}" dt="2024-02-26T21:15:25.903" v="2346" actId="478"/>
          <ac:spMkLst>
            <pc:docMk/>
            <pc:sldMk cId="2592681225" sldId="2147481350"/>
            <ac:spMk id="33" creationId="{77C56ECC-D1B0-FF11-999A-CC9CE95833AA}"/>
          </ac:spMkLst>
        </pc:spChg>
        <pc:spChg chg="add mod">
          <ac:chgData name="Dale Stubblefield" userId="8b6d8762-d243-43f2-aa51-cf50d3036c81" providerId="ADAL" clId="{EBA29CC3-F3FA-5541-A778-FBCB8B422C34}" dt="2024-02-26T21:16:09.475" v="2357" actId="1076"/>
          <ac:spMkLst>
            <pc:docMk/>
            <pc:sldMk cId="2592681225" sldId="2147481350"/>
            <ac:spMk id="34" creationId="{66F8A0DE-1975-1432-B91A-D207AFCBBC5B}"/>
          </ac:spMkLst>
        </pc:spChg>
        <pc:spChg chg="add mod">
          <ac:chgData name="Dale Stubblefield" userId="8b6d8762-d243-43f2-aa51-cf50d3036c81" providerId="ADAL" clId="{EBA29CC3-F3FA-5541-A778-FBCB8B422C34}" dt="2024-02-26T21:16:13.595" v="2358" actId="1076"/>
          <ac:spMkLst>
            <pc:docMk/>
            <pc:sldMk cId="2592681225" sldId="2147481350"/>
            <ac:spMk id="35" creationId="{C33EEDF1-5079-C3B6-3D73-44D04A2F1F50}"/>
          </ac:spMkLst>
        </pc:spChg>
        <pc:spChg chg="add mod">
          <ac:chgData name="Dale Stubblefield" userId="8b6d8762-d243-43f2-aa51-cf50d3036c81" providerId="ADAL" clId="{EBA29CC3-F3FA-5541-A778-FBCB8B422C34}" dt="2024-02-26T21:16:17.082" v="2359" actId="1076"/>
          <ac:spMkLst>
            <pc:docMk/>
            <pc:sldMk cId="2592681225" sldId="2147481350"/>
            <ac:spMk id="37" creationId="{9F262750-5F86-0CA9-E6C6-8022A560A345}"/>
          </ac:spMkLst>
        </pc:spChg>
        <pc:spChg chg="add mod">
          <ac:chgData name="Dale Stubblefield" userId="8b6d8762-d243-43f2-aa51-cf50d3036c81" providerId="ADAL" clId="{EBA29CC3-F3FA-5541-A778-FBCB8B422C34}" dt="2024-02-26T21:16:19.996" v="2360" actId="1076"/>
          <ac:spMkLst>
            <pc:docMk/>
            <pc:sldMk cId="2592681225" sldId="2147481350"/>
            <ac:spMk id="38" creationId="{51232DBA-8321-2A6B-EC4A-A5808F678DDA}"/>
          </ac:spMkLst>
        </pc:spChg>
        <pc:spChg chg="add mod">
          <ac:chgData name="Dale Stubblefield" userId="8b6d8762-d243-43f2-aa51-cf50d3036c81" providerId="ADAL" clId="{EBA29CC3-F3FA-5541-A778-FBCB8B422C34}" dt="2024-02-26T21:16:43.604" v="2367" actId="1076"/>
          <ac:spMkLst>
            <pc:docMk/>
            <pc:sldMk cId="2592681225" sldId="2147481350"/>
            <ac:spMk id="39" creationId="{71150C51-FAF1-CCD5-2719-E6F5F6530343}"/>
          </ac:spMkLst>
        </pc:spChg>
        <pc:spChg chg="add mod">
          <ac:chgData name="Dale Stubblefield" userId="8b6d8762-d243-43f2-aa51-cf50d3036c81" providerId="ADAL" clId="{EBA29CC3-F3FA-5541-A778-FBCB8B422C34}" dt="2024-02-26T21:16:48.488" v="2368" actId="1076"/>
          <ac:spMkLst>
            <pc:docMk/>
            <pc:sldMk cId="2592681225" sldId="2147481350"/>
            <ac:spMk id="40" creationId="{FDF6C36A-D32B-A17F-2240-818F495D4FBC}"/>
          </ac:spMkLst>
        </pc:spChg>
        <pc:spChg chg="add mod">
          <ac:chgData name="Dale Stubblefield" userId="8b6d8762-d243-43f2-aa51-cf50d3036c81" providerId="ADAL" clId="{EBA29CC3-F3FA-5541-A778-FBCB8B422C34}" dt="2024-02-23T15:41:52.719" v="1260" actId="6549"/>
          <ac:spMkLst>
            <pc:docMk/>
            <pc:sldMk cId="2592681225" sldId="2147481350"/>
            <ac:spMk id="41" creationId="{EFF39A72-5FC1-D7A7-91E2-7FEABF14C292}"/>
          </ac:spMkLst>
        </pc:spChg>
        <pc:spChg chg="add mod">
          <ac:chgData name="Dale Stubblefield" userId="8b6d8762-d243-43f2-aa51-cf50d3036c81" providerId="ADAL" clId="{EBA29CC3-F3FA-5541-A778-FBCB8B422C34}" dt="2024-02-23T15:41:56.502" v="1261"/>
          <ac:spMkLst>
            <pc:docMk/>
            <pc:sldMk cId="2592681225" sldId="2147481350"/>
            <ac:spMk id="42" creationId="{33E6FD33-5715-E830-5968-B72367A7296F}"/>
          </ac:spMkLst>
        </pc:spChg>
        <pc:spChg chg="add mod">
          <ac:chgData name="Dale Stubblefield" userId="8b6d8762-d243-43f2-aa51-cf50d3036c81" providerId="ADAL" clId="{EBA29CC3-F3FA-5541-A778-FBCB8B422C34}" dt="2024-02-23T15:42:25.135" v="1273" actId="1076"/>
          <ac:spMkLst>
            <pc:docMk/>
            <pc:sldMk cId="2592681225" sldId="2147481350"/>
            <ac:spMk id="44" creationId="{75177EB0-5CA9-4066-4B3F-B17535E77D34}"/>
          </ac:spMkLst>
        </pc:spChg>
        <pc:spChg chg="del">
          <ac:chgData name="Dale Stubblefield" userId="8b6d8762-d243-43f2-aa51-cf50d3036c81" providerId="ADAL" clId="{EBA29CC3-F3FA-5541-A778-FBCB8B422C34}" dt="2024-02-26T20:24:14.657" v="2157" actId="478"/>
          <ac:spMkLst>
            <pc:docMk/>
            <pc:sldMk cId="2592681225" sldId="2147481350"/>
            <ac:spMk id="46" creationId="{638432A1-78A5-42A6-2811-C47E3E5E9A58}"/>
          </ac:spMkLst>
        </pc:spChg>
        <pc:spChg chg="mod">
          <ac:chgData name="Dale Stubblefield" userId="8b6d8762-d243-43f2-aa51-cf50d3036c81" providerId="ADAL" clId="{EBA29CC3-F3FA-5541-A778-FBCB8B422C34}" dt="2024-02-26T22:10:20.433" v="5175"/>
          <ac:spMkLst>
            <pc:docMk/>
            <pc:sldMk cId="2592681225" sldId="2147481350"/>
            <ac:spMk id="58" creationId="{85C555FC-AE1D-5C1B-6AB4-2D62335B5D19}"/>
          </ac:spMkLst>
        </pc:spChg>
        <pc:spChg chg="mod">
          <ac:chgData name="Dale Stubblefield" userId="8b6d8762-d243-43f2-aa51-cf50d3036c81" providerId="ADAL" clId="{EBA29CC3-F3FA-5541-A778-FBCB8B422C34}" dt="2024-02-23T15:42:36.818" v="1275"/>
          <ac:spMkLst>
            <pc:docMk/>
            <pc:sldMk cId="2592681225" sldId="2147481350"/>
            <ac:spMk id="59" creationId="{2F8BF5C5-1B15-D264-DE30-AA5B155AC00C}"/>
          </ac:spMkLst>
        </pc:spChg>
        <pc:spChg chg="mod">
          <ac:chgData name="Dale Stubblefield" userId="8b6d8762-d243-43f2-aa51-cf50d3036c81" providerId="ADAL" clId="{EBA29CC3-F3FA-5541-A778-FBCB8B422C34}" dt="2024-02-23T15:42:41.156" v="1278" actId="20577"/>
          <ac:spMkLst>
            <pc:docMk/>
            <pc:sldMk cId="2592681225" sldId="2147481350"/>
            <ac:spMk id="60" creationId="{0F67B66F-049B-8165-4E34-356760F205DD}"/>
          </ac:spMkLst>
        </pc:spChg>
        <pc:spChg chg="mod">
          <ac:chgData name="Dale Stubblefield" userId="8b6d8762-d243-43f2-aa51-cf50d3036c81" providerId="ADAL" clId="{EBA29CC3-F3FA-5541-A778-FBCB8B422C34}" dt="2024-02-23T15:42:43.984" v="1279"/>
          <ac:spMkLst>
            <pc:docMk/>
            <pc:sldMk cId="2592681225" sldId="2147481350"/>
            <ac:spMk id="62" creationId="{BD7AC701-59E1-5970-417E-75FDCAA6E5FC}"/>
          </ac:spMkLst>
        </pc:spChg>
        <pc:spChg chg="mod">
          <ac:chgData name="Dale Stubblefield" userId="8b6d8762-d243-43f2-aa51-cf50d3036c81" providerId="ADAL" clId="{EBA29CC3-F3FA-5541-A778-FBCB8B422C34}" dt="2024-02-23T15:42:48.583" v="1282" actId="20577"/>
          <ac:spMkLst>
            <pc:docMk/>
            <pc:sldMk cId="2592681225" sldId="2147481350"/>
            <ac:spMk id="63" creationId="{5B2693FB-81FA-522F-8002-FEC3853DC36B}"/>
          </ac:spMkLst>
        </pc:spChg>
        <pc:spChg chg="mod">
          <ac:chgData name="Dale Stubblefield" userId="8b6d8762-d243-43f2-aa51-cf50d3036c81" providerId="ADAL" clId="{EBA29CC3-F3FA-5541-A778-FBCB8B422C34}" dt="2024-02-23T15:42:50.924" v="1283"/>
          <ac:spMkLst>
            <pc:docMk/>
            <pc:sldMk cId="2592681225" sldId="2147481350"/>
            <ac:spMk id="65" creationId="{BAB2A71C-1465-C5B3-1FD2-11EC233F0C4F}"/>
          </ac:spMkLst>
        </pc:spChg>
        <pc:spChg chg="mod">
          <ac:chgData name="Dale Stubblefield" userId="8b6d8762-d243-43f2-aa51-cf50d3036c81" providerId="ADAL" clId="{EBA29CC3-F3FA-5541-A778-FBCB8B422C34}" dt="2024-02-23T15:42:54.775" v="1286" actId="20577"/>
          <ac:spMkLst>
            <pc:docMk/>
            <pc:sldMk cId="2592681225" sldId="2147481350"/>
            <ac:spMk id="66" creationId="{05E4C082-A5DF-B13F-CA85-437BE8022D96}"/>
          </ac:spMkLst>
        </pc:spChg>
        <pc:spChg chg="add mod ord modVis">
          <ac:chgData name="Dale Stubblefield" userId="8b6d8762-d243-43f2-aa51-cf50d3036c81" providerId="ADAL" clId="{EBA29CC3-F3FA-5541-A778-FBCB8B422C34}" dt="2024-02-26T22:10:29.578" v="5177" actId="14429"/>
          <ac:spMkLst>
            <pc:docMk/>
            <pc:sldMk cId="2592681225" sldId="2147481350"/>
            <ac:spMk id="67" creationId="{B6BF85EF-5FDB-FD08-F9C6-D3D28C6DB9AE}"/>
          </ac:spMkLst>
        </pc:spChg>
        <pc:spChg chg="add del mod">
          <ac:chgData name="Dale Stubblefield" userId="8b6d8762-d243-43f2-aa51-cf50d3036c81" providerId="ADAL" clId="{EBA29CC3-F3FA-5541-A778-FBCB8B422C34}" dt="2024-02-26T20:06:36.096" v="1971" actId="478"/>
          <ac:spMkLst>
            <pc:docMk/>
            <pc:sldMk cId="2592681225" sldId="2147481350"/>
            <ac:spMk id="72" creationId="{4797CB22-D912-4170-D9EB-9FC8D27054E5}"/>
          </ac:spMkLst>
        </pc:spChg>
        <pc:spChg chg="add del mod">
          <ac:chgData name="Dale Stubblefield" userId="8b6d8762-d243-43f2-aa51-cf50d3036c81" providerId="ADAL" clId="{EBA29CC3-F3FA-5541-A778-FBCB8B422C34}" dt="2024-02-26T21:25:05.466" v="2440" actId="478"/>
          <ac:spMkLst>
            <pc:docMk/>
            <pc:sldMk cId="2592681225" sldId="2147481350"/>
            <ac:spMk id="75" creationId="{4AA9C3F2-FAD8-C740-8E2C-EC6EC5C03CF1}"/>
          </ac:spMkLst>
        </pc:spChg>
        <pc:spChg chg="add mod">
          <ac:chgData name="Dale Stubblefield" userId="8b6d8762-d243-43f2-aa51-cf50d3036c81" providerId="ADAL" clId="{EBA29CC3-F3FA-5541-A778-FBCB8B422C34}" dt="2024-02-26T20:32:53.713" v="2230"/>
          <ac:spMkLst>
            <pc:docMk/>
            <pc:sldMk cId="2592681225" sldId="2147481350"/>
            <ac:spMk id="76" creationId="{F261D9FB-251B-3835-10C1-2238AE86DA2E}"/>
          </ac:spMkLst>
        </pc:spChg>
        <pc:spChg chg="mod">
          <ac:chgData name="Dale Stubblefield" userId="8b6d8762-d243-43f2-aa51-cf50d3036c81" providerId="ADAL" clId="{EBA29CC3-F3FA-5541-A778-FBCB8B422C34}" dt="2024-02-26T20:38:15.511" v="2236"/>
          <ac:spMkLst>
            <pc:docMk/>
            <pc:sldMk cId="2592681225" sldId="2147481350"/>
            <ac:spMk id="107" creationId="{438D3B03-EC61-9D56-83F3-0393CB19054F}"/>
          </ac:spMkLst>
        </pc:spChg>
        <pc:spChg chg="mod modVis">
          <ac:chgData name="Dale Stubblefield" userId="8b6d8762-d243-43f2-aa51-cf50d3036c81" providerId="ADAL" clId="{EBA29CC3-F3FA-5541-A778-FBCB8B422C34}" dt="2024-02-26T21:21:46.233" v="2427" actId="14429"/>
          <ac:spMkLst>
            <pc:docMk/>
            <pc:sldMk cId="2592681225" sldId="2147481350"/>
            <ac:spMk id="110" creationId="{06728580-CF9B-F140-8FAE-884E8032481F}"/>
          </ac:spMkLst>
        </pc:spChg>
        <pc:spChg chg="add mod modVis">
          <ac:chgData name="Dale Stubblefield" userId="8b6d8762-d243-43f2-aa51-cf50d3036c81" providerId="ADAL" clId="{EBA29CC3-F3FA-5541-A778-FBCB8B422C34}" dt="2024-02-26T22:10:29.172" v="5176" actId="14429"/>
          <ac:spMkLst>
            <pc:docMk/>
            <pc:sldMk cId="2592681225" sldId="2147481350"/>
            <ac:spMk id="111" creationId="{99459737-A807-A78F-66B1-B08C1BC1550A}"/>
          </ac:spMkLst>
        </pc:spChg>
        <pc:spChg chg="add del mod ord modVis">
          <ac:chgData name="Dale Stubblefield" userId="8b6d8762-d243-43f2-aa51-cf50d3036c81" providerId="ADAL" clId="{EBA29CC3-F3FA-5541-A778-FBCB8B422C34}" dt="2024-02-26T21:15:05.888" v="2338" actId="478"/>
          <ac:spMkLst>
            <pc:docMk/>
            <pc:sldMk cId="2592681225" sldId="2147481350"/>
            <ac:spMk id="112" creationId="{A102D2F0-1A09-6137-599B-038C3E94150D}"/>
          </ac:spMkLst>
        </pc:spChg>
        <pc:spChg chg="add mod">
          <ac:chgData name="Dale Stubblefield" userId="8b6d8762-d243-43f2-aa51-cf50d3036c81" providerId="ADAL" clId="{EBA29CC3-F3FA-5541-A778-FBCB8B422C34}" dt="2024-02-26T21:28:14.992" v="2507" actId="167"/>
          <ac:spMkLst>
            <pc:docMk/>
            <pc:sldMk cId="2592681225" sldId="2147481350"/>
            <ac:spMk id="118" creationId="{1930440E-A3AB-F616-9683-C4066753862D}"/>
          </ac:spMkLst>
        </pc:spChg>
        <pc:spChg chg="add mod">
          <ac:chgData name="Dale Stubblefield" userId="8b6d8762-d243-43f2-aa51-cf50d3036c81" providerId="ADAL" clId="{EBA29CC3-F3FA-5541-A778-FBCB8B422C34}" dt="2024-02-26T21:28:14.992" v="2507" actId="167"/>
          <ac:spMkLst>
            <pc:docMk/>
            <pc:sldMk cId="2592681225" sldId="2147481350"/>
            <ac:spMk id="119" creationId="{6F5ABA19-75BC-BA6E-12C2-1374FE256424}"/>
          </ac:spMkLst>
        </pc:spChg>
        <pc:spChg chg="add del mod ord">
          <ac:chgData name="Dale Stubblefield" userId="8b6d8762-d243-43f2-aa51-cf50d3036c81" providerId="ADAL" clId="{EBA29CC3-F3FA-5541-A778-FBCB8B422C34}" dt="2024-02-26T21:24:51.426" v="2438" actId="478"/>
          <ac:spMkLst>
            <pc:docMk/>
            <pc:sldMk cId="2592681225" sldId="2147481350"/>
            <ac:spMk id="120" creationId="{24EA291C-8770-8ACC-682B-A4C1D3CC6C09}"/>
          </ac:spMkLst>
        </pc:spChg>
        <pc:spChg chg="add mod">
          <ac:chgData name="Dale Stubblefield" userId="8b6d8762-d243-43f2-aa51-cf50d3036c81" providerId="ADAL" clId="{EBA29CC3-F3FA-5541-A778-FBCB8B422C34}" dt="2024-02-26T21:28:14.992" v="2507" actId="167"/>
          <ac:spMkLst>
            <pc:docMk/>
            <pc:sldMk cId="2592681225" sldId="2147481350"/>
            <ac:spMk id="121" creationId="{D08063C5-AEDD-47D2-AD01-76AADEC34931}"/>
          </ac:spMkLst>
        </pc:spChg>
        <pc:grpChg chg="add mod">
          <ac:chgData name="Dale Stubblefield" userId="8b6d8762-d243-43f2-aa51-cf50d3036c81" providerId="ADAL" clId="{EBA29CC3-F3FA-5541-A778-FBCB8B422C34}" dt="2024-02-26T21:16:58.412" v="2369" actId="1076"/>
          <ac:grpSpMkLst>
            <pc:docMk/>
            <pc:sldMk cId="2592681225" sldId="2147481350"/>
            <ac:grpSpMk id="56" creationId="{73692DEC-25C9-6092-32B9-9A3A734125ED}"/>
          </ac:grpSpMkLst>
        </pc:grpChg>
        <pc:grpChg chg="add mod">
          <ac:chgData name="Dale Stubblefield" userId="8b6d8762-d243-43f2-aa51-cf50d3036c81" providerId="ADAL" clId="{EBA29CC3-F3FA-5541-A778-FBCB8B422C34}" dt="2024-02-26T21:17:18.530" v="2372" actId="1076"/>
          <ac:grpSpMkLst>
            <pc:docMk/>
            <pc:sldMk cId="2592681225" sldId="2147481350"/>
            <ac:grpSpMk id="57" creationId="{996DDCCA-6C24-DD6F-1ED3-5B1CABCE226A}"/>
          </ac:grpSpMkLst>
        </pc:grpChg>
        <pc:grpChg chg="add mod">
          <ac:chgData name="Dale Stubblefield" userId="8b6d8762-d243-43f2-aa51-cf50d3036c81" providerId="ADAL" clId="{EBA29CC3-F3FA-5541-A778-FBCB8B422C34}" dt="2024-02-26T21:17:09.129" v="2371" actId="1076"/>
          <ac:grpSpMkLst>
            <pc:docMk/>
            <pc:sldMk cId="2592681225" sldId="2147481350"/>
            <ac:grpSpMk id="61" creationId="{6AF90638-2CBA-2E69-278C-62F714B42796}"/>
          </ac:grpSpMkLst>
        </pc:grpChg>
        <pc:grpChg chg="add del mod">
          <ac:chgData name="Dale Stubblefield" userId="8b6d8762-d243-43f2-aa51-cf50d3036c81" providerId="ADAL" clId="{EBA29CC3-F3FA-5541-A778-FBCB8B422C34}" dt="2024-02-26T20:24:17.495" v="2158" actId="478"/>
          <ac:grpSpMkLst>
            <pc:docMk/>
            <pc:sldMk cId="2592681225" sldId="2147481350"/>
            <ac:grpSpMk id="64" creationId="{3083AE7A-3606-6FE6-E564-66D61C27F9A1}"/>
          </ac:grpSpMkLst>
        </pc:grpChg>
        <pc:grpChg chg="add mod modVis">
          <ac:chgData name="Dale Stubblefield" userId="8b6d8762-d243-43f2-aa51-cf50d3036c81" providerId="ADAL" clId="{EBA29CC3-F3FA-5541-A778-FBCB8B422C34}" dt="2024-02-26T21:21:33.640" v="2418" actId="14429"/>
          <ac:grpSpMkLst>
            <pc:docMk/>
            <pc:sldMk cId="2592681225" sldId="2147481350"/>
            <ac:grpSpMk id="94" creationId="{FA6FD9EB-1789-3297-2AC6-A2E8390627EA}"/>
          </ac:grpSpMkLst>
        </pc:grpChg>
        <pc:cxnChg chg="mod">
          <ac:chgData name="Dale Stubblefield" userId="8b6d8762-d243-43f2-aa51-cf50d3036c81" providerId="ADAL" clId="{EBA29CC3-F3FA-5541-A778-FBCB8B422C34}" dt="2024-02-26T21:16:43.604" v="2367" actId="1076"/>
          <ac:cxnSpMkLst>
            <pc:docMk/>
            <pc:sldMk cId="2592681225" sldId="2147481350"/>
            <ac:cxnSpMk id="55" creationId="{DE0225A1-CC3D-EB61-D139-B974F66F1BCD}"/>
          </ac:cxnSpMkLst>
        </pc:cxnChg>
        <pc:cxnChg chg="add mod">
          <ac:chgData name="Dale Stubblefield" userId="8b6d8762-d243-43f2-aa51-cf50d3036c81" providerId="ADAL" clId="{EBA29CC3-F3FA-5541-A778-FBCB8B422C34}" dt="2024-02-26T20:32:53.713" v="2230"/>
          <ac:cxnSpMkLst>
            <pc:docMk/>
            <pc:sldMk cId="2592681225" sldId="2147481350"/>
            <ac:cxnSpMk id="80" creationId="{8F9B886A-A2B3-94EB-9F88-0C8BC85948AE}"/>
          </ac:cxnSpMkLst>
        </pc:cxnChg>
        <pc:cxnChg chg="mod">
          <ac:chgData name="Dale Stubblefield" userId="8b6d8762-d243-43f2-aa51-cf50d3036c81" providerId="ADAL" clId="{EBA29CC3-F3FA-5541-A778-FBCB8B422C34}" dt="2024-02-26T21:17:33.495" v="2375" actId="14100"/>
          <ac:cxnSpMkLst>
            <pc:docMk/>
            <pc:sldMk cId="2592681225" sldId="2147481350"/>
            <ac:cxnSpMk id="106" creationId="{B48BEF82-63A3-EC05-21A6-98E128E13865}"/>
          </ac:cxnSpMkLst>
        </pc:cxnChg>
        <pc:cxnChg chg="del">
          <ac:chgData name="Dale Stubblefield" userId="8b6d8762-d243-43f2-aa51-cf50d3036c81" providerId="ADAL" clId="{EBA29CC3-F3FA-5541-A778-FBCB8B422C34}" dt="2024-02-26T20:24:18.352" v="2159" actId="478"/>
          <ac:cxnSpMkLst>
            <pc:docMk/>
            <pc:sldMk cId="2592681225" sldId="2147481350"/>
            <ac:cxnSpMk id="109" creationId="{BEAFE648-A060-1D93-AFB0-24DFB585EECD}"/>
          </ac:cxnSpMkLst>
        </pc:cxnChg>
      </pc:sldChg>
      <pc:sldChg chg="addSp delSp modSp new mod modTransition modAnim modNotesTx">
        <pc:chgData name="Dale Stubblefield" userId="8b6d8762-d243-43f2-aa51-cf50d3036c81" providerId="ADAL" clId="{EBA29CC3-F3FA-5541-A778-FBCB8B422C34}" dt="2024-02-26T21:59:03.343" v="4455" actId="20577"/>
        <pc:sldMkLst>
          <pc:docMk/>
          <pc:sldMk cId="3796991372" sldId="2147481351"/>
        </pc:sldMkLst>
        <pc:spChg chg="del">
          <ac:chgData name="Dale Stubblefield" userId="8b6d8762-d243-43f2-aa51-cf50d3036c81" providerId="ADAL" clId="{EBA29CC3-F3FA-5541-A778-FBCB8B422C34}" dt="2024-02-23T15:53:05.732" v="1436" actId="478"/>
          <ac:spMkLst>
            <pc:docMk/>
            <pc:sldMk cId="3796991372" sldId="2147481351"/>
            <ac:spMk id="2" creationId="{30999EA1-BA74-4144-48F3-D6AEA97726B2}"/>
          </ac:spMkLst>
        </pc:spChg>
        <pc:spChg chg="add mod">
          <ac:chgData name="Dale Stubblefield" userId="8b6d8762-d243-43f2-aa51-cf50d3036c81" providerId="ADAL" clId="{EBA29CC3-F3FA-5541-A778-FBCB8B422C34}" dt="2024-02-23T15:50:57.165" v="1414" actId="208"/>
          <ac:spMkLst>
            <pc:docMk/>
            <pc:sldMk cId="3796991372" sldId="2147481351"/>
            <ac:spMk id="3" creationId="{3A7FD74D-1B21-ACF9-ACCF-0A6623C18BEA}"/>
          </ac:spMkLst>
        </pc:spChg>
        <pc:grpChg chg="add">
          <ac:chgData name="Dale Stubblefield" userId="8b6d8762-d243-43f2-aa51-cf50d3036c81" providerId="ADAL" clId="{EBA29CC3-F3FA-5541-A778-FBCB8B422C34}" dt="2024-02-23T15:52:39.140" v="1432" actId="164"/>
          <ac:grpSpMkLst>
            <pc:docMk/>
            <pc:sldMk cId="3796991372" sldId="2147481351"/>
            <ac:grpSpMk id="9" creationId="{247751EF-9DE4-0ED0-7CDD-CF70CCF469F3}"/>
          </ac:grpSpMkLst>
        </pc:grpChg>
        <pc:picChg chg="add del mod">
          <ac:chgData name="Dale Stubblefield" userId="8b6d8762-d243-43f2-aa51-cf50d3036c81" providerId="ADAL" clId="{EBA29CC3-F3FA-5541-A778-FBCB8B422C34}" dt="2024-02-23T15:52:20.100" v="1429" actId="478"/>
          <ac:picMkLst>
            <pc:docMk/>
            <pc:sldMk cId="3796991372" sldId="2147481351"/>
            <ac:picMk id="4" creationId="{737DD12C-E0D5-3A5A-2083-FCE6688093FE}"/>
          </ac:picMkLst>
        </pc:picChg>
        <pc:picChg chg="add del mod">
          <ac:chgData name="Dale Stubblefield" userId="8b6d8762-d243-43f2-aa51-cf50d3036c81" providerId="ADAL" clId="{EBA29CC3-F3FA-5541-A778-FBCB8B422C34}" dt="2024-02-23T15:52:18.155" v="1428" actId="478"/>
          <ac:picMkLst>
            <pc:docMk/>
            <pc:sldMk cId="3796991372" sldId="2147481351"/>
            <ac:picMk id="6" creationId="{E19398C3-A526-04A3-FEA8-23AD09A48A42}"/>
          </ac:picMkLst>
        </pc:picChg>
        <pc:picChg chg="add mod">
          <ac:chgData name="Dale Stubblefield" userId="8b6d8762-d243-43f2-aa51-cf50d3036c81" providerId="ADAL" clId="{EBA29CC3-F3FA-5541-A778-FBCB8B422C34}" dt="2024-02-23T15:52:36.993" v="1431" actId="1076"/>
          <ac:picMkLst>
            <pc:docMk/>
            <pc:sldMk cId="3796991372" sldId="2147481351"/>
            <ac:picMk id="8" creationId="{9D495C09-E46B-7C20-D1D8-9F056A692107}"/>
          </ac:picMkLst>
        </pc:picChg>
        <pc:picChg chg="add mod">
          <ac:chgData name="Dale Stubblefield" userId="8b6d8762-d243-43f2-aa51-cf50d3036c81" providerId="ADAL" clId="{EBA29CC3-F3FA-5541-A778-FBCB8B422C34}" dt="2024-02-23T15:51:32.937" v="1422" actId="1076"/>
          <ac:picMkLst>
            <pc:docMk/>
            <pc:sldMk cId="3796991372" sldId="2147481351"/>
            <ac:picMk id="1026" creationId="{1300F37C-A1E9-E1BA-0E73-3286C989456B}"/>
          </ac:picMkLst>
        </pc:picChg>
      </pc:sldChg>
      <pc:sldChg chg="delSp modSp add mod">
        <pc:chgData name="Dale Stubblefield" userId="8b6d8762-d243-43f2-aa51-cf50d3036c81" providerId="ADAL" clId="{EBA29CC3-F3FA-5541-A778-FBCB8B422C34}" dt="2024-02-27T16:24:50.709" v="6973" actId="478"/>
        <pc:sldMkLst>
          <pc:docMk/>
          <pc:sldMk cId="3738333211" sldId="2147481352"/>
        </pc:sldMkLst>
        <pc:spChg chg="del">
          <ac:chgData name="Dale Stubblefield" userId="8b6d8762-d243-43f2-aa51-cf50d3036c81" providerId="ADAL" clId="{EBA29CC3-F3FA-5541-A778-FBCB8B422C34}" dt="2024-02-27T16:24:50.709" v="6973" actId="478"/>
          <ac:spMkLst>
            <pc:docMk/>
            <pc:sldMk cId="3738333211" sldId="2147481352"/>
            <ac:spMk id="40" creationId="{82DB330F-023F-89F4-586D-AEC5C7BBBF28}"/>
          </ac:spMkLst>
        </pc:spChg>
        <pc:spChg chg="mod">
          <ac:chgData name="Dale Stubblefield" userId="8b6d8762-d243-43f2-aa51-cf50d3036c81" providerId="ADAL" clId="{EBA29CC3-F3FA-5541-A778-FBCB8B422C34}" dt="2024-02-27T16:24:43.254" v="6971" actId="1076"/>
          <ac:spMkLst>
            <pc:docMk/>
            <pc:sldMk cId="3738333211" sldId="2147481352"/>
            <ac:spMk id="42" creationId="{AAC9F800-ECFC-B651-3BF5-668FE20C4996}"/>
          </ac:spMkLst>
        </pc:spChg>
        <pc:spChg chg="mod">
          <ac:chgData name="Dale Stubblefield" userId="8b6d8762-d243-43f2-aa51-cf50d3036c81" providerId="ADAL" clId="{EBA29CC3-F3FA-5541-A778-FBCB8B422C34}" dt="2024-02-27T16:24:47.499" v="6972" actId="1076"/>
          <ac:spMkLst>
            <pc:docMk/>
            <pc:sldMk cId="3738333211" sldId="2147481352"/>
            <ac:spMk id="44" creationId="{E9642864-DADB-03C4-417D-1AE15B5992FD}"/>
          </ac:spMkLst>
        </pc:spChg>
        <pc:spChg chg="mod">
          <ac:chgData name="Dale Stubblefield" userId="8b6d8762-d243-43f2-aa51-cf50d3036c81" providerId="ADAL" clId="{EBA29CC3-F3FA-5541-A778-FBCB8B422C34}" dt="2024-02-27T16:24:37.433" v="6970"/>
          <ac:spMkLst>
            <pc:docMk/>
            <pc:sldMk cId="3738333211" sldId="2147481352"/>
            <ac:spMk id="46" creationId="{638432A1-78A5-42A6-2811-C47E3E5E9A58}"/>
          </ac:spMkLst>
        </pc:spChg>
        <pc:spChg chg="mod">
          <ac:chgData name="Dale Stubblefield" userId="8b6d8762-d243-43f2-aa51-cf50d3036c81" providerId="ADAL" clId="{EBA29CC3-F3FA-5541-A778-FBCB8B422C34}" dt="2024-02-27T16:24:24.611" v="6969"/>
          <ac:spMkLst>
            <pc:docMk/>
            <pc:sldMk cId="3738333211" sldId="2147481352"/>
            <ac:spMk id="58" creationId="{85C555FC-AE1D-5C1B-6AB4-2D62335B5D19}"/>
          </ac:spMkLst>
        </pc:spChg>
        <pc:grpChg chg="mod">
          <ac:chgData name="Dale Stubblefield" userId="8b6d8762-d243-43f2-aa51-cf50d3036c81" providerId="ADAL" clId="{EBA29CC3-F3FA-5541-A778-FBCB8B422C34}" dt="2024-02-27T16:24:43.254" v="6971" actId="1076"/>
          <ac:grpSpMkLst>
            <pc:docMk/>
            <pc:sldMk cId="3738333211" sldId="2147481352"/>
            <ac:grpSpMk id="111" creationId="{3DAA2BF0-9AAB-1102-10CA-139EC3D635F7}"/>
          </ac:grpSpMkLst>
        </pc:grpChg>
        <pc:cxnChg chg="del">
          <ac:chgData name="Dale Stubblefield" userId="8b6d8762-d243-43f2-aa51-cf50d3036c81" providerId="ADAL" clId="{EBA29CC3-F3FA-5541-A778-FBCB8B422C34}" dt="2024-02-27T16:24:50.709" v="6973" actId="478"/>
          <ac:cxnSpMkLst>
            <pc:docMk/>
            <pc:sldMk cId="3738333211" sldId="2147481352"/>
            <ac:cxnSpMk id="41" creationId="{1CAC3EC0-3080-00B8-C9DE-67F865E98EAB}"/>
          </ac:cxnSpMkLst>
        </pc:cxnChg>
      </pc:sldChg>
      <pc:sldChg chg="modSp new mod">
        <pc:chgData name="Dale Stubblefield" userId="8b6d8762-d243-43f2-aa51-cf50d3036c81" providerId="ADAL" clId="{EBA29CC3-F3FA-5541-A778-FBCB8B422C34}" dt="2024-02-23T16:11:12.470" v="1501" actId="20577"/>
        <pc:sldMkLst>
          <pc:docMk/>
          <pc:sldMk cId="3842324044" sldId="2147481353"/>
        </pc:sldMkLst>
        <pc:spChg chg="mod">
          <ac:chgData name="Dale Stubblefield" userId="8b6d8762-d243-43f2-aa51-cf50d3036c81" providerId="ADAL" clId="{EBA29CC3-F3FA-5541-A778-FBCB8B422C34}" dt="2024-02-23T16:11:12.470" v="1501" actId="20577"/>
          <ac:spMkLst>
            <pc:docMk/>
            <pc:sldMk cId="3842324044" sldId="2147481353"/>
            <ac:spMk id="2" creationId="{7E608E20-8862-E85F-B0C4-98EA69AC040D}"/>
          </ac:spMkLst>
        </pc:spChg>
      </pc:sldChg>
      <pc:sldChg chg="addSp delSp modSp add del mod ord modTransition modNotesTx">
        <pc:chgData name="Dale Stubblefield" userId="8b6d8762-d243-43f2-aa51-cf50d3036c81" providerId="ADAL" clId="{EBA29CC3-F3FA-5541-A778-FBCB8B422C34}" dt="2024-02-26T20:26:41.116" v="2181" actId="2696"/>
        <pc:sldMkLst>
          <pc:docMk/>
          <pc:sldMk cId="1973015293" sldId="2147481354"/>
        </pc:sldMkLst>
        <pc:spChg chg="del">
          <ac:chgData name="Dale Stubblefield" userId="8b6d8762-d243-43f2-aa51-cf50d3036c81" providerId="ADAL" clId="{EBA29CC3-F3FA-5541-A778-FBCB8B422C34}" dt="2024-02-26T20:06:39.880" v="1973" actId="478"/>
          <ac:spMkLst>
            <pc:docMk/>
            <pc:sldMk cId="1973015293" sldId="2147481354"/>
            <ac:spMk id="2" creationId="{54C55473-12E0-0634-2879-61A2EBC07BB3}"/>
          </ac:spMkLst>
        </pc:spChg>
        <pc:spChg chg="del">
          <ac:chgData name="Dale Stubblefield" userId="8b6d8762-d243-43f2-aa51-cf50d3036c81" providerId="ADAL" clId="{EBA29CC3-F3FA-5541-A778-FBCB8B422C34}" dt="2024-02-23T16:12:03.260" v="1504" actId="478"/>
          <ac:spMkLst>
            <pc:docMk/>
            <pc:sldMk cId="1973015293" sldId="2147481354"/>
            <ac:spMk id="22" creationId="{4BC74874-2D81-DA48-2A7A-557883C69D3A}"/>
          </ac:spMkLst>
        </pc:spChg>
        <pc:spChg chg="add del mod">
          <ac:chgData name="Dale Stubblefield" userId="8b6d8762-d243-43f2-aa51-cf50d3036c81" providerId="ADAL" clId="{EBA29CC3-F3FA-5541-A778-FBCB8B422C34}" dt="2024-02-26T20:06:42.317" v="1974" actId="478"/>
          <ac:spMkLst>
            <pc:docMk/>
            <pc:sldMk cId="1973015293" sldId="2147481354"/>
            <ac:spMk id="25" creationId="{4A3882C5-211A-76E0-623E-D0E603379A25}"/>
          </ac:spMkLst>
        </pc:spChg>
        <pc:spChg chg="add mod">
          <ac:chgData name="Dale Stubblefield" userId="8b6d8762-d243-43f2-aa51-cf50d3036c81" providerId="ADAL" clId="{EBA29CC3-F3FA-5541-A778-FBCB8B422C34}" dt="2024-02-26T20:06:42.540" v="1975"/>
          <ac:spMkLst>
            <pc:docMk/>
            <pc:sldMk cId="1973015293" sldId="2147481354"/>
            <ac:spMk id="31" creationId="{A77432A4-9C5C-D781-AE17-58422383A354}"/>
          </ac:spMkLst>
        </pc:spChg>
      </pc:sldChg>
      <pc:sldChg chg="addSp delSp modSp add del mod modTransition modClrScheme modAnim chgLayout">
        <pc:chgData name="Dale Stubblefield" userId="8b6d8762-d243-43f2-aa51-cf50d3036c81" providerId="ADAL" clId="{EBA29CC3-F3FA-5541-A778-FBCB8B422C34}" dt="2024-02-27T16:23:23.993" v="6949" actId="2696"/>
        <pc:sldMkLst>
          <pc:docMk/>
          <pc:sldMk cId="2585796456" sldId="2147481355"/>
        </pc:sldMkLst>
        <pc:spChg chg="del">
          <ac:chgData name="Dale Stubblefield" userId="8b6d8762-d243-43f2-aa51-cf50d3036c81" providerId="ADAL" clId="{EBA29CC3-F3FA-5541-A778-FBCB8B422C34}" dt="2024-02-26T21:27:21.706" v="2496" actId="478"/>
          <ac:spMkLst>
            <pc:docMk/>
            <pc:sldMk cId="2585796456" sldId="2147481355"/>
            <ac:spMk id="2" creationId="{54C55473-12E0-0634-2879-61A2EBC07BB3}"/>
          </ac:spMkLst>
        </pc:spChg>
        <pc:spChg chg="add del mod">
          <ac:chgData name="Dale Stubblefield" userId="8b6d8762-d243-43f2-aa51-cf50d3036c81" providerId="ADAL" clId="{EBA29CC3-F3FA-5541-A778-FBCB8B422C34}" dt="2024-02-26T21:27:26.508" v="2497" actId="700"/>
          <ac:spMkLst>
            <pc:docMk/>
            <pc:sldMk cId="2585796456" sldId="2147481355"/>
            <ac:spMk id="121" creationId="{5EA79DD9-211B-460E-0666-98F809616372}"/>
          </ac:spMkLst>
        </pc:spChg>
        <pc:spChg chg="add del mod ord">
          <ac:chgData name="Dale Stubblefield" userId="8b6d8762-d243-43f2-aa51-cf50d3036c81" providerId="ADAL" clId="{EBA29CC3-F3FA-5541-A778-FBCB8B422C34}" dt="2024-02-26T21:27:28.617" v="2498" actId="478"/>
          <ac:spMkLst>
            <pc:docMk/>
            <pc:sldMk cId="2585796456" sldId="2147481355"/>
            <ac:spMk id="122" creationId="{85F91C6F-6267-51D3-0A3C-8827EAD32FC6}"/>
          </ac:spMkLst>
        </pc:spChg>
        <pc:spChg chg="add mod">
          <ac:chgData name="Dale Stubblefield" userId="8b6d8762-d243-43f2-aa51-cf50d3036c81" providerId="ADAL" clId="{EBA29CC3-F3FA-5541-A778-FBCB8B422C34}" dt="2024-02-26T21:27:32.266" v="2500" actId="167"/>
          <ac:spMkLst>
            <pc:docMk/>
            <pc:sldMk cId="2585796456" sldId="2147481355"/>
            <ac:spMk id="123" creationId="{848E18F1-9C8A-EFC5-8364-3B1B8EB37DCC}"/>
          </ac:spMkLst>
        </pc:spChg>
        <pc:spChg chg="mod modVis">
          <ac:chgData name="Dale Stubblefield" userId="8b6d8762-d243-43f2-aa51-cf50d3036c81" providerId="ADAL" clId="{EBA29CC3-F3FA-5541-A778-FBCB8B422C34}" dt="2024-02-26T21:27:33.661" v="2502" actId="14429"/>
          <ac:spMkLst>
            <pc:docMk/>
            <pc:sldMk cId="2585796456" sldId="2147481355"/>
            <ac:spMk id="132" creationId="{400E0F38-8B7B-1BB4-ADEA-8AC8B7A9CDC6}"/>
          </ac:spMkLst>
        </pc:spChg>
        <pc:spChg chg="del mod topLvl">
          <ac:chgData name="Dale Stubblefield" userId="8b6d8762-d243-43f2-aa51-cf50d3036c81" providerId="ADAL" clId="{EBA29CC3-F3FA-5541-A778-FBCB8B422C34}" dt="2024-02-23T16:13:37.579" v="1721" actId="478"/>
          <ac:spMkLst>
            <pc:docMk/>
            <pc:sldMk cId="2585796456" sldId="2147481355"/>
            <ac:spMk id="133" creationId="{C38B8399-8F48-CC1F-E1B5-D3974523FC07}"/>
          </ac:spMkLst>
        </pc:spChg>
        <pc:spChg chg="del mod topLvl">
          <ac:chgData name="Dale Stubblefield" userId="8b6d8762-d243-43f2-aa51-cf50d3036c81" providerId="ADAL" clId="{EBA29CC3-F3FA-5541-A778-FBCB8B422C34}" dt="2024-02-23T16:13:35.933" v="1719" actId="478"/>
          <ac:spMkLst>
            <pc:docMk/>
            <pc:sldMk cId="2585796456" sldId="2147481355"/>
            <ac:spMk id="134" creationId="{827ABBFD-562A-43C6-4297-2B6756BC4D62}"/>
          </ac:spMkLst>
        </pc:spChg>
        <pc:grpChg chg="mod modVis">
          <ac:chgData name="Dale Stubblefield" userId="8b6d8762-d243-43f2-aa51-cf50d3036c81" providerId="ADAL" clId="{EBA29CC3-F3FA-5541-A778-FBCB8B422C34}" dt="2024-02-26T21:27:33.261" v="2501" actId="14429"/>
          <ac:grpSpMkLst>
            <pc:docMk/>
            <pc:sldMk cId="2585796456" sldId="2147481355"/>
            <ac:grpSpMk id="114" creationId="{0CABCD8E-6EE2-6441-1473-51F44EC26D0F}"/>
          </ac:grpSpMkLst>
        </pc:grpChg>
        <pc:grpChg chg="del">
          <ac:chgData name="Dale Stubblefield" userId="8b6d8762-d243-43f2-aa51-cf50d3036c81" providerId="ADAL" clId="{EBA29CC3-F3FA-5541-A778-FBCB8B422C34}" dt="2024-02-23T16:13:35.933" v="1719" actId="478"/>
          <ac:grpSpMkLst>
            <pc:docMk/>
            <pc:sldMk cId="2585796456" sldId="2147481355"/>
            <ac:grpSpMk id="135" creationId="{0DB3D770-84DE-22C1-CED0-D3DA2B6FDBD2}"/>
          </ac:grpSpMkLst>
        </pc:grpChg>
        <pc:picChg chg="del">
          <ac:chgData name="Dale Stubblefield" userId="8b6d8762-d243-43f2-aa51-cf50d3036c81" providerId="ADAL" clId="{EBA29CC3-F3FA-5541-A778-FBCB8B422C34}" dt="2024-02-23T16:13:24.474" v="1716" actId="478"/>
          <ac:picMkLst>
            <pc:docMk/>
            <pc:sldMk cId="2585796456" sldId="2147481355"/>
            <ac:picMk id="56" creationId="{78826E1D-7114-66B7-C385-E34E2FB5FE3B}"/>
          </ac:picMkLst>
        </pc:picChg>
        <pc:picChg chg="add mod">
          <ac:chgData name="Dale Stubblefield" userId="8b6d8762-d243-43f2-aa51-cf50d3036c81" providerId="ADAL" clId="{EBA29CC3-F3FA-5541-A778-FBCB8B422C34}" dt="2024-02-26T19:55:49.187" v="1880"/>
          <ac:picMkLst>
            <pc:docMk/>
            <pc:sldMk cId="2585796456" sldId="2147481355"/>
            <ac:picMk id="56" creationId="{79EED4EE-65D0-4F31-6A6C-E80D21C54B5C}"/>
          </ac:picMkLst>
        </pc:picChg>
        <pc:picChg chg="add mod">
          <ac:chgData name="Dale Stubblefield" userId="8b6d8762-d243-43f2-aa51-cf50d3036c81" providerId="ADAL" clId="{EBA29CC3-F3FA-5541-A778-FBCB8B422C34}" dt="2024-02-26T19:55:59.913" v="1882" actId="571"/>
          <ac:picMkLst>
            <pc:docMk/>
            <pc:sldMk cId="2585796456" sldId="2147481355"/>
            <ac:picMk id="57" creationId="{1F541010-2254-5226-8F94-6952EBBD659C}"/>
          </ac:picMkLst>
        </pc:picChg>
        <pc:picChg chg="del mod">
          <ac:chgData name="Dale Stubblefield" userId="8b6d8762-d243-43f2-aa51-cf50d3036c81" providerId="ADAL" clId="{EBA29CC3-F3FA-5541-A778-FBCB8B422C34}" dt="2024-02-26T19:54:55.134" v="1865" actId="21"/>
          <ac:picMkLst>
            <pc:docMk/>
            <pc:sldMk cId="2585796456" sldId="2147481355"/>
            <ac:picMk id="117" creationId="{8E1A092C-04E7-A3CA-04E4-3C9B8549DF28}"/>
          </ac:picMkLst>
        </pc:picChg>
        <pc:picChg chg="add del mod">
          <ac:chgData name="Dale Stubblefield" userId="8b6d8762-d243-43f2-aa51-cf50d3036c81" providerId="ADAL" clId="{EBA29CC3-F3FA-5541-A778-FBCB8B422C34}" dt="2024-02-26T19:56:54.874" v="1884" actId="21"/>
          <ac:picMkLst>
            <pc:docMk/>
            <pc:sldMk cId="2585796456" sldId="2147481355"/>
            <ac:picMk id="118" creationId="{F2D669D4-ADB7-ECF1-B255-76E92848957C}"/>
          </ac:picMkLst>
        </pc:picChg>
        <pc:picChg chg="add del mod">
          <ac:chgData name="Dale Stubblefield" userId="8b6d8762-d243-43f2-aa51-cf50d3036c81" providerId="ADAL" clId="{EBA29CC3-F3FA-5541-A778-FBCB8B422C34}" dt="2024-02-26T19:57:46.823" v="1898" actId="21"/>
          <ac:picMkLst>
            <pc:docMk/>
            <pc:sldMk cId="2585796456" sldId="2147481355"/>
            <ac:picMk id="119" creationId="{F3456F35-03A5-1222-2C05-DDE81CDC47BD}"/>
          </ac:picMkLst>
        </pc:picChg>
      </pc:sldChg>
      <pc:sldChg chg="addSp delSp modSp add del mod modAnim">
        <pc:chgData name="Dale Stubblefield" userId="8b6d8762-d243-43f2-aa51-cf50d3036c81" providerId="ADAL" clId="{EBA29CC3-F3FA-5541-A778-FBCB8B422C34}" dt="2024-02-26T21:27:39.064" v="2503" actId="2696"/>
        <pc:sldMkLst>
          <pc:docMk/>
          <pc:sldMk cId="1406323547" sldId="2147481356"/>
        </pc:sldMkLst>
        <pc:picChg chg="add mod">
          <ac:chgData name="Dale Stubblefield" userId="8b6d8762-d243-43f2-aa51-cf50d3036c81" providerId="ADAL" clId="{EBA29CC3-F3FA-5541-A778-FBCB8B422C34}" dt="2024-02-26T19:54:27.945" v="1850"/>
          <ac:picMkLst>
            <pc:docMk/>
            <pc:sldMk cId="1406323547" sldId="2147481356"/>
            <ac:picMk id="56" creationId="{02FD2C38-E862-3B40-171D-88F99F5FA0EA}"/>
          </ac:picMkLst>
        </pc:picChg>
        <pc:picChg chg="add del mod">
          <ac:chgData name="Dale Stubblefield" userId="8b6d8762-d243-43f2-aa51-cf50d3036c81" providerId="ADAL" clId="{EBA29CC3-F3FA-5541-A778-FBCB8B422C34}" dt="2024-02-26T19:54:44.118" v="1858" actId="478"/>
          <ac:picMkLst>
            <pc:docMk/>
            <pc:sldMk cId="1406323547" sldId="2147481356"/>
            <ac:picMk id="117" creationId="{8E1A092C-04E7-A3CA-04E4-3C9B8549DF28}"/>
          </ac:picMkLst>
        </pc:picChg>
      </pc:sldChg>
      <pc:sldChg chg="del">
        <pc:chgData name="Dale Stubblefield" userId="8b6d8762-d243-43f2-aa51-cf50d3036c81" providerId="ADAL" clId="{EBA29CC3-F3FA-5541-A778-FBCB8B422C34}" dt="2024-02-27T15:28:23.390" v="6368" actId="2696"/>
        <pc:sldMkLst>
          <pc:docMk/>
          <pc:sldMk cId="1389246668" sldId="2147481362"/>
        </pc:sldMkLst>
      </pc:sldChg>
      <pc:sldChg chg="addSp delSp modSp add del mod">
        <pc:chgData name="Dale Stubblefield" userId="8b6d8762-d243-43f2-aa51-cf50d3036c81" providerId="ADAL" clId="{EBA29CC3-F3FA-5541-A778-FBCB8B422C34}" dt="2024-02-26T21:27:41.308" v="2504" actId="2696"/>
        <pc:sldMkLst>
          <pc:docMk/>
          <pc:sldMk cId="2096758185" sldId="2147481363"/>
        </pc:sldMkLst>
        <pc:spChg chg="add mod">
          <ac:chgData name="Dale Stubblefield" userId="8b6d8762-d243-43f2-aa51-cf50d3036c81" providerId="ADAL" clId="{EBA29CC3-F3FA-5541-A778-FBCB8B422C34}" dt="2024-02-26T19:35:35.241" v="1738" actId="207"/>
          <ac:spMkLst>
            <pc:docMk/>
            <pc:sldMk cId="2096758185" sldId="2147481363"/>
            <ac:spMk id="56" creationId="{9B713737-DF87-A85C-D510-8B8C7F8BA80D}"/>
          </ac:spMkLst>
        </pc:spChg>
        <pc:spChg chg="del">
          <ac:chgData name="Dale Stubblefield" userId="8b6d8762-d243-43f2-aa51-cf50d3036c81" providerId="ADAL" clId="{EBA29CC3-F3FA-5541-A778-FBCB8B422C34}" dt="2024-02-26T19:34:24.260" v="1733" actId="478"/>
          <ac:spMkLst>
            <pc:docMk/>
            <pc:sldMk cId="2096758185" sldId="2147481363"/>
            <ac:spMk id="132" creationId="{400E0F38-8B7B-1BB4-ADEA-8AC8B7A9CDC6}"/>
          </ac:spMkLst>
        </pc:spChg>
        <pc:picChg chg="del">
          <ac:chgData name="Dale Stubblefield" userId="8b6d8762-d243-43f2-aa51-cf50d3036c81" providerId="ADAL" clId="{EBA29CC3-F3FA-5541-A778-FBCB8B422C34}" dt="2024-02-26T19:34:22.962" v="1732" actId="478"/>
          <ac:picMkLst>
            <pc:docMk/>
            <pc:sldMk cId="2096758185" sldId="2147481363"/>
            <ac:picMk id="117" creationId="{8E1A092C-04E7-A3CA-04E4-3C9B8549DF28}"/>
          </ac:picMkLst>
        </pc:picChg>
      </pc:sldChg>
      <pc:sldChg chg="addSp delSp modSp add mod ord modTransition modClrScheme modAnim delCm chgLayout">
        <pc:chgData name="Dale Stubblefield" userId="8b6d8762-d243-43f2-aa51-cf50d3036c81" providerId="ADAL" clId="{EBA29CC3-F3FA-5541-A778-FBCB8B422C34}" dt="2024-02-26T22:06:27.931" v="5089" actId="20578"/>
        <pc:sldMkLst>
          <pc:docMk/>
          <pc:sldMk cId="3300625988" sldId="2147481364"/>
        </pc:sldMkLst>
        <pc:spChg chg="del mod ord">
          <ac:chgData name="Dale Stubblefield" userId="8b6d8762-d243-43f2-aa51-cf50d3036c81" providerId="ADAL" clId="{EBA29CC3-F3FA-5541-A778-FBCB8B422C34}" dt="2024-02-26T21:26:18.289" v="2474" actId="478"/>
          <ac:spMkLst>
            <pc:docMk/>
            <pc:sldMk cId="3300625988" sldId="2147481364"/>
            <ac:spMk id="2" creationId="{54C55473-12E0-0634-2879-61A2EBC07BB3}"/>
          </ac:spMkLst>
        </pc:spChg>
        <pc:spChg chg="del">
          <ac:chgData name="Dale Stubblefield" userId="8b6d8762-d243-43f2-aa51-cf50d3036c81" providerId="ADAL" clId="{EBA29CC3-F3FA-5541-A778-FBCB8B422C34}" dt="2024-02-26T19:41:10.336" v="1778" actId="478"/>
          <ac:spMkLst>
            <pc:docMk/>
            <pc:sldMk cId="3300625988" sldId="2147481364"/>
            <ac:spMk id="121" creationId="{799768B8-D961-8EFD-FAA9-EB4B24745FED}"/>
          </ac:spMkLst>
        </pc:spChg>
        <pc:spChg chg="add mod">
          <ac:chgData name="Dale Stubblefield" userId="8b6d8762-d243-43f2-aa51-cf50d3036c81" providerId="ADAL" clId="{EBA29CC3-F3FA-5541-A778-FBCB8B422C34}" dt="2024-02-26T21:25:56.443" v="2468"/>
          <ac:spMkLst>
            <pc:docMk/>
            <pc:sldMk cId="3300625988" sldId="2147481364"/>
            <ac:spMk id="122" creationId="{6CC763BC-7D7D-4CB2-5289-24963FBBDE3F}"/>
          </ac:spMkLst>
        </pc:spChg>
        <pc:spChg chg="add mod ord">
          <ac:chgData name="Dale Stubblefield" userId="8b6d8762-d243-43f2-aa51-cf50d3036c81" providerId="ADAL" clId="{EBA29CC3-F3FA-5541-A778-FBCB8B422C34}" dt="2024-02-26T21:26:00.985" v="2469" actId="700"/>
          <ac:spMkLst>
            <pc:docMk/>
            <pc:sldMk cId="3300625988" sldId="2147481364"/>
            <ac:spMk id="123" creationId="{E47EDA6F-DB68-1C45-709E-BAB1AA528D46}"/>
          </ac:spMkLst>
        </pc:spChg>
        <pc:spChg chg="add mod ord modVis">
          <ac:chgData name="Dale Stubblefield" userId="8b6d8762-d243-43f2-aa51-cf50d3036c81" providerId="ADAL" clId="{EBA29CC3-F3FA-5541-A778-FBCB8B422C34}" dt="2024-02-26T21:26:27.345" v="2481" actId="13244"/>
          <ac:spMkLst>
            <pc:docMk/>
            <pc:sldMk cId="3300625988" sldId="2147481364"/>
            <ac:spMk id="124" creationId="{C589A2B5-7DDC-A800-D033-623960C382FB}"/>
          </ac:spMkLst>
        </pc:spChg>
        <pc:spChg chg="mod modVis">
          <ac:chgData name="Dale Stubblefield" userId="8b6d8762-d243-43f2-aa51-cf50d3036c81" providerId="ADAL" clId="{EBA29CC3-F3FA-5541-A778-FBCB8B422C34}" dt="2024-02-26T21:26:21.242" v="2476" actId="14429"/>
          <ac:spMkLst>
            <pc:docMk/>
            <pc:sldMk cId="3300625988" sldId="2147481364"/>
            <ac:spMk id="132" creationId="{400E0F38-8B7B-1BB4-ADEA-8AC8B7A9CDC6}"/>
          </ac:spMkLst>
        </pc:spChg>
        <pc:grpChg chg="del">
          <ac:chgData name="Dale Stubblefield" userId="8b6d8762-d243-43f2-aa51-cf50d3036c81" providerId="ADAL" clId="{EBA29CC3-F3FA-5541-A778-FBCB8B422C34}" dt="2024-02-26T19:41:04.864" v="1776" actId="478"/>
          <ac:grpSpMkLst>
            <pc:docMk/>
            <pc:sldMk cId="3300625988" sldId="2147481364"/>
            <ac:grpSpMk id="135" creationId="{0DB3D770-84DE-22C1-CED0-D3DA2B6FDBD2}"/>
          </ac:grpSpMkLst>
        </pc:grpChg>
        <pc:picChg chg="add del mod">
          <ac:chgData name="Dale Stubblefield" userId="8b6d8762-d243-43f2-aa51-cf50d3036c81" providerId="ADAL" clId="{EBA29CC3-F3FA-5541-A778-FBCB8B422C34}" dt="2024-02-26T19:55:36.052" v="1879" actId="478"/>
          <ac:picMkLst>
            <pc:docMk/>
            <pc:sldMk cId="3300625988" sldId="2147481364"/>
            <ac:picMk id="56" creationId="{49B44B2A-4916-9CC5-B708-F615D9FA2D40}"/>
          </ac:picMkLst>
        </pc:picChg>
        <pc:picChg chg="add del mod">
          <ac:chgData name="Dale Stubblefield" userId="8b6d8762-d243-43f2-aa51-cf50d3036c81" providerId="ADAL" clId="{EBA29CC3-F3FA-5541-A778-FBCB8B422C34}" dt="2024-02-26T19:57:07.922" v="1888" actId="21"/>
          <ac:picMkLst>
            <pc:docMk/>
            <pc:sldMk cId="3300625988" sldId="2147481364"/>
            <ac:picMk id="57" creationId="{0382492F-4527-27C0-93DF-EB72BF568258}"/>
          </ac:picMkLst>
        </pc:picChg>
        <pc:picChg chg="add mod">
          <ac:chgData name="Dale Stubblefield" userId="8b6d8762-d243-43f2-aa51-cf50d3036c81" providerId="ADAL" clId="{EBA29CC3-F3FA-5541-A778-FBCB8B422C34}" dt="2024-02-26T19:57:09.884" v="1889"/>
          <ac:picMkLst>
            <pc:docMk/>
            <pc:sldMk cId="3300625988" sldId="2147481364"/>
            <ac:picMk id="59" creationId="{40B8BF2F-DE40-505F-0C7E-AE02734D9658}"/>
          </ac:picMkLst>
        </pc:picChg>
        <pc:picChg chg="del">
          <ac:chgData name="Dale Stubblefield" userId="8b6d8762-d243-43f2-aa51-cf50d3036c81" providerId="ADAL" clId="{EBA29CC3-F3FA-5541-A778-FBCB8B422C34}" dt="2024-02-26T19:41:08.591" v="1777" actId="478"/>
          <ac:picMkLst>
            <pc:docMk/>
            <pc:sldMk cId="3300625988" sldId="2147481364"/>
            <ac:picMk id="117" creationId="{8E1A092C-04E7-A3CA-04E4-3C9B8549DF28}"/>
          </ac:picMkLst>
        </pc:picChg>
        <pc:picChg chg="add del mod">
          <ac:chgData name="Dale Stubblefield" userId="8b6d8762-d243-43f2-aa51-cf50d3036c81" providerId="ADAL" clId="{EBA29CC3-F3FA-5541-A778-FBCB8B422C34}" dt="2024-02-26T19:57:35.236" v="1896" actId="21"/>
          <ac:picMkLst>
            <pc:docMk/>
            <pc:sldMk cId="3300625988" sldId="2147481364"/>
            <ac:picMk id="118" creationId="{AF484D31-C521-3261-D1AF-B990D36181B3}"/>
          </ac:picMkLst>
        </pc:picChg>
        <pc:picChg chg="add mod modVis">
          <ac:chgData name="Dale Stubblefield" userId="8b6d8762-d243-43f2-aa51-cf50d3036c81" providerId="ADAL" clId="{EBA29CC3-F3FA-5541-A778-FBCB8B422C34}" dt="2024-02-26T21:26:21.648" v="2477" actId="14429"/>
          <ac:picMkLst>
            <pc:docMk/>
            <pc:sldMk cId="3300625988" sldId="2147481364"/>
            <ac:picMk id="119" creationId="{442A593D-20FD-30E5-8274-2B67805E83EC}"/>
          </ac:picMkLst>
        </pc:picChg>
        <pc:picChg chg="mod modVis">
          <ac:chgData name="Dale Stubblefield" userId="8b6d8762-d243-43f2-aa51-cf50d3036c81" providerId="ADAL" clId="{EBA29CC3-F3FA-5541-A778-FBCB8B422C34}" dt="2024-02-26T21:26:22.231" v="2478" actId="14429"/>
          <ac:picMkLst>
            <pc:docMk/>
            <pc:sldMk cId="3300625988" sldId="2147481364"/>
            <ac:picMk id="120" creationId="{A6019A63-8506-91D8-3CD3-B749235ED867}"/>
          </ac:picMkLst>
        </pc:picChg>
        <pc:extLst>
          <p:ext xmlns:p="http://schemas.openxmlformats.org/presentationml/2006/main" uri="{D6D511B9-2390-475A-947B-AFAB55BFBCF1}">
            <pc226:cmChg xmlns:pc226="http://schemas.microsoft.com/office/powerpoint/2022/06/main/command" chg="del">
              <pc226:chgData name="Dale Stubblefield" userId="8b6d8762-d243-43f2-aa51-cf50d3036c81" providerId="ADAL" clId="{EBA29CC3-F3FA-5541-A778-FBCB8B422C34}" dt="2024-02-26T21:26:08.354" v="2470"/>
              <pc2:cmMkLst xmlns:pc2="http://schemas.microsoft.com/office/powerpoint/2019/9/main/command">
                <pc:docMk/>
                <pc:sldMk cId="3300625988" sldId="2147481364"/>
                <pc2:cmMk id="{3B271293-3977-E14A-8313-082106723D45}"/>
              </pc2:cmMkLst>
            </pc226:cmChg>
          </p:ext>
        </pc:extLst>
      </pc:sldChg>
      <pc:sldChg chg="modSp add del mod">
        <pc:chgData name="Dale Stubblefield" userId="8b6d8762-d243-43f2-aa51-cf50d3036c81" providerId="ADAL" clId="{EBA29CC3-F3FA-5541-A778-FBCB8B422C34}" dt="2024-02-26T19:54:49.903" v="1864" actId="2696"/>
        <pc:sldMkLst>
          <pc:docMk/>
          <pc:sldMk cId="1055391056" sldId="2147481365"/>
        </pc:sldMkLst>
        <pc:picChg chg="mod">
          <ac:chgData name="Dale Stubblefield" userId="8b6d8762-d243-43f2-aa51-cf50d3036c81" providerId="ADAL" clId="{EBA29CC3-F3FA-5541-A778-FBCB8B422C34}" dt="2024-02-26T19:54:45.786" v="1862" actId="14100"/>
          <ac:picMkLst>
            <pc:docMk/>
            <pc:sldMk cId="1055391056" sldId="2147481365"/>
            <ac:picMk id="120" creationId="{A6019A63-8506-91D8-3CD3-B749235ED867}"/>
          </ac:picMkLst>
        </pc:picChg>
      </pc:sldChg>
      <pc:sldChg chg="addSp delSp modSp add mod ord modClrScheme modAnim chgLayout">
        <pc:chgData name="Dale Stubblefield" userId="8b6d8762-d243-43f2-aa51-cf50d3036c81" providerId="ADAL" clId="{EBA29CC3-F3FA-5541-A778-FBCB8B422C34}" dt="2024-02-26T22:23:58.656" v="5267"/>
        <pc:sldMkLst>
          <pc:docMk/>
          <pc:sldMk cId="1742490247" sldId="2147481365"/>
        </pc:sldMkLst>
        <pc:spChg chg="del">
          <ac:chgData name="Dale Stubblefield" userId="8b6d8762-d243-43f2-aa51-cf50d3036c81" providerId="ADAL" clId="{EBA29CC3-F3FA-5541-A778-FBCB8B422C34}" dt="2024-02-26T21:26:42.218" v="2484" actId="478"/>
          <ac:spMkLst>
            <pc:docMk/>
            <pc:sldMk cId="1742490247" sldId="2147481365"/>
            <ac:spMk id="2" creationId="{54C55473-12E0-0634-2879-61A2EBC07BB3}"/>
          </ac:spMkLst>
        </pc:spChg>
        <pc:spChg chg="del">
          <ac:chgData name="Dale Stubblefield" userId="8b6d8762-d243-43f2-aa51-cf50d3036c81" providerId="ADAL" clId="{EBA29CC3-F3FA-5541-A778-FBCB8B422C34}" dt="2024-02-26T22:23:24.688" v="5261" actId="478"/>
          <ac:spMkLst>
            <pc:docMk/>
            <pc:sldMk cId="1742490247" sldId="2147481365"/>
            <ac:spMk id="4" creationId="{77E78891-12B0-2281-A10F-BA3B3CDAA249}"/>
          </ac:spMkLst>
        </pc:spChg>
        <pc:spChg chg="del">
          <ac:chgData name="Dale Stubblefield" userId="8b6d8762-d243-43f2-aa51-cf50d3036c81" providerId="ADAL" clId="{EBA29CC3-F3FA-5541-A778-FBCB8B422C34}" dt="2024-02-26T22:23:28.594" v="5262" actId="478"/>
          <ac:spMkLst>
            <pc:docMk/>
            <pc:sldMk cId="1742490247" sldId="2147481365"/>
            <ac:spMk id="5" creationId="{83237C97-2AB4-D925-9969-291DD8A6D6EA}"/>
          </ac:spMkLst>
        </pc:spChg>
        <pc:spChg chg="add del mod">
          <ac:chgData name="Dale Stubblefield" userId="8b6d8762-d243-43f2-aa51-cf50d3036c81" providerId="ADAL" clId="{EBA29CC3-F3FA-5541-A778-FBCB8B422C34}" dt="2024-02-26T21:26:52.762" v="2488" actId="700"/>
          <ac:spMkLst>
            <pc:docMk/>
            <pc:sldMk cId="1742490247" sldId="2147481365"/>
            <ac:spMk id="57" creationId="{F535DF17-3B4C-B70F-F763-5F36A9D8FA94}"/>
          </ac:spMkLst>
        </pc:spChg>
        <pc:spChg chg="add mod ord">
          <ac:chgData name="Dale Stubblefield" userId="8b6d8762-d243-43f2-aa51-cf50d3036c81" providerId="ADAL" clId="{EBA29CC3-F3FA-5541-A778-FBCB8B422C34}" dt="2024-02-26T21:27:10.496" v="2493" actId="167"/>
          <ac:spMkLst>
            <pc:docMk/>
            <pc:sldMk cId="1742490247" sldId="2147481365"/>
            <ac:spMk id="59" creationId="{E162D887-2C06-DC29-15B0-A77EE2906EAF}"/>
          </ac:spMkLst>
        </pc:spChg>
        <pc:spChg chg="add del mod ord">
          <ac:chgData name="Dale Stubblefield" userId="8b6d8762-d243-43f2-aa51-cf50d3036c81" providerId="ADAL" clId="{EBA29CC3-F3FA-5541-A778-FBCB8B422C34}" dt="2024-02-26T21:27:00.602" v="2491" actId="478"/>
          <ac:spMkLst>
            <pc:docMk/>
            <pc:sldMk cId="1742490247" sldId="2147481365"/>
            <ac:spMk id="117" creationId="{7DB21DE2-B186-795E-28FE-65BBE5DAB7AF}"/>
          </ac:spMkLst>
        </pc:spChg>
        <pc:spChg chg="mod">
          <ac:chgData name="Dale Stubblefield" userId="8b6d8762-d243-43f2-aa51-cf50d3036c81" providerId="ADAL" clId="{EBA29CC3-F3FA-5541-A778-FBCB8B422C34}" dt="2024-02-26T22:23:29.007" v="5263"/>
          <ac:spMkLst>
            <pc:docMk/>
            <pc:sldMk cId="1742490247" sldId="2147481365"/>
            <ac:spMk id="121" creationId="{6E1C6D9B-B84A-6EB5-7EF3-3C0E5E032A89}"/>
          </ac:spMkLst>
        </pc:spChg>
        <pc:spChg chg="mod">
          <ac:chgData name="Dale Stubblefield" userId="8b6d8762-d243-43f2-aa51-cf50d3036c81" providerId="ADAL" clId="{EBA29CC3-F3FA-5541-A778-FBCB8B422C34}" dt="2024-02-26T22:23:43.155" v="5266" actId="14838"/>
          <ac:spMkLst>
            <pc:docMk/>
            <pc:sldMk cId="1742490247" sldId="2147481365"/>
            <ac:spMk id="122" creationId="{AF10372D-89B0-8422-7886-6BDC81F270F9}"/>
          </ac:spMkLst>
        </pc:spChg>
        <pc:spChg chg="mod modVis">
          <ac:chgData name="Dale Stubblefield" userId="8b6d8762-d243-43f2-aa51-cf50d3036c81" providerId="ADAL" clId="{EBA29CC3-F3FA-5541-A778-FBCB8B422C34}" dt="2024-02-26T21:26:55.795" v="2489" actId="14429"/>
          <ac:spMkLst>
            <pc:docMk/>
            <pc:sldMk cId="1742490247" sldId="2147481365"/>
            <ac:spMk id="132" creationId="{400E0F38-8B7B-1BB4-ADEA-8AC8B7A9CDC6}"/>
          </ac:spMkLst>
        </pc:spChg>
        <pc:grpChg chg="add mod">
          <ac:chgData name="Dale Stubblefield" userId="8b6d8762-d243-43f2-aa51-cf50d3036c81" providerId="ADAL" clId="{EBA29CC3-F3FA-5541-A778-FBCB8B422C34}" dt="2024-02-26T22:23:29.007" v="5263"/>
          <ac:grpSpMkLst>
            <pc:docMk/>
            <pc:sldMk cId="1742490247" sldId="2147481365"/>
            <ac:grpSpMk id="118" creationId="{B86B5444-0913-8D4A-1B04-9E79F9A55ED8}"/>
          </ac:grpSpMkLst>
        </pc:grpChg>
        <pc:picChg chg="mod modVis">
          <ac:chgData name="Dale Stubblefield" userId="8b6d8762-d243-43f2-aa51-cf50d3036c81" providerId="ADAL" clId="{EBA29CC3-F3FA-5541-A778-FBCB8B422C34}" dt="2024-02-26T21:26:56.177" v="2490" actId="14429"/>
          <ac:picMkLst>
            <pc:docMk/>
            <pc:sldMk cId="1742490247" sldId="2147481365"/>
            <ac:picMk id="119" creationId="{442A593D-20FD-30E5-8274-2B67805E83EC}"/>
          </ac:picMkLst>
        </pc:picChg>
        <pc:picChg chg="del">
          <ac:chgData name="Dale Stubblefield" userId="8b6d8762-d243-43f2-aa51-cf50d3036c81" providerId="ADAL" clId="{EBA29CC3-F3FA-5541-A778-FBCB8B422C34}" dt="2024-02-26T19:59:47.364" v="1927" actId="478"/>
          <ac:picMkLst>
            <pc:docMk/>
            <pc:sldMk cId="1742490247" sldId="2147481365"/>
            <ac:picMk id="120" creationId="{A6019A63-8506-91D8-3CD3-B749235ED867}"/>
          </ac:picMkLst>
        </pc:picChg>
      </pc:sldChg>
      <pc:sldChg chg="addSp delSp modSp add mod ord modAnim modNotesTx">
        <pc:chgData name="Dale Stubblefield" userId="8b6d8762-d243-43f2-aa51-cf50d3036c81" providerId="ADAL" clId="{EBA29CC3-F3FA-5541-A778-FBCB8B422C34}" dt="2024-02-27T16:25:15.704" v="6977" actId="33935"/>
        <pc:sldMkLst>
          <pc:docMk/>
          <pc:sldMk cId="2023320146" sldId="2147481366"/>
        </pc:sldMkLst>
        <pc:spChg chg="del">
          <ac:chgData name="Dale Stubblefield" userId="8b6d8762-d243-43f2-aa51-cf50d3036c81" providerId="ADAL" clId="{EBA29CC3-F3FA-5541-A778-FBCB8B422C34}" dt="2024-02-26T21:25:36.406" v="2457" actId="478"/>
          <ac:spMkLst>
            <pc:docMk/>
            <pc:sldMk cId="2023320146" sldId="2147481366"/>
            <ac:spMk id="2" creationId="{54C55473-12E0-0634-2879-61A2EBC07BB3}"/>
          </ac:spMkLst>
        </pc:spChg>
        <pc:spChg chg="mod modVis">
          <ac:chgData name="Dale Stubblefield" userId="8b6d8762-d243-43f2-aa51-cf50d3036c81" providerId="ADAL" clId="{EBA29CC3-F3FA-5541-A778-FBCB8B422C34}" dt="2024-02-27T16:25:15.704" v="6977" actId="33935"/>
          <ac:spMkLst>
            <pc:docMk/>
            <pc:sldMk cId="2023320146" sldId="2147481366"/>
            <ac:spMk id="3" creationId="{436C4EB4-C9D9-F1BD-5784-177806859E32}"/>
          </ac:spMkLst>
        </pc:spChg>
        <pc:spChg chg="del">
          <ac:chgData name="Dale Stubblefield" userId="8b6d8762-d243-43f2-aa51-cf50d3036c81" providerId="ADAL" clId="{EBA29CC3-F3FA-5541-A778-FBCB8B422C34}" dt="2024-02-26T22:09:09.184" v="5137" actId="478"/>
          <ac:spMkLst>
            <pc:docMk/>
            <pc:sldMk cId="2023320146" sldId="2147481366"/>
            <ac:spMk id="4" creationId="{77E78891-12B0-2281-A10F-BA3B3CDAA249}"/>
          </ac:spMkLst>
        </pc:spChg>
        <pc:spChg chg="del">
          <ac:chgData name="Dale Stubblefield" userId="8b6d8762-d243-43f2-aa51-cf50d3036c81" providerId="ADAL" clId="{EBA29CC3-F3FA-5541-A778-FBCB8B422C34}" dt="2024-02-26T22:09:10.591" v="5138" actId="478"/>
          <ac:spMkLst>
            <pc:docMk/>
            <pc:sldMk cId="2023320146" sldId="2147481366"/>
            <ac:spMk id="5" creationId="{83237C97-2AB4-D925-9969-291DD8A6D6EA}"/>
          </ac:spMkLst>
        </pc:spChg>
        <pc:spChg chg="del">
          <ac:chgData name="Dale Stubblefield" userId="8b6d8762-d243-43f2-aa51-cf50d3036c81" providerId="ADAL" clId="{EBA29CC3-F3FA-5541-A778-FBCB8B422C34}" dt="2024-02-26T22:09:17.348" v="5142" actId="478"/>
          <ac:spMkLst>
            <pc:docMk/>
            <pc:sldMk cId="2023320146" sldId="2147481366"/>
            <ac:spMk id="6" creationId="{C2818A8E-0505-62FA-0F92-F55765B053C8}"/>
          </ac:spMkLst>
        </pc:spChg>
        <pc:spChg chg="del">
          <ac:chgData name="Dale Stubblefield" userId="8b6d8762-d243-43f2-aa51-cf50d3036c81" providerId="ADAL" clId="{EBA29CC3-F3FA-5541-A778-FBCB8B422C34}" dt="2024-02-26T22:09:18.559" v="5143" actId="478"/>
          <ac:spMkLst>
            <pc:docMk/>
            <pc:sldMk cId="2023320146" sldId="2147481366"/>
            <ac:spMk id="7" creationId="{6537B3AB-6A3B-56B8-7B20-B05B9388BE96}"/>
          </ac:spMkLst>
        </pc:spChg>
        <pc:spChg chg="mod modVis">
          <ac:chgData name="Dale Stubblefield" userId="8b6d8762-d243-43f2-aa51-cf50d3036c81" providerId="ADAL" clId="{EBA29CC3-F3FA-5541-A778-FBCB8B422C34}" dt="2024-02-27T16:25:15.704" v="6977" actId="33935"/>
          <ac:spMkLst>
            <pc:docMk/>
            <pc:sldMk cId="2023320146" sldId="2147481366"/>
            <ac:spMk id="8" creationId="{76854501-5593-45D8-B0A7-124C04446109}"/>
          </ac:spMkLst>
        </pc:spChg>
        <pc:spChg chg="mod modVis">
          <ac:chgData name="Dale Stubblefield" userId="8b6d8762-d243-43f2-aa51-cf50d3036c81" providerId="ADAL" clId="{EBA29CC3-F3FA-5541-A778-FBCB8B422C34}" dt="2024-02-27T16:25:15.704" v="6977" actId="33935"/>
          <ac:spMkLst>
            <pc:docMk/>
            <pc:sldMk cId="2023320146" sldId="2147481366"/>
            <ac:spMk id="9" creationId="{8F1A36BB-EDF1-8986-E6EA-0A149FE295E4}"/>
          </ac:spMkLst>
        </pc:spChg>
        <pc:spChg chg="mod modVis">
          <ac:chgData name="Dale Stubblefield" userId="8b6d8762-d243-43f2-aa51-cf50d3036c81" providerId="ADAL" clId="{EBA29CC3-F3FA-5541-A778-FBCB8B422C34}" dt="2024-02-27T16:25:15.704" v="6977" actId="33935"/>
          <ac:spMkLst>
            <pc:docMk/>
            <pc:sldMk cId="2023320146" sldId="2147481366"/>
            <ac:spMk id="10" creationId="{011532E3-F62D-1ABD-45E4-1CCFFDACFFE8}"/>
          </ac:spMkLst>
        </pc:spChg>
        <pc:spChg chg="mod modVis">
          <ac:chgData name="Dale Stubblefield" userId="8b6d8762-d243-43f2-aa51-cf50d3036c81" providerId="ADAL" clId="{EBA29CC3-F3FA-5541-A778-FBCB8B422C34}" dt="2024-02-27T16:25:15.704" v="6977" actId="33935"/>
          <ac:spMkLst>
            <pc:docMk/>
            <pc:sldMk cId="2023320146" sldId="2147481366"/>
            <ac:spMk id="14" creationId="{29D8DB3A-C5BB-4D93-790D-7CCF308230A2}"/>
          </ac:spMkLst>
        </pc:spChg>
        <pc:spChg chg="del">
          <ac:chgData name="Dale Stubblefield" userId="8b6d8762-d243-43f2-aa51-cf50d3036c81" providerId="ADAL" clId="{EBA29CC3-F3FA-5541-A778-FBCB8B422C34}" dt="2024-02-26T22:09:19.657" v="5144" actId="478"/>
          <ac:spMkLst>
            <pc:docMk/>
            <pc:sldMk cId="2023320146" sldId="2147481366"/>
            <ac:spMk id="22" creationId="{D30CBEE8-D9AA-B21B-BB19-67E28950BA53}"/>
          </ac:spMkLst>
        </pc:spChg>
        <pc:spChg chg="mod modVis">
          <ac:chgData name="Dale Stubblefield" userId="8b6d8762-d243-43f2-aa51-cf50d3036c81" providerId="ADAL" clId="{EBA29CC3-F3FA-5541-A778-FBCB8B422C34}" dt="2024-02-27T16:25:15.704" v="6977" actId="33935"/>
          <ac:spMkLst>
            <pc:docMk/>
            <pc:sldMk cId="2023320146" sldId="2147481366"/>
            <ac:spMk id="25" creationId="{5BAB82B4-628F-BBDA-ECC4-3F382D316B48}"/>
          </ac:spMkLst>
        </pc:spChg>
        <pc:spChg chg="mod modVis">
          <ac:chgData name="Dale Stubblefield" userId="8b6d8762-d243-43f2-aa51-cf50d3036c81" providerId="ADAL" clId="{EBA29CC3-F3FA-5541-A778-FBCB8B422C34}" dt="2024-02-27T16:25:15.704" v="6977" actId="33935"/>
          <ac:spMkLst>
            <pc:docMk/>
            <pc:sldMk cId="2023320146" sldId="2147481366"/>
            <ac:spMk id="26" creationId="{9432910E-A64D-5A73-7E51-40ADD618ADD0}"/>
          </ac:spMkLst>
        </pc:spChg>
        <pc:spChg chg="mod modVis">
          <ac:chgData name="Dale Stubblefield" userId="8b6d8762-d243-43f2-aa51-cf50d3036c81" providerId="ADAL" clId="{EBA29CC3-F3FA-5541-A778-FBCB8B422C34}" dt="2024-02-27T16:25:15.704" v="6977" actId="33935"/>
          <ac:spMkLst>
            <pc:docMk/>
            <pc:sldMk cId="2023320146" sldId="2147481366"/>
            <ac:spMk id="30" creationId="{3348FACF-7EC9-08B4-2A92-672C6A828354}"/>
          </ac:spMkLst>
        </pc:spChg>
        <pc:spChg chg="del">
          <ac:chgData name="Dale Stubblefield" userId="8b6d8762-d243-43f2-aa51-cf50d3036c81" providerId="ADAL" clId="{EBA29CC3-F3FA-5541-A778-FBCB8B422C34}" dt="2024-02-26T22:09:07.431" v="5135" actId="478"/>
          <ac:spMkLst>
            <pc:docMk/>
            <pc:sldMk cId="2023320146" sldId="2147481366"/>
            <ac:spMk id="31" creationId="{2C402405-B551-8A68-A98D-50E791C544AB}"/>
          </ac:spMkLst>
        </pc:spChg>
        <pc:spChg chg="del mod">
          <ac:chgData name="Dale Stubblefield" userId="8b6d8762-d243-43f2-aa51-cf50d3036c81" providerId="ADAL" clId="{EBA29CC3-F3FA-5541-A778-FBCB8B422C34}" dt="2024-02-26T22:09:06.815" v="5134" actId="478"/>
          <ac:spMkLst>
            <pc:docMk/>
            <pc:sldMk cId="2023320146" sldId="2147481366"/>
            <ac:spMk id="32" creationId="{55F6303A-07CC-DBD8-B959-3699890E2623}"/>
          </ac:spMkLst>
        </pc:spChg>
        <pc:spChg chg="del">
          <ac:chgData name="Dale Stubblefield" userId="8b6d8762-d243-43f2-aa51-cf50d3036c81" providerId="ADAL" clId="{EBA29CC3-F3FA-5541-A778-FBCB8B422C34}" dt="2024-02-26T22:09:02.234" v="5131" actId="478"/>
          <ac:spMkLst>
            <pc:docMk/>
            <pc:sldMk cId="2023320146" sldId="2147481366"/>
            <ac:spMk id="33" creationId="{9A6C38C7-CF29-6937-D9E5-25050AC22F54}"/>
          </ac:spMkLst>
        </pc:spChg>
        <pc:spChg chg="del">
          <ac:chgData name="Dale Stubblefield" userId="8b6d8762-d243-43f2-aa51-cf50d3036c81" providerId="ADAL" clId="{EBA29CC3-F3FA-5541-A778-FBCB8B422C34}" dt="2024-02-26T22:09:04.320" v="5132" actId="478"/>
          <ac:spMkLst>
            <pc:docMk/>
            <pc:sldMk cId="2023320146" sldId="2147481366"/>
            <ac:spMk id="34" creationId="{006A63E1-1699-D85B-4FFE-389B0D6D07C4}"/>
          </ac:spMkLst>
        </pc:spChg>
        <pc:spChg chg="del">
          <ac:chgData name="Dale Stubblefield" userId="8b6d8762-d243-43f2-aa51-cf50d3036c81" providerId="ADAL" clId="{EBA29CC3-F3FA-5541-A778-FBCB8B422C34}" dt="2024-02-26T22:08:50.854" v="5124" actId="478"/>
          <ac:spMkLst>
            <pc:docMk/>
            <pc:sldMk cId="2023320146" sldId="2147481366"/>
            <ac:spMk id="35" creationId="{5CD8066C-5FED-8F4F-01DC-237334B8367F}"/>
          </ac:spMkLst>
        </pc:spChg>
        <pc:spChg chg="mod modVis">
          <ac:chgData name="Dale Stubblefield" userId="8b6d8762-d243-43f2-aa51-cf50d3036c81" providerId="ADAL" clId="{EBA29CC3-F3FA-5541-A778-FBCB8B422C34}" dt="2024-02-27T16:25:15.704" v="6977" actId="33935"/>
          <ac:spMkLst>
            <pc:docMk/>
            <pc:sldMk cId="2023320146" sldId="2147481366"/>
            <ac:spMk id="36" creationId="{873BC39D-D5EC-77E9-D85A-87F5D6B00F01}"/>
          </ac:spMkLst>
        </pc:spChg>
        <pc:spChg chg="del">
          <ac:chgData name="Dale Stubblefield" userId="8b6d8762-d243-43f2-aa51-cf50d3036c81" providerId="ADAL" clId="{EBA29CC3-F3FA-5541-A778-FBCB8B422C34}" dt="2024-02-26T22:09:14.808" v="5140" actId="478"/>
          <ac:spMkLst>
            <pc:docMk/>
            <pc:sldMk cId="2023320146" sldId="2147481366"/>
            <ac:spMk id="37" creationId="{5C72754F-D881-B59D-E68F-A2BAD83CC2B5}"/>
          </ac:spMkLst>
        </pc:spChg>
        <pc:spChg chg="del">
          <ac:chgData name="Dale Stubblefield" userId="8b6d8762-d243-43f2-aa51-cf50d3036c81" providerId="ADAL" clId="{EBA29CC3-F3FA-5541-A778-FBCB8B422C34}" dt="2024-02-26T22:09:16.609" v="5141" actId="478"/>
          <ac:spMkLst>
            <pc:docMk/>
            <pc:sldMk cId="2023320146" sldId="2147481366"/>
            <ac:spMk id="38" creationId="{232497AE-E438-DF14-A2CC-DD86FA8F9CF3}"/>
          </ac:spMkLst>
        </pc:spChg>
        <pc:spChg chg="del">
          <ac:chgData name="Dale Stubblefield" userId="8b6d8762-d243-43f2-aa51-cf50d3036c81" providerId="ADAL" clId="{EBA29CC3-F3FA-5541-A778-FBCB8B422C34}" dt="2024-02-26T22:08:58.809" v="5129" actId="478"/>
          <ac:spMkLst>
            <pc:docMk/>
            <pc:sldMk cId="2023320146" sldId="2147481366"/>
            <ac:spMk id="39" creationId="{7108BA0D-4EE3-15F3-F1D7-D94911516440}"/>
          </ac:spMkLst>
        </pc:spChg>
        <pc:spChg chg="del">
          <ac:chgData name="Dale Stubblefield" userId="8b6d8762-d243-43f2-aa51-cf50d3036c81" providerId="ADAL" clId="{EBA29CC3-F3FA-5541-A778-FBCB8B422C34}" dt="2024-02-26T22:09:32.060" v="5147" actId="478"/>
          <ac:spMkLst>
            <pc:docMk/>
            <pc:sldMk cId="2023320146" sldId="2147481366"/>
            <ac:spMk id="40" creationId="{82DB330F-023F-89F4-586D-AEC5C7BBBF28}"/>
          </ac:spMkLst>
        </pc:spChg>
        <pc:spChg chg="del">
          <ac:chgData name="Dale Stubblefield" userId="8b6d8762-d243-43f2-aa51-cf50d3036c81" providerId="ADAL" clId="{EBA29CC3-F3FA-5541-A778-FBCB8B422C34}" dt="2024-02-26T22:09:08.523" v="5136" actId="478"/>
          <ac:spMkLst>
            <pc:docMk/>
            <pc:sldMk cId="2023320146" sldId="2147481366"/>
            <ac:spMk id="42" creationId="{AAC9F800-ECFC-B651-3BF5-668FE20C4996}"/>
          </ac:spMkLst>
        </pc:spChg>
        <pc:spChg chg="del">
          <ac:chgData name="Dale Stubblefield" userId="8b6d8762-d243-43f2-aa51-cf50d3036c81" providerId="ADAL" clId="{EBA29CC3-F3FA-5541-A778-FBCB8B422C34}" dt="2024-02-26T22:09:12.578" v="5139" actId="478"/>
          <ac:spMkLst>
            <pc:docMk/>
            <pc:sldMk cId="2023320146" sldId="2147481366"/>
            <ac:spMk id="44" creationId="{E9642864-DADB-03C4-417D-1AE15B5992FD}"/>
          </ac:spMkLst>
        </pc:spChg>
        <pc:spChg chg="mod modVis">
          <ac:chgData name="Dale Stubblefield" userId="8b6d8762-d243-43f2-aa51-cf50d3036c81" providerId="ADAL" clId="{EBA29CC3-F3FA-5541-A778-FBCB8B422C34}" dt="2024-02-27T16:25:15.704" v="6977" actId="33935"/>
          <ac:spMkLst>
            <pc:docMk/>
            <pc:sldMk cId="2023320146" sldId="2147481366"/>
            <ac:spMk id="46" creationId="{638432A1-78A5-42A6-2811-C47E3E5E9A58}"/>
          </ac:spMkLst>
        </pc:spChg>
        <pc:spChg chg="mod modVis">
          <ac:chgData name="Dale Stubblefield" userId="8b6d8762-d243-43f2-aa51-cf50d3036c81" providerId="ADAL" clId="{EBA29CC3-F3FA-5541-A778-FBCB8B422C34}" dt="2024-02-27T16:25:15.704" v="6977" actId="33935"/>
          <ac:spMkLst>
            <pc:docMk/>
            <pc:sldMk cId="2023320146" sldId="2147481366"/>
            <ac:spMk id="54" creationId="{B54CF728-1C76-CBCE-77BF-5B38B2DAEE75}"/>
          </ac:spMkLst>
        </pc:spChg>
        <pc:spChg chg="add del mod">
          <ac:chgData name="Dale Stubblefield" userId="8b6d8762-d243-43f2-aa51-cf50d3036c81" providerId="ADAL" clId="{EBA29CC3-F3FA-5541-A778-FBCB8B422C34}" dt="2024-02-26T21:25:39.886" v="2459" actId="478"/>
          <ac:spMkLst>
            <pc:docMk/>
            <pc:sldMk cId="2023320146" sldId="2147481366"/>
            <ac:spMk id="57" creationId="{ACA1A4C3-3D54-F93D-AB3E-58C0EECC2BA9}"/>
          </ac:spMkLst>
        </pc:spChg>
        <pc:spChg chg="mod modVis">
          <ac:chgData name="Dale Stubblefield" userId="8b6d8762-d243-43f2-aa51-cf50d3036c81" providerId="ADAL" clId="{EBA29CC3-F3FA-5541-A778-FBCB8B422C34}" dt="2024-02-27T16:25:15.704" v="6977" actId="33935"/>
          <ac:spMkLst>
            <pc:docMk/>
            <pc:sldMk cId="2023320146" sldId="2147481366"/>
            <ac:spMk id="58" creationId="{85C555FC-AE1D-5C1B-6AB4-2D62335B5D19}"/>
          </ac:spMkLst>
        </pc:spChg>
        <pc:spChg chg="add mod modVis">
          <ac:chgData name="Dale Stubblefield" userId="8b6d8762-d243-43f2-aa51-cf50d3036c81" providerId="ADAL" clId="{EBA29CC3-F3FA-5541-A778-FBCB8B422C34}" dt="2024-02-27T16:25:15.704" v="6977" actId="33935"/>
          <ac:spMkLst>
            <pc:docMk/>
            <pc:sldMk cId="2023320146" sldId="2147481366"/>
            <ac:spMk id="59" creationId="{BDF3B8CE-FFE1-D990-E99F-FA6BF4D0CCDD}"/>
          </ac:spMkLst>
        </pc:spChg>
        <pc:spChg chg="mod modVis">
          <ac:chgData name="Dale Stubblefield" userId="8b6d8762-d243-43f2-aa51-cf50d3036c81" providerId="ADAL" clId="{EBA29CC3-F3FA-5541-A778-FBCB8B422C34}" dt="2024-02-27T16:25:15.704" v="6977" actId="33935"/>
          <ac:spMkLst>
            <pc:docMk/>
            <pc:sldMk cId="2023320146" sldId="2147481366"/>
            <ac:spMk id="74" creationId="{710F8E0B-08DF-43EC-6C8D-2FA7C7A4D415}"/>
          </ac:spMkLst>
        </pc:spChg>
        <pc:spChg chg="mod modVis">
          <ac:chgData name="Dale Stubblefield" userId="8b6d8762-d243-43f2-aa51-cf50d3036c81" providerId="ADAL" clId="{EBA29CC3-F3FA-5541-A778-FBCB8B422C34}" dt="2024-02-27T16:25:15.704" v="6977" actId="33935"/>
          <ac:spMkLst>
            <pc:docMk/>
            <pc:sldMk cId="2023320146" sldId="2147481366"/>
            <ac:spMk id="77" creationId="{E83C0B47-6BDD-D885-1B73-083B795C2AAF}"/>
          </ac:spMkLst>
        </pc:spChg>
        <pc:spChg chg="mod modVis">
          <ac:chgData name="Dale Stubblefield" userId="8b6d8762-d243-43f2-aa51-cf50d3036c81" providerId="ADAL" clId="{EBA29CC3-F3FA-5541-A778-FBCB8B422C34}" dt="2024-02-27T16:25:15.704" v="6977" actId="33935"/>
          <ac:spMkLst>
            <pc:docMk/>
            <pc:sldMk cId="2023320146" sldId="2147481366"/>
            <ac:spMk id="105" creationId="{46C35D71-AE32-03EE-8D5B-C4FA72A49C72}"/>
          </ac:spMkLst>
        </pc:spChg>
        <pc:spChg chg="add mod modVis">
          <ac:chgData name="Dale Stubblefield" userId="8b6d8762-d243-43f2-aa51-cf50d3036c81" providerId="ADAL" clId="{EBA29CC3-F3FA-5541-A778-FBCB8B422C34}" dt="2024-02-27T16:25:15.704" v="6977" actId="33935"/>
          <ac:spMkLst>
            <pc:docMk/>
            <pc:sldMk cId="2023320146" sldId="2147481366"/>
            <ac:spMk id="118" creationId="{984F1B9F-3F8D-4F7D-B47B-305298AAABAB}"/>
          </ac:spMkLst>
        </pc:spChg>
        <pc:spChg chg="add mod modVis">
          <ac:chgData name="Dale Stubblefield" userId="8b6d8762-d243-43f2-aa51-cf50d3036c81" providerId="ADAL" clId="{EBA29CC3-F3FA-5541-A778-FBCB8B422C34}" dt="2024-02-27T16:25:15.704" v="6977" actId="33935"/>
          <ac:spMkLst>
            <pc:docMk/>
            <pc:sldMk cId="2023320146" sldId="2147481366"/>
            <ac:spMk id="119" creationId="{8737B821-C2A2-C692-1D29-AD78608ACBB1}"/>
          </ac:spMkLst>
        </pc:spChg>
        <pc:spChg chg="mod modVis">
          <ac:chgData name="Dale Stubblefield" userId="8b6d8762-d243-43f2-aa51-cf50d3036c81" providerId="ADAL" clId="{EBA29CC3-F3FA-5541-A778-FBCB8B422C34}" dt="2024-02-27T16:25:15.704" v="6977" actId="33935"/>
          <ac:spMkLst>
            <pc:docMk/>
            <pc:sldMk cId="2023320146" sldId="2147481366"/>
            <ac:spMk id="121" creationId="{799768B8-D961-8EFD-FAA9-EB4B24745FED}"/>
          </ac:spMkLst>
        </pc:spChg>
        <pc:spChg chg="add mod">
          <ac:chgData name="Dale Stubblefield" userId="8b6d8762-d243-43f2-aa51-cf50d3036c81" providerId="ADAL" clId="{EBA29CC3-F3FA-5541-A778-FBCB8B422C34}" dt="2024-02-26T22:11:03.818" v="5184"/>
          <ac:spMkLst>
            <pc:docMk/>
            <pc:sldMk cId="2023320146" sldId="2147481366"/>
            <ac:spMk id="122" creationId="{FF093308-15C0-A379-878E-21702DEDDEB3}"/>
          </ac:spMkLst>
        </pc:spChg>
        <pc:spChg chg="add mod">
          <ac:chgData name="Dale Stubblefield" userId="8b6d8762-d243-43f2-aa51-cf50d3036c81" providerId="ADAL" clId="{EBA29CC3-F3FA-5541-A778-FBCB8B422C34}" dt="2024-02-27T15:12:16.430" v="5938"/>
          <ac:spMkLst>
            <pc:docMk/>
            <pc:sldMk cId="2023320146" sldId="2147481366"/>
            <ac:spMk id="123" creationId="{BB3B005A-D5BD-677C-602C-6AF927222AC7}"/>
          </ac:spMkLst>
        </pc:spChg>
        <pc:spChg chg="mod ord modVis">
          <ac:chgData name="Dale Stubblefield" userId="8b6d8762-d243-43f2-aa51-cf50d3036c81" providerId="ADAL" clId="{EBA29CC3-F3FA-5541-A778-FBCB8B422C34}" dt="2024-02-27T16:25:15.704" v="6977" actId="33935"/>
          <ac:spMkLst>
            <pc:docMk/>
            <pc:sldMk cId="2023320146" sldId="2147481366"/>
            <ac:spMk id="132" creationId="{400E0F38-8B7B-1BB4-ADEA-8AC8B7A9CDC6}"/>
          </ac:spMkLst>
        </pc:spChg>
        <pc:spChg chg="mod modVis">
          <ac:chgData name="Dale Stubblefield" userId="8b6d8762-d243-43f2-aa51-cf50d3036c81" providerId="ADAL" clId="{EBA29CC3-F3FA-5541-A778-FBCB8B422C34}" dt="2024-02-26T22:07:59.481" v="5107" actId="14429"/>
          <ac:spMkLst>
            <pc:docMk/>
            <pc:sldMk cId="2023320146" sldId="2147481366"/>
            <ac:spMk id="133" creationId="{C38B8399-8F48-CC1F-E1B5-D3974523FC07}"/>
          </ac:spMkLst>
        </pc:spChg>
        <pc:spChg chg="mod modVis">
          <ac:chgData name="Dale Stubblefield" userId="8b6d8762-d243-43f2-aa51-cf50d3036c81" providerId="ADAL" clId="{EBA29CC3-F3FA-5541-A778-FBCB8B422C34}" dt="2024-02-26T22:12:32.382" v="5257" actId="14838"/>
          <ac:spMkLst>
            <pc:docMk/>
            <pc:sldMk cId="2023320146" sldId="2147481366"/>
            <ac:spMk id="134" creationId="{827ABBFD-562A-43C6-4297-2B6756BC4D62}"/>
          </ac:spMkLst>
        </pc:spChg>
        <pc:grpChg chg="mod modVis">
          <ac:chgData name="Dale Stubblefield" userId="8b6d8762-d243-43f2-aa51-cf50d3036c81" providerId="ADAL" clId="{EBA29CC3-F3FA-5541-A778-FBCB8B422C34}" dt="2024-02-27T16:25:15.704" v="6977" actId="33935"/>
          <ac:grpSpMkLst>
            <pc:docMk/>
            <pc:sldMk cId="2023320146" sldId="2147481366"/>
            <ac:grpSpMk id="16" creationId="{750A612E-7CE6-5AE8-B20A-DD30EBD359D8}"/>
          </ac:grpSpMkLst>
        </pc:grpChg>
        <pc:grpChg chg="mod modVis">
          <ac:chgData name="Dale Stubblefield" userId="8b6d8762-d243-43f2-aa51-cf50d3036c81" providerId="ADAL" clId="{EBA29CC3-F3FA-5541-A778-FBCB8B422C34}" dt="2024-02-27T16:25:15.704" v="6977" actId="33935"/>
          <ac:grpSpMkLst>
            <pc:docMk/>
            <pc:sldMk cId="2023320146" sldId="2147481366"/>
            <ac:grpSpMk id="48" creationId="{8AD5E6C5-4B87-B8F1-FC8D-9767B2E5A12A}"/>
          </ac:grpSpMkLst>
        </pc:grpChg>
        <pc:grpChg chg="del">
          <ac:chgData name="Dale Stubblefield" userId="8b6d8762-d243-43f2-aa51-cf50d3036c81" providerId="ADAL" clId="{EBA29CC3-F3FA-5541-A778-FBCB8B422C34}" dt="2024-02-26T22:09:01.117" v="5130" actId="478"/>
          <ac:grpSpMkLst>
            <pc:docMk/>
            <pc:sldMk cId="2023320146" sldId="2147481366"/>
            <ac:grpSpMk id="60" creationId="{E2A6AB03-24B4-31EF-7763-14905BF4EFA9}"/>
          </ac:grpSpMkLst>
        </pc:grpChg>
        <pc:grpChg chg="del">
          <ac:chgData name="Dale Stubblefield" userId="8b6d8762-d243-43f2-aa51-cf50d3036c81" providerId="ADAL" clId="{EBA29CC3-F3FA-5541-A778-FBCB8B422C34}" dt="2024-02-26T22:08:49.019" v="5123" actId="478"/>
          <ac:grpSpMkLst>
            <pc:docMk/>
            <pc:sldMk cId="2023320146" sldId="2147481366"/>
            <ac:grpSpMk id="63" creationId="{CD8F5B01-DEE2-7AFB-1C8B-8E6CA5955A81}"/>
          </ac:grpSpMkLst>
        </pc:grpChg>
        <pc:grpChg chg="del">
          <ac:chgData name="Dale Stubblefield" userId="8b6d8762-d243-43f2-aa51-cf50d3036c81" providerId="ADAL" clId="{EBA29CC3-F3FA-5541-A778-FBCB8B422C34}" dt="2024-02-26T22:08:46.833" v="5122" actId="478"/>
          <ac:grpSpMkLst>
            <pc:docMk/>
            <pc:sldMk cId="2023320146" sldId="2147481366"/>
            <ac:grpSpMk id="66" creationId="{601A4B3A-7944-66A2-1A9C-BA1650B52E4B}"/>
          </ac:grpSpMkLst>
        </pc:grpChg>
        <pc:grpChg chg="del">
          <ac:chgData name="Dale Stubblefield" userId="8b6d8762-d243-43f2-aa51-cf50d3036c81" providerId="ADAL" clId="{EBA29CC3-F3FA-5541-A778-FBCB8B422C34}" dt="2024-02-26T22:08:52.464" v="5125" actId="478"/>
          <ac:grpSpMkLst>
            <pc:docMk/>
            <pc:sldMk cId="2023320146" sldId="2147481366"/>
            <ac:grpSpMk id="75" creationId="{D9680757-B7A3-E422-25D2-B926C77F3775}"/>
          </ac:grpSpMkLst>
        </pc:grpChg>
        <pc:grpChg chg="mod modVis">
          <ac:chgData name="Dale Stubblefield" userId="8b6d8762-d243-43f2-aa51-cf50d3036c81" providerId="ADAL" clId="{EBA29CC3-F3FA-5541-A778-FBCB8B422C34}" dt="2024-02-27T16:25:15.704" v="6977" actId="33935"/>
          <ac:grpSpMkLst>
            <pc:docMk/>
            <pc:sldMk cId="2023320146" sldId="2147481366"/>
            <ac:grpSpMk id="82" creationId="{7614DB2A-D994-4FDA-B587-461C5B98C424}"/>
          </ac:grpSpMkLst>
        </pc:grpChg>
        <pc:grpChg chg="mod modVis">
          <ac:chgData name="Dale Stubblefield" userId="8b6d8762-d243-43f2-aa51-cf50d3036c81" providerId="ADAL" clId="{EBA29CC3-F3FA-5541-A778-FBCB8B422C34}" dt="2024-02-27T16:25:15.704" v="6977" actId="33935"/>
          <ac:grpSpMkLst>
            <pc:docMk/>
            <pc:sldMk cId="2023320146" sldId="2147481366"/>
            <ac:grpSpMk id="90" creationId="{17DC8F5E-BB8F-52F0-5F17-088CC2192A1C}"/>
          </ac:grpSpMkLst>
        </pc:grpChg>
        <pc:grpChg chg="mod modVis">
          <ac:chgData name="Dale Stubblefield" userId="8b6d8762-d243-43f2-aa51-cf50d3036c81" providerId="ADAL" clId="{EBA29CC3-F3FA-5541-A778-FBCB8B422C34}" dt="2024-02-27T16:25:15.704" v="6977" actId="33935"/>
          <ac:grpSpMkLst>
            <pc:docMk/>
            <pc:sldMk cId="2023320146" sldId="2147481366"/>
            <ac:grpSpMk id="91" creationId="{8FA40A86-73FB-0B84-7C4F-5294568ED81D}"/>
          </ac:grpSpMkLst>
        </pc:grpChg>
        <pc:grpChg chg="del">
          <ac:chgData name="Dale Stubblefield" userId="8b6d8762-d243-43f2-aa51-cf50d3036c81" providerId="ADAL" clId="{EBA29CC3-F3FA-5541-A778-FBCB8B422C34}" dt="2024-02-26T22:08:55.161" v="5127" actId="478"/>
          <ac:grpSpMkLst>
            <pc:docMk/>
            <pc:sldMk cId="2023320146" sldId="2147481366"/>
            <ac:grpSpMk id="94" creationId="{015ABC4C-CBCE-4AD9-88CE-3811D2C19683}"/>
          </ac:grpSpMkLst>
        </pc:grpChg>
        <pc:grpChg chg="mod modVis">
          <ac:chgData name="Dale Stubblefield" userId="8b6d8762-d243-43f2-aa51-cf50d3036c81" providerId="ADAL" clId="{EBA29CC3-F3FA-5541-A778-FBCB8B422C34}" dt="2024-02-27T16:25:15.704" v="6977" actId="33935"/>
          <ac:grpSpMkLst>
            <pc:docMk/>
            <pc:sldMk cId="2023320146" sldId="2147481366"/>
            <ac:grpSpMk id="96" creationId="{BB36CB95-5BE7-95C3-413A-645F1C6EE44B}"/>
          </ac:grpSpMkLst>
        </pc:grpChg>
        <pc:grpChg chg="del">
          <ac:chgData name="Dale Stubblefield" userId="8b6d8762-d243-43f2-aa51-cf50d3036c81" providerId="ADAL" clId="{EBA29CC3-F3FA-5541-A778-FBCB8B422C34}" dt="2024-02-26T22:09:20.499" v="5145" actId="478"/>
          <ac:grpSpMkLst>
            <pc:docMk/>
            <pc:sldMk cId="2023320146" sldId="2147481366"/>
            <ac:grpSpMk id="97" creationId="{65624751-5304-45EF-E62E-AA37EB5A2362}"/>
          </ac:grpSpMkLst>
        </pc:grpChg>
        <pc:grpChg chg="mod modVis">
          <ac:chgData name="Dale Stubblefield" userId="8b6d8762-d243-43f2-aa51-cf50d3036c81" providerId="ADAL" clId="{EBA29CC3-F3FA-5541-A778-FBCB8B422C34}" dt="2024-02-27T16:25:15.704" v="6977" actId="33935"/>
          <ac:grpSpMkLst>
            <pc:docMk/>
            <pc:sldMk cId="2023320146" sldId="2147481366"/>
            <ac:grpSpMk id="103" creationId="{EF263389-0DB8-92FF-9D84-21AC22036286}"/>
          </ac:grpSpMkLst>
        </pc:grpChg>
        <pc:grpChg chg="del">
          <ac:chgData name="Dale Stubblefield" userId="8b6d8762-d243-43f2-aa51-cf50d3036c81" providerId="ADAL" clId="{EBA29CC3-F3FA-5541-A778-FBCB8B422C34}" dt="2024-02-26T22:08:56.767" v="5128" actId="478"/>
          <ac:grpSpMkLst>
            <pc:docMk/>
            <pc:sldMk cId="2023320146" sldId="2147481366"/>
            <ac:grpSpMk id="111" creationId="{3DAA2BF0-9AAB-1102-10CA-139EC3D635F7}"/>
          </ac:grpSpMkLst>
        </pc:grpChg>
        <pc:grpChg chg="del mod modVis">
          <ac:chgData name="Dale Stubblefield" userId="8b6d8762-d243-43f2-aa51-cf50d3036c81" providerId="ADAL" clId="{EBA29CC3-F3FA-5541-A778-FBCB8B422C34}" dt="2024-02-26T22:08:53.826" v="5126" actId="478"/>
          <ac:grpSpMkLst>
            <pc:docMk/>
            <pc:sldMk cId="2023320146" sldId="2147481366"/>
            <ac:grpSpMk id="114" creationId="{0CABCD8E-6EE2-6441-1473-51F44EC26D0F}"/>
          </ac:grpSpMkLst>
        </pc:grpChg>
        <pc:grpChg chg="add mod modVis">
          <ac:chgData name="Dale Stubblefield" userId="8b6d8762-d243-43f2-aa51-cf50d3036c81" providerId="ADAL" clId="{EBA29CC3-F3FA-5541-A778-FBCB8B422C34}" dt="2024-02-27T16:25:15.704" v="6977" actId="33935"/>
          <ac:grpSpMkLst>
            <pc:docMk/>
            <pc:sldMk cId="2023320146" sldId="2147481366"/>
            <ac:grpSpMk id="124" creationId="{0194D37A-3D87-E124-FF6F-41DE37B71AD4}"/>
          </ac:grpSpMkLst>
        </pc:grpChg>
        <pc:grpChg chg="mod ord modVis">
          <ac:chgData name="Dale Stubblefield" userId="8b6d8762-d243-43f2-aa51-cf50d3036c81" providerId="ADAL" clId="{EBA29CC3-F3FA-5541-A778-FBCB8B422C34}" dt="2024-02-27T16:25:15.704" v="6977" actId="33935"/>
          <ac:grpSpMkLst>
            <pc:docMk/>
            <pc:sldMk cId="2023320146" sldId="2147481366"/>
            <ac:grpSpMk id="135" creationId="{0DB3D770-84DE-22C1-CED0-D3DA2B6FDBD2}"/>
          </ac:grpSpMkLst>
        </pc:grpChg>
        <pc:picChg chg="mod modVis">
          <ac:chgData name="Dale Stubblefield" userId="8b6d8762-d243-43f2-aa51-cf50d3036c81" providerId="ADAL" clId="{EBA29CC3-F3FA-5541-A778-FBCB8B422C34}" dt="2024-02-27T16:25:15.704" v="6977" actId="33935"/>
          <ac:picMkLst>
            <pc:docMk/>
            <pc:sldMk cId="2023320146" sldId="2147481366"/>
            <ac:picMk id="13" creationId="{49DBD24C-7254-33B9-F5F3-AD4F4AE37B75}"/>
          </ac:picMkLst>
        </pc:picChg>
        <pc:picChg chg="mod modVis">
          <ac:chgData name="Dale Stubblefield" userId="8b6d8762-d243-43f2-aa51-cf50d3036c81" providerId="ADAL" clId="{EBA29CC3-F3FA-5541-A778-FBCB8B422C34}" dt="2024-02-27T16:25:15.704" v="6977" actId="33935"/>
          <ac:picMkLst>
            <pc:docMk/>
            <pc:sldMk cId="2023320146" sldId="2147481366"/>
            <ac:picMk id="24" creationId="{402A3DA9-0610-27DA-87B7-2D724364014A}"/>
          </ac:picMkLst>
        </pc:picChg>
        <pc:picChg chg="mod ord modVis">
          <ac:chgData name="Dale Stubblefield" userId="8b6d8762-d243-43f2-aa51-cf50d3036c81" providerId="ADAL" clId="{EBA29CC3-F3FA-5541-A778-FBCB8B422C34}" dt="2024-02-27T16:25:15.704" v="6977" actId="33935"/>
          <ac:picMkLst>
            <pc:docMk/>
            <pc:sldMk cId="2023320146" sldId="2147481366"/>
            <ac:picMk id="117" creationId="{8E1A092C-04E7-A3CA-04E4-3C9B8549DF28}"/>
          </ac:picMkLst>
        </pc:picChg>
        <pc:picChg chg="mod modVis">
          <ac:chgData name="Dale Stubblefield" userId="8b6d8762-d243-43f2-aa51-cf50d3036c81" providerId="ADAL" clId="{EBA29CC3-F3FA-5541-A778-FBCB8B422C34}" dt="2024-02-27T16:25:15.704" v="6977" actId="33935"/>
          <ac:picMkLst>
            <pc:docMk/>
            <pc:sldMk cId="2023320146" sldId="2147481366"/>
            <ac:picMk id="120" creationId="{A6019A63-8506-91D8-3CD3-B749235ED867}"/>
          </ac:picMkLst>
        </pc:picChg>
        <pc:cxnChg chg="mod modVis">
          <ac:chgData name="Dale Stubblefield" userId="8b6d8762-d243-43f2-aa51-cf50d3036c81" providerId="ADAL" clId="{EBA29CC3-F3FA-5541-A778-FBCB8B422C34}" dt="2024-02-27T16:25:15.704" v="6977" actId="33935"/>
          <ac:cxnSpMkLst>
            <pc:docMk/>
            <pc:sldMk cId="2023320146" sldId="2147481366"/>
            <ac:cxnSpMk id="11" creationId="{4FF71070-9D20-06D5-2E35-526EFC29329F}"/>
          </ac:cxnSpMkLst>
        </pc:cxnChg>
        <pc:cxnChg chg="mod modVis">
          <ac:chgData name="Dale Stubblefield" userId="8b6d8762-d243-43f2-aa51-cf50d3036c81" providerId="ADAL" clId="{EBA29CC3-F3FA-5541-A778-FBCB8B422C34}" dt="2024-02-27T16:25:15.704" v="6977" actId="33935"/>
          <ac:cxnSpMkLst>
            <pc:docMk/>
            <pc:sldMk cId="2023320146" sldId="2147481366"/>
            <ac:cxnSpMk id="12" creationId="{5BE8BB6A-8960-BDD3-A61D-B3EB1843E32D}"/>
          </ac:cxnSpMkLst>
        </pc:cxnChg>
        <pc:cxnChg chg="mod modVis">
          <ac:chgData name="Dale Stubblefield" userId="8b6d8762-d243-43f2-aa51-cf50d3036c81" providerId="ADAL" clId="{EBA29CC3-F3FA-5541-A778-FBCB8B422C34}" dt="2024-02-27T16:25:15.704" v="6977" actId="33935"/>
          <ac:cxnSpMkLst>
            <pc:docMk/>
            <pc:sldMk cId="2023320146" sldId="2147481366"/>
            <ac:cxnSpMk id="15" creationId="{75E1507E-10A9-1093-7E51-295E991955C7}"/>
          </ac:cxnSpMkLst>
        </pc:cxnChg>
        <pc:cxnChg chg="mod modVis">
          <ac:chgData name="Dale Stubblefield" userId="8b6d8762-d243-43f2-aa51-cf50d3036c81" providerId="ADAL" clId="{EBA29CC3-F3FA-5541-A778-FBCB8B422C34}" dt="2024-02-27T16:25:15.704" v="6977" actId="33935"/>
          <ac:cxnSpMkLst>
            <pc:docMk/>
            <pc:sldMk cId="2023320146" sldId="2147481366"/>
            <ac:cxnSpMk id="23" creationId="{A1F0F5E2-82B9-3CDD-660C-A65765538EB7}"/>
          </ac:cxnSpMkLst>
        </pc:cxnChg>
        <pc:cxnChg chg="mod modVis">
          <ac:chgData name="Dale Stubblefield" userId="8b6d8762-d243-43f2-aa51-cf50d3036c81" providerId="ADAL" clId="{EBA29CC3-F3FA-5541-A778-FBCB8B422C34}" dt="2024-02-27T16:25:15.704" v="6977" actId="33935"/>
          <ac:cxnSpMkLst>
            <pc:docMk/>
            <pc:sldMk cId="2023320146" sldId="2147481366"/>
            <ac:cxnSpMk id="27" creationId="{89A22CC9-869F-A1B4-9690-51302DA06526}"/>
          </ac:cxnSpMkLst>
        </pc:cxnChg>
        <pc:cxnChg chg="mod modVis">
          <ac:chgData name="Dale Stubblefield" userId="8b6d8762-d243-43f2-aa51-cf50d3036c81" providerId="ADAL" clId="{EBA29CC3-F3FA-5541-A778-FBCB8B422C34}" dt="2024-02-27T16:25:15.704" v="6977" actId="33935"/>
          <ac:cxnSpMkLst>
            <pc:docMk/>
            <pc:sldMk cId="2023320146" sldId="2147481366"/>
            <ac:cxnSpMk id="28" creationId="{7862C68C-2165-AA73-BC49-1922C6722A9B}"/>
          </ac:cxnSpMkLst>
        </pc:cxnChg>
        <pc:cxnChg chg="mod modVis">
          <ac:chgData name="Dale Stubblefield" userId="8b6d8762-d243-43f2-aa51-cf50d3036c81" providerId="ADAL" clId="{EBA29CC3-F3FA-5541-A778-FBCB8B422C34}" dt="2024-02-27T16:25:15.704" v="6977" actId="33935"/>
          <ac:cxnSpMkLst>
            <pc:docMk/>
            <pc:sldMk cId="2023320146" sldId="2147481366"/>
            <ac:cxnSpMk id="29" creationId="{3BDD8A6B-3867-0BA9-BDDB-D4098B9D6A58}"/>
          </ac:cxnSpMkLst>
        </pc:cxnChg>
        <pc:cxnChg chg="del">
          <ac:chgData name="Dale Stubblefield" userId="8b6d8762-d243-43f2-aa51-cf50d3036c81" providerId="ADAL" clId="{EBA29CC3-F3FA-5541-A778-FBCB8B422C34}" dt="2024-02-26T22:09:33.060" v="5148" actId="478"/>
          <ac:cxnSpMkLst>
            <pc:docMk/>
            <pc:sldMk cId="2023320146" sldId="2147481366"/>
            <ac:cxnSpMk id="41" creationId="{1CAC3EC0-3080-00B8-C9DE-67F865E98EAB}"/>
          </ac:cxnSpMkLst>
        </pc:cxnChg>
        <pc:cxnChg chg="mod modVis">
          <ac:chgData name="Dale Stubblefield" userId="8b6d8762-d243-43f2-aa51-cf50d3036c81" providerId="ADAL" clId="{EBA29CC3-F3FA-5541-A778-FBCB8B422C34}" dt="2024-02-27T16:25:15.704" v="6977" actId="33935"/>
          <ac:cxnSpMkLst>
            <pc:docMk/>
            <pc:sldMk cId="2023320146" sldId="2147481366"/>
            <ac:cxnSpMk id="45" creationId="{1ABDADAA-B5D9-8A87-4437-95E71DE1D50C}"/>
          </ac:cxnSpMkLst>
        </pc:cxnChg>
        <pc:cxnChg chg="mod modVis">
          <ac:chgData name="Dale Stubblefield" userId="8b6d8762-d243-43f2-aa51-cf50d3036c81" providerId="ADAL" clId="{EBA29CC3-F3FA-5541-A778-FBCB8B422C34}" dt="2024-02-27T16:25:15.704" v="6977" actId="33935"/>
          <ac:cxnSpMkLst>
            <pc:docMk/>
            <pc:sldMk cId="2023320146" sldId="2147481366"/>
            <ac:cxnSpMk id="47" creationId="{0F0D3437-8E83-EF75-3808-12C6FA6B255F}"/>
          </ac:cxnSpMkLst>
        </pc:cxnChg>
        <pc:cxnChg chg="mod modVis">
          <ac:chgData name="Dale Stubblefield" userId="8b6d8762-d243-43f2-aa51-cf50d3036c81" providerId="ADAL" clId="{EBA29CC3-F3FA-5541-A778-FBCB8B422C34}" dt="2024-02-27T16:25:15.704" v="6977" actId="33935"/>
          <ac:cxnSpMkLst>
            <pc:docMk/>
            <pc:sldMk cId="2023320146" sldId="2147481366"/>
            <ac:cxnSpMk id="55" creationId="{DE0225A1-CC3D-EB61-D139-B974F66F1BCD}"/>
          </ac:cxnSpMkLst>
        </pc:cxnChg>
        <pc:cxnChg chg="mod modVis">
          <ac:chgData name="Dale Stubblefield" userId="8b6d8762-d243-43f2-aa51-cf50d3036c81" providerId="ADAL" clId="{EBA29CC3-F3FA-5541-A778-FBCB8B422C34}" dt="2024-02-27T16:25:15.704" v="6977" actId="33935"/>
          <ac:cxnSpMkLst>
            <pc:docMk/>
            <pc:sldMk cId="2023320146" sldId="2147481366"/>
            <ac:cxnSpMk id="68" creationId="{A5A0FB0B-E73A-28BC-72F4-5DD14A295241}"/>
          </ac:cxnSpMkLst>
        </pc:cxnChg>
        <pc:cxnChg chg="mod modVis">
          <ac:chgData name="Dale Stubblefield" userId="8b6d8762-d243-43f2-aa51-cf50d3036c81" providerId="ADAL" clId="{EBA29CC3-F3FA-5541-A778-FBCB8B422C34}" dt="2024-02-27T16:25:15.704" v="6977" actId="33935"/>
          <ac:cxnSpMkLst>
            <pc:docMk/>
            <pc:sldMk cId="2023320146" sldId="2147481366"/>
            <ac:cxnSpMk id="73" creationId="{00070FB8-5BE9-FBD7-846A-4E608D075F9D}"/>
          </ac:cxnSpMkLst>
        </pc:cxnChg>
        <pc:cxnChg chg="mod modVis">
          <ac:chgData name="Dale Stubblefield" userId="8b6d8762-d243-43f2-aa51-cf50d3036c81" providerId="ADAL" clId="{EBA29CC3-F3FA-5541-A778-FBCB8B422C34}" dt="2024-02-27T16:25:15.704" v="6977" actId="33935"/>
          <ac:cxnSpMkLst>
            <pc:docMk/>
            <pc:sldMk cId="2023320146" sldId="2147481366"/>
            <ac:cxnSpMk id="78" creationId="{FB7B0E17-5BF7-C2A5-3AE2-24DF5E953B3A}"/>
          </ac:cxnSpMkLst>
        </pc:cxnChg>
        <pc:cxnChg chg="mod modVis">
          <ac:chgData name="Dale Stubblefield" userId="8b6d8762-d243-43f2-aa51-cf50d3036c81" providerId="ADAL" clId="{EBA29CC3-F3FA-5541-A778-FBCB8B422C34}" dt="2024-02-27T16:25:15.704" v="6977" actId="33935"/>
          <ac:cxnSpMkLst>
            <pc:docMk/>
            <pc:sldMk cId="2023320146" sldId="2147481366"/>
            <ac:cxnSpMk id="104" creationId="{80033CAA-5C74-942E-35FC-380A52248F3D}"/>
          </ac:cxnSpMkLst>
        </pc:cxnChg>
        <pc:cxnChg chg="mod modVis">
          <ac:chgData name="Dale Stubblefield" userId="8b6d8762-d243-43f2-aa51-cf50d3036c81" providerId="ADAL" clId="{EBA29CC3-F3FA-5541-A778-FBCB8B422C34}" dt="2024-02-27T16:25:15.704" v="6977" actId="33935"/>
          <ac:cxnSpMkLst>
            <pc:docMk/>
            <pc:sldMk cId="2023320146" sldId="2147481366"/>
            <ac:cxnSpMk id="106" creationId="{B48BEF82-63A3-EC05-21A6-98E128E13865}"/>
          </ac:cxnSpMkLst>
        </pc:cxnChg>
        <pc:cxnChg chg="mod modVis">
          <ac:chgData name="Dale Stubblefield" userId="8b6d8762-d243-43f2-aa51-cf50d3036c81" providerId="ADAL" clId="{EBA29CC3-F3FA-5541-A778-FBCB8B422C34}" dt="2024-02-27T16:25:15.704" v="6977" actId="33935"/>
          <ac:cxnSpMkLst>
            <pc:docMk/>
            <pc:sldMk cId="2023320146" sldId="2147481366"/>
            <ac:cxnSpMk id="108" creationId="{661DE145-F962-D1BA-57E2-4CCE71D06CA3}"/>
          </ac:cxnSpMkLst>
        </pc:cxnChg>
        <pc:cxnChg chg="mod modVis">
          <ac:chgData name="Dale Stubblefield" userId="8b6d8762-d243-43f2-aa51-cf50d3036c81" providerId="ADAL" clId="{EBA29CC3-F3FA-5541-A778-FBCB8B422C34}" dt="2024-02-27T16:25:15.704" v="6977" actId="33935"/>
          <ac:cxnSpMkLst>
            <pc:docMk/>
            <pc:sldMk cId="2023320146" sldId="2147481366"/>
            <ac:cxnSpMk id="109" creationId="{BEAFE648-A060-1D93-AFB0-24DFB585EECD}"/>
          </ac:cxnSpMkLst>
        </pc:cxnChg>
      </pc:sldChg>
      <pc:sldChg chg="add del">
        <pc:chgData name="Dale Stubblefield" userId="8b6d8762-d243-43f2-aa51-cf50d3036c81" providerId="ADAL" clId="{EBA29CC3-F3FA-5541-A778-FBCB8B422C34}" dt="2024-02-26T19:54:36.867" v="1852"/>
        <pc:sldMkLst>
          <pc:docMk/>
          <pc:sldMk cId="2697788553" sldId="2147481366"/>
        </pc:sldMkLst>
      </pc:sldChg>
      <pc:sldChg chg="addSp delSp modSp add del mod modTransition delAnim modAnim modNotesTx">
        <pc:chgData name="Dale Stubblefield" userId="8b6d8762-d243-43f2-aa51-cf50d3036c81" providerId="ADAL" clId="{EBA29CC3-F3FA-5541-A778-FBCB8B422C34}" dt="2024-02-26T21:48:23.216" v="3795" actId="2696"/>
        <pc:sldMkLst>
          <pc:docMk/>
          <pc:sldMk cId="2466787174" sldId="2147481367"/>
        </pc:sldMkLst>
        <pc:spChg chg="del">
          <ac:chgData name="Dale Stubblefield" userId="8b6d8762-d243-43f2-aa51-cf50d3036c81" providerId="ADAL" clId="{EBA29CC3-F3FA-5541-A778-FBCB8B422C34}" dt="2024-02-26T20:06:18.198" v="1964" actId="21"/>
          <ac:spMkLst>
            <pc:docMk/>
            <pc:sldMk cId="2466787174" sldId="2147481367"/>
            <ac:spMk id="2" creationId="{54C55473-12E0-0634-2879-61A2EBC07BB3}"/>
          </ac:spMkLst>
        </pc:spChg>
        <pc:spChg chg="mod">
          <ac:chgData name="Dale Stubblefield" userId="8b6d8762-d243-43f2-aa51-cf50d3036c81" providerId="ADAL" clId="{EBA29CC3-F3FA-5541-A778-FBCB8B422C34}" dt="2024-02-26T20:02:18.413" v="1945" actId="1076"/>
          <ac:spMkLst>
            <pc:docMk/>
            <pc:sldMk cId="2466787174" sldId="2147481367"/>
            <ac:spMk id="5" creationId="{55D001F4-6986-EA4A-E1DF-580289196AA4}"/>
          </ac:spMkLst>
        </pc:spChg>
        <pc:spChg chg="add del mod">
          <ac:chgData name="Dale Stubblefield" userId="8b6d8762-d243-43f2-aa51-cf50d3036c81" providerId="ADAL" clId="{EBA29CC3-F3FA-5541-A778-FBCB8B422C34}" dt="2024-02-26T20:06:21.135" v="1965" actId="478"/>
          <ac:spMkLst>
            <pc:docMk/>
            <pc:sldMk cId="2466787174" sldId="2147481367"/>
            <ac:spMk id="25" creationId="{5DBCAF8A-B2B3-7B5C-BA47-8B420B344EBB}"/>
          </ac:spMkLst>
        </pc:spChg>
        <pc:spChg chg="add del mod">
          <ac:chgData name="Dale Stubblefield" userId="8b6d8762-d243-43f2-aa51-cf50d3036c81" providerId="ADAL" clId="{EBA29CC3-F3FA-5541-A778-FBCB8B422C34}" dt="2024-02-26T21:25:13.905" v="2444" actId="478"/>
          <ac:spMkLst>
            <pc:docMk/>
            <pc:sldMk cId="2466787174" sldId="2147481367"/>
            <ac:spMk id="31" creationId="{C5724689-E16D-4825-1A36-18648606BED1}"/>
          </ac:spMkLst>
        </pc:spChg>
        <pc:spChg chg="del">
          <ac:chgData name="Dale Stubblefield" userId="8b6d8762-d243-43f2-aa51-cf50d3036c81" providerId="ADAL" clId="{EBA29CC3-F3FA-5541-A778-FBCB8B422C34}" dt="2024-02-26T20:40:49.300" v="2257" actId="478"/>
          <ac:spMkLst>
            <pc:docMk/>
            <pc:sldMk cId="2466787174" sldId="2147481367"/>
            <ac:spMk id="33" creationId="{77C56ECC-D1B0-FF11-999A-CC9CE95833AA}"/>
          </ac:spMkLst>
        </pc:spChg>
        <pc:spChg chg="add mod">
          <ac:chgData name="Dale Stubblefield" userId="8b6d8762-d243-43f2-aa51-cf50d3036c81" providerId="ADAL" clId="{EBA29CC3-F3FA-5541-A778-FBCB8B422C34}" dt="2024-02-26T20:40:49.774" v="2258"/>
          <ac:spMkLst>
            <pc:docMk/>
            <pc:sldMk cId="2466787174" sldId="2147481367"/>
            <ac:spMk id="34" creationId="{1DF09559-5E70-65EF-4E0E-32627B4F61D4}"/>
          </ac:spMkLst>
        </pc:spChg>
        <pc:spChg chg="add mod">
          <ac:chgData name="Dale Stubblefield" userId="8b6d8762-d243-43f2-aa51-cf50d3036c81" providerId="ADAL" clId="{EBA29CC3-F3FA-5541-A778-FBCB8B422C34}" dt="2024-02-26T21:21:57.043" v="2429"/>
          <ac:spMkLst>
            <pc:docMk/>
            <pc:sldMk cId="2466787174" sldId="2147481367"/>
            <ac:spMk id="35" creationId="{3B43D470-46BE-5CE8-3E1D-1C7C5E1BB4E7}"/>
          </ac:spMkLst>
        </pc:spChg>
        <pc:spChg chg="add mod">
          <ac:chgData name="Dale Stubblefield" userId="8b6d8762-d243-43f2-aa51-cf50d3036c81" providerId="ADAL" clId="{EBA29CC3-F3FA-5541-A778-FBCB8B422C34}" dt="2024-02-26T21:21:57.043" v="2429"/>
          <ac:spMkLst>
            <pc:docMk/>
            <pc:sldMk cId="2466787174" sldId="2147481367"/>
            <ac:spMk id="37" creationId="{8C999ECE-418C-EFE0-E692-789A5F7E9A86}"/>
          </ac:spMkLst>
        </pc:spChg>
        <pc:spChg chg="add mod">
          <ac:chgData name="Dale Stubblefield" userId="8b6d8762-d243-43f2-aa51-cf50d3036c81" providerId="ADAL" clId="{EBA29CC3-F3FA-5541-A778-FBCB8B422C34}" dt="2024-02-26T21:25:14.130" v="2445"/>
          <ac:spMkLst>
            <pc:docMk/>
            <pc:sldMk cId="2466787174" sldId="2147481367"/>
            <ac:spMk id="38" creationId="{AB00DCA6-F2B4-B24B-CFBB-31C825290F13}"/>
          </ac:spMkLst>
        </pc:spChg>
        <pc:spChg chg="mod">
          <ac:chgData name="Dale Stubblefield" userId="8b6d8762-d243-43f2-aa51-cf50d3036c81" providerId="ADAL" clId="{EBA29CC3-F3FA-5541-A778-FBCB8B422C34}" dt="2024-02-26T20:41:01.363" v="2260"/>
          <ac:spMkLst>
            <pc:docMk/>
            <pc:sldMk cId="2466787174" sldId="2147481367"/>
            <ac:spMk id="46" creationId="{638432A1-78A5-42A6-2811-C47E3E5E9A58}"/>
          </ac:spMkLst>
        </pc:spChg>
        <pc:spChg chg="mod">
          <ac:chgData name="Dale Stubblefield" userId="8b6d8762-d243-43f2-aa51-cf50d3036c81" providerId="ADAL" clId="{EBA29CC3-F3FA-5541-A778-FBCB8B422C34}" dt="2024-02-26T20:40:55.023" v="2259"/>
          <ac:spMkLst>
            <pc:docMk/>
            <pc:sldMk cId="2466787174" sldId="2147481367"/>
            <ac:spMk id="58" creationId="{85C555FC-AE1D-5C1B-6AB4-2D62335B5D19}"/>
          </ac:spMkLst>
        </pc:spChg>
      </pc:sldChg>
      <pc:sldChg chg="addSp delSp modSp add mod ord modClrScheme delAnim modAnim modShow addCm chgLayout modNotesTx">
        <pc:chgData name="Dale Stubblefield" userId="8b6d8762-d243-43f2-aa51-cf50d3036c81" providerId="ADAL" clId="{EBA29CC3-F3FA-5541-A778-FBCB8B422C34}" dt="2024-02-27T15:57:47.306" v="6808" actId="20577"/>
        <pc:sldMkLst>
          <pc:docMk/>
          <pc:sldMk cId="3159814304" sldId="2147481368"/>
        </pc:sldMkLst>
        <pc:spChg chg="add mod">
          <ac:chgData name="Dale Stubblefield" userId="8b6d8762-d243-43f2-aa51-cf50d3036c81" providerId="ADAL" clId="{EBA29CC3-F3FA-5541-A778-FBCB8B422C34}" dt="2024-02-26T20:29:10.063" v="2220" actId="1076"/>
          <ac:spMkLst>
            <pc:docMk/>
            <pc:sldMk cId="3159814304" sldId="2147481368"/>
            <ac:spMk id="2" creationId="{0EF467D6-A42C-CB39-254A-28B7C3AD7C86}"/>
          </ac:spMkLst>
        </pc:spChg>
        <pc:spChg chg="del">
          <ac:chgData name="Dale Stubblefield" userId="8b6d8762-d243-43f2-aa51-cf50d3036c81" providerId="ADAL" clId="{EBA29CC3-F3FA-5541-A778-FBCB8B422C34}" dt="2024-02-26T20:26:56.002" v="2189" actId="478"/>
          <ac:spMkLst>
            <pc:docMk/>
            <pc:sldMk cId="3159814304" sldId="2147481368"/>
            <ac:spMk id="4" creationId="{B9CE32EF-B576-96D2-448F-DB3036F610F8}"/>
          </ac:spMkLst>
        </pc:spChg>
        <pc:spChg chg="del">
          <ac:chgData name="Dale Stubblefield" userId="8b6d8762-d243-43f2-aa51-cf50d3036c81" providerId="ADAL" clId="{EBA29CC3-F3FA-5541-A778-FBCB8B422C34}" dt="2024-02-26T20:26:51.320" v="2185" actId="478"/>
          <ac:spMkLst>
            <pc:docMk/>
            <pc:sldMk cId="3159814304" sldId="2147481368"/>
            <ac:spMk id="5" creationId="{55D001F4-6986-EA4A-E1DF-580289196AA4}"/>
          </ac:spMkLst>
        </pc:spChg>
        <pc:spChg chg="del">
          <ac:chgData name="Dale Stubblefield" userId="8b6d8762-d243-43f2-aa51-cf50d3036c81" providerId="ADAL" clId="{EBA29CC3-F3FA-5541-A778-FBCB8B422C34}" dt="2024-02-26T20:26:52.515" v="2186" actId="478"/>
          <ac:spMkLst>
            <pc:docMk/>
            <pc:sldMk cId="3159814304" sldId="2147481368"/>
            <ac:spMk id="6" creationId="{54DD1904-84C7-175D-62F0-588AF00F6E2F}"/>
          </ac:spMkLst>
        </pc:spChg>
        <pc:spChg chg="del">
          <ac:chgData name="Dale Stubblefield" userId="8b6d8762-d243-43f2-aa51-cf50d3036c81" providerId="ADAL" clId="{EBA29CC3-F3FA-5541-A778-FBCB8B422C34}" dt="2024-02-26T20:26:53.745" v="2187" actId="478"/>
          <ac:spMkLst>
            <pc:docMk/>
            <pc:sldMk cId="3159814304" sldId="2147481368"/>
            <ac:spMk id="7" creationId="{F7E4CB3C-9743-05F1-20E1-67FED4852896}"/>
          </ac:spMkLst>
        </pc:spChg>
        <pc:spChg chg="mod">
          <ac:chgData name="Dale Stubblefield" userId="8b6d8762-d243-43f2-aa51-cf50d3036c81" providerId="ADAL" clId="{EBA29CC3-F3FA-5541-A778-FBCB8B422C34}" dt="2024-02-27T15:51:44.026" v="6666" actId="14100"/>
          <ac:spMkLst>
            <pc:docMk/>
            <pc:sldMk cId="3159814304" sldId="2147481368"/>
            <ac:spMk id="9" creationId="{8F1A36BB-EDF1-8986-E6EA-0A149FE295E4}"/>
          </ac:spMkLst>
        </pc:spChg>
        <pc:spChg chg="del">
          <ac:chgData name="Dale Stubblefield" userId="8b6d8762-d243-43f2-aa51-cf50d3036c81" providerId="ADAL" clId="{EBA29CC3-F3FA-5541-A778-FBCB8B422C34}" dt="2024-02-26T20:26:13.984" v="2171" actId="478"/>
          <ac:spMkLst>
            <pc:docMk/>
            <pc:sldMk cId="3159814304" sldId="2147481368"/>
            <ac:spMk id="22" creationId="{EBA2A2DB-7B89-D8B3-036F-289CE1B1008C}"/>
          </ac:spMkLst>
        </pc:spChg>
        <pc:spChg chg="del">
          <ac:chgData name="Dale Stubblefield" userId="8b6d8762-d243-43f2-aa51-cf50d3036c81" providerId="ADAL" clId="{EBA29CC3-F3FA-5541-A778-FBCB8B422C34}" dt="2024-02-26T20:26:11.911" v="2170" actId="478"/>
          <ac:spMkLst>
            <pc:docMk/>
            <pc:sldMk cId="3159814304" sldId="2147481368"/>
            <ac:spMk id="25" creationId="{71BC17BB-FF39-9906-D15B-18EEA4C5B1C2}"/>
          </ac:spMkLst>
        </pc:spChg>
        <pc:spChg chg="del">
          <ac:chgData name="Dale Stubblefield" userId="8b6d8762-d243-43f2-aa51-cf50d3036c81" providerId="ADAL" clId="{EBA29CC3-F3FA-5541-A778-FBCB8B422C34}" dt="2024-02-26T20:26:10.742" v="2169" actId="478"/>
          <ac:spMkLst>
            <pc:docMk/>
            <pc:sldMk cId="3159814304" sldId="2147481368"/>
            <ac:spMk id="31" creationId="{C11F05D2-D9E7-2439-DDA6-5F3911460B90}"/>
          </ac:spMkLst>
        </pc:spChg>
        <pc:spChg chg="del">
          <ac:chgData name="Dale Stubblefield" userId="8b6d8762-d243-43f2-aa51-cf50d3036c81" providerId="ADAL" clId="{EBA29CC3-F3FA-5541-A778-FBCB8B422C34}" dt="2024-02-26T20:26:54.883" v="2188" actId="478"/>
          <ac:spMkLst>
            <pc:docMk/>
            <pc:sldMk cId="3159814304" sldId="2147481368"/>
            <ac:spMk id="32" creationId="{3D113FB6-BCC0-1B4B-F147-92C651921EC7}"/>
          </ac:spMkLst>
        </pc:spChg>
        <pc:spChg chg="del">
          <ac:chgData name="Dale Stubblefield" userId="8b6d8762-d243-43f2-aa51-cf50d3036c81" providerId="ADAL" clId="{EBA29CC3-F3FA-5541-A778-FBCB8B422C34}" dt="2024-02-26T20:26:57.517" v="2190" actId="478"/>
          <ac:spMkLst>
            <pc:docMk/>
            <pc:sldMk cId="3159814304" sldId="2147481368"/>
            <ac:spMk id="33" creationId="{77C56ECC-D1B0-FF11-999A-CC9CE95833AA}"/>
          </ac:spMkLst>
        </pc:spChg>
        <pc:spChg chg="del">
          <ac:chgData name="Dale Stubblefield" userId="8b6d8762-d243-43f2-aa51-cf50d3036c81" providerId="ADAL" clId="{EBA29CC3-F3FA-5541-A778-FBCB8B422C34}" dt="2024-02-26T20:26:15.167" v="2172" actId="478"/>
          <ac:spMkLst>
            <pc:docMk/>
            <pc:sldMk cId="3159814304" sldId="2147481368"/>
            <ac:spMk id="34" creationId="{66F8A0DE-1975-1432-B91A-D207AFCBBC5B}"/>
          </ac:spMkLst>
        </pc:spChg>
        <pc:spChg chg="del">
          <ac:chgData name="Dale Stubblefield" userId="8b6d8762-d243-43f2-aa51-cf50d3036c81" providerId="ADAL" clId="{EBA29CC3-F3FA-5541-A778-FBCB8B422C34}" dt="2024-02-26T20:26:19.737" v="2173" actId="478"/>
          <ac:spMkLst>
            <pc:docMk/>
            <pc:sldMk cId="3159814304" sldId="2147481368"/>
            <ac:spMk id="35" creationId="{C33EEDF1-5079-C3B6-3D73-44D04A2F1F50}"/>
          </ac:spMkLst>
        </pc:spChg>
        <pc:spChg chg="del">
          <ac:chgData name="Dale Stubblefield" userId="8b6d8762-d243-43f2-aa51-cf50d3036c81" providerId="ADAL" clId="{EBA29CC3-F3FA-5541-A778-FBCB8B422C34}" dt="2024-02-26T20:26:21.502" v="2174" actId="478"/>
          <ac:spMkLst>
            <pc:docMk/>
            <pc:sldMk cId="3159814304" sldId="2147481368"/>
            <ac:spMk id="37" creationId="{9F262750-5F86-0CA9-E6C6-8022A560A345}"/>
          </ac:spMkLst>
        </pc:spChg>
        <pc:spChg chg="del">
          <ac:chgData name="Dale Stubblefield" userId="8b6d8762-d243-43f2-aa51-cf50d3036c81" providerId="ADAL" clId="{EBA29CC3-F3FA-5541-A778-FBCB8B422C34}" dt="2024-02-26T20:26:22.579" v="2175" actId="478"/>
          <ac:spMkLst>
            <pc:docMk/>
            <pc:sldMk cId="3159814304" sldId="2147481368"/>
            <ac:spMk id="38" creationId="{51232DBA-8321-2A6B-EC4A-A5808F678DDA}"/>
          </ac:spMkLst>
        </pc:spChg>
        <pc:spChg chg="del">
          <ac:chgData name="Dale Stubblefield" userId="8b6d8762-d243-43f2-aa51-cf50d3036c81" providerId="ADAL" clId="{EBA29CC3-F3FA-5541-A778-FBCB8B422C34}" dt="2024-02-26T20:26:23.891" v="2176" actId="478"/>
          <ac:spMkLst>
            <pc:docMk/>
            <pc:sldMk cId="3159814304" sldId="2147481368"/>
            <ac:spMk id="39" creationId="{71150C51-FAF1-CCD5-2719-E6F5F6530343}"/>
          </ac:spMkLst>
        </pc:spChg>
        <pc:spChg chg="del">
          <ac:chgData name="Dale Stubblefield" userId="8b6d8762-d243-43f2-aa51-cf50d3036c81" providerId="ADAL" clId="{EBA29CC3-F3FA-5541-A778-FBCB8B422C34}" dt="2024-02-26T20:26:26.115" v="2177" actId="478"/>
          <ac:spMkLst>
            <pc:docMk/>
            <pc:sldMk cId="3159814304" sldId="2147481368"/>
            <ac:spMk id="40" creationId="{FDF6C36A-D32B-A17F-2240-818F495D4FBC}"/>
          </ac:spMkLst>
        </pc:spChg>
        <pc:spChg chg="mod">
          <ac:chgData name="Dale Stubblefield" userId="8b6d8762-d243-43f2-aa51-cf50d3036c81" providerId="ADAL" clId="{EBA29CC3-F3FA-5541-A778-FBCB8B422C34}" dt="2024-02-26T22:10:02.427" v="5172"/>
          <ac:spMkLst>
            <pc:docMk/>
            <pc:sldMk cId="3159814304" sldId="2147481368"/>
            <ac:spMk id="58" creationId="{85C555FC-AE1D-5C1B-6AB4-2D62335B5D19}"/>
          </ac:spMkLst>
        </pc:spChg>
        <pc:spChg chg="add mod">
          <ac:chgData name="Dale Stubblefield" userId="8b6d8762-d243-43f2-aa51-cf50d3036c81" providerId="ADAL" clId="{EBA29CC3-F3FA-5541-A778-FBCB8B422C34}" dt="2024-02-26T20:28:34.046" v="2199"/>
          <ac:spMkLst>
            <pc:docMk/>
            <pc:sldMk cId="3159814304" sldId="2147481368"/>
            <ac:spMk id="66" creationId="{7B7F53C0-FD3A-6AF7-1CBD-2D99F441E2F5}"/>
          </ac:spMkLst>
        </pc:spChg>
        <pc:spChg chg="del">
          <ac:chgData name="Dale Stubblefield" userId="8b6d8762-d243-43f2-aa51-cf50d3036c81" providerId="ADAL" clId="{EBA29CC3-F3FA-5541-A778-FBCB8B422C34}" dt="2024-02-26T20:26:04.561" v="2165" actId="478"/>
          <ac:spMkLst>
            <pc:docMk/>
            <pc:sldMk cId="3159814304" sldId="2147481368"/>
            <ac:spMk id="67" creationId="{B6BF85EF-5FDB-FD08-F9C6-D3D28C6DB9AE}"/>
          </ac:spMkLst>
        </pc:spChg>
        <pc:spChg chg="add mod">
          <ac:chgData name="Dale Stubblefield" userId="8b6d8762-d243-43f2-aa51-cf50d3036c81" providerId="ADAL" clId="{EBA29CC3-F3FA-5541-A778-FBCB8B422C34}" dt="2024-02-27T15:55:30.869" v="6720" actId="14100"/>
          <ac:spMkLst>
            <pc:docMk/>
            <pc:sldMk cId="3159814304" sldId="2147481368"/>
            <ac:spMk id="72" creationId="{8F85F4FF-76CE-85CD-1AB1-BFE513975436}"/>
          </ac:spMkLst>
        </pc:spChg>
        <pc:spChg chg="add del mod">
          <ac:chgData name="Dale Stubblefield" userId="8b6d8762-d243-43f2-aa51-cf50d3036c81" providerId="ADAL" clId="{EBA29CC3-F3FA-5541-A778-FBCB8B422C34}" dt="2024-02-26T21:25:01.880" v="2439" actId="1076"/>
          <ac:spMkLst>
            <pc:docMk/>
            <pc:sldMk cId="3159814304" sldId="2147481368"/>
            <ac:spMk id="75" creationId="{4AA9C3F2-FAD8-C740-8E2C-EC6EC5C03CF1}"/>
          </ac:spMkLst>
        </pc:spChg>
        <pc:spChg chg="add del mod ord">
          <ac:chgData name="Dale Stubblefield" userId="8b6d8762-d243-43f2-aa51-cf50d3036c81" providerId="ADAL" clId="{EBA29CC3-F3FA-5541-A778-FBCB8B422C34}" dt="2024-02-26T21:24:32.361" v="2434" actId="700"/>
          <ac:spMkLst>
            <pc:docMk/>
            <pc:sldMk cId="3159814304" sldId="2147481368"/>
            <ac:spMk id="107" creationId="{7CC2482A-487D-528F-B4D1-C999B0E861C4}"/>
          </ac:spMkLst>
        </pc:spChg>
        <pc:spChg chg="add del mod ord">
          <ac:chgData name="Dale Stubblefield" userId="8b6d8762-d243-43f2-aa51-cf50d3036c81" providerId="ADAL" clId="{EBA29CC3-F3FA-5541-A778-FBCB8B422C34}" dt="2024-02-26T21:24:43.090" v="2436" actId="478"/>
          <ac:spMkLst>
            <pc:docMk/>
            <pc:sldMk cId="3159814304" sldId="2147481368"/>
            <ac:spMk id="109" creationId="{A79BB750-AD8D-A2DA-46B3-0F805E76822D}"/>
          </ac:spMkLst>
        </pc:spChg>
        <pc:spChg chg="add mod">
          <ac:chgData name="Dale Stubblefield" userId="8b6d8762-d243-43f2-aa51-cf50d3036c81" providerId="ADAL" clId="{EBA29CC3-F3FA-5541-A778-FBCB8B422C34}" dt="2024-02-26T21:33:30.482" v="2608"/>
          <ac:spMkLst>
            <pc:docMk/>
            <pc:sldMk cId="3159814304" sldId="2147481368"/>
            <ac:spMk id="110" creationId="{6798A034-8282-5B01-1B50-D9237A6397F9}"/>
          </ac:spMkLst>
        </pc:spChg>
        <pc:spChg chg="add del mod">
          <ac:chgData name="Dale Stubblefield" userId="8b6d8762-d243-43f2-aa51-cf50d3036c81" providerId="ADAL" clId="{EBA29CC3-F3FA-5541-A778-FBCB8B422C34}" dt="2024-02-27T15:57:36.599" v="6756" actId="478"/>
          <ac:spMkLst>
            <pc:docMk/>
            <pc:sldMk cId="3159814304" sldId="2147481368"/>
            <ac:spMk id="111" creationId="{63FB5433-BFCE-35B0-BB44-31D58116B21F}"/>
          </ac:spMkLst>
        </pc:spChg>
        <pc:spChg chg="add del mod">
          <ac:chgData name="Dale Stubblefield" userId="8b6d8762-d243-43f2-aa51-cf50d3036c81" providerId="ADAL" clId="{EBA29CC3-F3FA-5541-A778-FBCB8B422C34}" dt="2024-02-27T15:57:36.599" v="6756" actId="478"/>
          <ac:spMkLst>
            <pc:docMk/>
            <pc:sldMk cId="3159814304" sldId="2147481368"/>
            <ac:spMk id="112" creationId="{9268A220-A210-667F-5187-7993E8922AD9}"/>
          </ac:spMkLst>
        </pc:spChg>
        <pc:spChg chg="add del mod">
          <ac:chgData name="Dale Stubblefield" userId="8b6d8762-d243-43f2-aa51-cf50d3036c81" providerId="ADAL" clId="{EBA29CC3-F3FA-5541-A778-FBCB8B422C34}" dt="2024-02-27T15:57:36.599" v="6756" actId="478"/>
          <ac:spMkLst>
            <pc:docMk/>
            <pc:sldMk cId="3159814304" sldId="2147481368"/>
            <ac:spMk id="113" creationId="{DEF469AE-7094-CBB7-9A19-CE945486A36B}"/>
          </ac:spMkLst>
        </pc:spChg>
        <pc:spChg chg="add del mod">
          <ac:chgData name="Dale Stubblefield" userId="8b6d8762-d243-43f2-aa51-cf50d3036c81" providerId="ADAL" clId="{EBA29CC3-F3FA-5541-A778-FBCB8B422C34}" dt="2024-02-27T15:57:36.599" v="6756" actId="478"/>
          <ac:spMkLst>
            <pc:docMk/>
            <pc:sldMk cId="3159814304" sldId="2147481368"/>
            <ac:spMk id="114" creationId="{9F840DA2-88F6-E270-C91E-45334D700F11}"/>
          </ac:spMkLst>
        </pc:spChg>
        <pc:spChg chg="add del mod">
          <ac:chgData name="Dale Stubblefield" userId="8b6d8762-d243-43f2-aa51-cf50d3036c81" providerId="ADAL" clId="{EBA29CC3-F3FA-5541-A778-FBCB8B422C34}" dt="2024-02-27T15:57:36.599" v="6756" actId="478"/>
          <ac:spMkLst>
            <pc:docMk/>
            <pc:sldMk cId="3159814304" sldId="2147481368"/>
            <ac:spMk id="115" creationId="{5C0B7DDB-C7B5-67BF-23B8-A2089FECE4DB}"/>
          </ac:spMkLst>
        </pc:spChg>
        <pc:spChg chg="add mod">
          <ac:chgData name="Dale Stubblefield" userId="8b6d8762-d243-43f2-aa51-cf50d3036c81" providerId="ADAL" clId="{EBA29CC3-F3FA-5541-A778-FBCB8B422C34}" dt="2024-02-27T15:54:39.942" v="6695"/>
          <ac:spMkLst>
            <pc:docMk/>
            <pc:sldMk cId="3159814304" sldId="2147481368"/>
            <ac:spMk id="116" creationId="{95D66470-2625-969F-011A-7E96ED976B90}"/>
          </ac:spMkLst>
        </pc:spChg>
        <pc:spChg chg="add del mod">
          <ac:chgData name="Dale Stubblefield" userId="8b6d8762-d243-43f2-aa51-cf50d3036c81" providerId="ADAL" clId="{EBA29CC3-F3FA-5541-A778-FBCB8B422C34}" dt="2024-02-27T15:57:36.599" v="6756" actId="478"/>
          <ac:spMkLst>
            <pc:docMk/>
            <pc:sldMk cId="3159814304" sldId="2147481368"/>
            <ac:spMk id="117" creationId="{4654E800-273C-BF7F-0541-6DD89A07318C}"/>
          </ac:spMkLst>
        </pc:spChg>
        <pc:spChg chg="add del mod">
          <ac:chgData name="Dale Stubblefield" userId="8b6d8762-d243-43f2-aa51-cf50d3036c81" providerId="ADAL" clId="{EBA29CC3-F3FA-5541-A778-FBCB8B422C34}" dt="2024-02-27T15:57:36.599" v="6756" actId="478"/>
          <ac:spMkLst>
            <pc:docMk/>
            <pc:sldMk cId="3159814304" sldId="2147481368"/>
            <ac:spMk id="118" creationId="{B3983CBF-DB69-C9C8-B912-F2FB9695D7AB}"/>
          </ac:spMkLst>
        </pc:spChg>
        <pc:spChg chg="add del mod">
          <ac:chgData name="Dale Stubblefield" userId="8b6d8762-d243-43f2-aa51-cf50d3036c81" providerId="ADAL" clId="{EBA29CC3-F3FA-5541-A778-FBCB8B422C34}" dt="2024-02-27T15:57:36.599" v="6756" actId="478"/>
          <ac:spMkLst>
            <pc:docMk/>
            <pc:sldMk cId="3159814304" sldId="2147481368"/>
            <ac:spMk id="119" creationId="{CF9561D9-D06C-E227-AFA8-16DACC180656}"/>
          </ac:spMkLst>
        </pc:spChg>
        <pc:spChg chg="add del mod">
          <ac:chgData name="Dale Stubblefield" userId="8b6d8762-d243-43f2-aa51-cf50d3036c81" providerId="ADAL" clId="{EBA29CC3-F3FA-5541-A778-FBCB8B422C34}" dt="2024-02-27T15:57:36.599" v="6756" actId="478"/>
          <ac:spMkLst>
            <pc:docMk/>
            <pc:sldMk cId="3159814304" sldId="2147481368"/>
            <ac:spMk id="120" creationId="{42253C7F-EDB3-F902-3C3A-AF19F8097584}"/>
          </ac:spMkLst>
        </pc:spChg>
        <pc:spChg chg="add del mod">
          <ac:chgData name="Dale Stubblefield" userId="8b6d8762-d243-43f2-aa51-cf50d3036c81" providerId="ADAL" clId="{EBA29CC3-F3FA-5541-A778-FBCB8B422C34}" dt="2024-02-27T15:57:36.599" v="6756" actId="478"/>
          <ac:spMkLst>
            <pc:docMk/>
            <pc:sldMk cId="3159814304" sldId="2147481368"/>
            <ac:spMk id="121" creationId="{B1A454AB-E278-B45D-0A59-A97FA29B3BB5}"/>
          </ac:spMkLst>
        </pc:spChg>
        <pc:spChg chg="add del mod">
          <ac:chgData name="Dale Stubblefield" userId="8b6d8762-d243-43f2-aa51-cf50d3036c81" providerId="ADAL" clId="{EBA29CC3-F3FA-5541-A778-FBCB8B422C34}" dt="2024-02-27T15:57:36.599" v="6756" actId="478"/>
          <ac:spMkLst>
            <pc:docMk/>
            <pc:sldMk cId="3159814304" sldId="2147481368"/>
            <ac:spMk id="122" creationId="{7AB1F57B-C737-469B-D048-3E4BEABD5786}"/>
          </ac:spMkLst>
        </pc:spChg>
        <pc:spChg chg="add del mod">
          <ac:chgData name="Dale Stubblefield" userId="8b6d8762-d243-43f2-aa51-cf50d3036c81" providerId="ADAL" clId="{EBA29CC3-F3FA-5541-A778-FBCB8B422C34}" dt="2024-02-27T15:57:36.599" v="6756" actId="478"/>
          <ac:spMkLst>
            <pc:docMk/>
            <pc:sldMk cId="3159814304" sldId="2147481368"/>
            <ac:spMk id="123" creationId="{12589957-6495-17DE-78BF-73776C3BF175}"/>
          </ac:spMkLst>
        </pc:spChg>
        <pc:spChg chg="add del mod">
          <ac:chgData name="Dale Stubblefield" userId="8b6d8762-d243-43f2-aa51-cf50d3036c81" providerId="ADAL" clId="{EBA29CC3-F3FA-5541-A778-FBCB8B422C34}" dt="2024-02-27T15:57:36.599" v="6756" actId="478"/>
          <ac:spMkLst>
            <pc:docMk/>
            <pc:sldMk cId="3159814304" sldId="2147481368"/>
            <ac:spMk id="124" creationId="{7EA7470B-36E8-6E60-1E90-323E0608CED5}"/>
          </ac:spMkLst>
        </pc:spChg>
        <pc:spChg chg="add mod">
          <ac:chgData name="Dale Stubblefield" userId="8b6d8762-d243-43f2-aa51-cf50d3036c81" providerId="ADAL" clId="{EBA29CC3-F3FA-5541-A778-FBCB8B422C34}" dt="2024-02-27T15:56:20.370" v="6737" actId="14100"/>
          <ac:spMkLst>
            <pc:docMk/>
            <pc:sldMk cId="3159814304" sldId="2147481368"/>
            <ac:spMk id="125" creationId="{DED40E75-77C8-F776-BAB3-EE2EEAFD4F0B}"/>
          </ac:spMkLst>
        </pc:spChg>
        <pc:spChg chg="add mod">
          <ac:chgData name="Dale Stubblefield" userId="8b6d8762-d243-43f2-aa51-cf50d3036c81" providerId="ADAL" clId="{EBA29CC3-F3FA-5541-A778-FBCB8B422C34}" dt="2024-02-27T15:56:24.109" v="6740" actId="14100"/>
          <ac:spMkLst>
            <pc:docMk/>
            <pc:sldMk cId="3159814304" sldId="2147481368"/>
            <ac:spMk id="126" creationId="{290ECB92-345C-54A6-C1FE-0FE70B36248D}"/>
          </ac:spMkLst>
        </pc:spChg>
        <pc:spChg chg="add del mod">
          <ac:chgData name="Dale Stubblefield" userId="8b6d8762-d243-43f2-aa51-cf50d3036c81" providerId="ADAL" clId="{EBA29CC3-F3FA-5541-A778-FBCB8B422C34}" dt="2024-02-27T15:57:36.599" v="6756" actId="478"/>
          <ac:spMkLst>
            <pc:docMk/>
            <pc:sldMk cId="3159814304" sldId="2147481368"/>
            <ac:spMk id="128" creationId="{3815B196-BDA1-D7B5-06DE-6C32C4CE227C}"/>
          </ac:spMkLst>
        </pc:spChg>
        <pc:spChg chg="add del mod">
          <ac:chgData name="Dale Stubblefield" userId="8b6d8762-d243-43f2-aa51-cf50d3036c81" providerId="ADAL" clId="{EBA29CC3-F3FA-5541-A778-FBCB8B422C34}" dt="2024-02-27T15:57:36.599" v="6756" actId="478"/>
          <ac:spMkLst>
            <pc:docMk/>
            <pc:sldMk cId="3159814304" sldId="2147481368"/>
            <ac:spMk id="129" creationId="{865C98FE-11B2-90D6-0D92-714A5E5553A7}"/>
          </ac:spMkLst>
        </pc:spChg>
        <pc:spChg chg="add del mod">
          <ac:chgData name="Dale Stubblefield" userId="8b6d8762-d243-43f2-aa51-cf50d3036c81" providerId="ADAL" clId="{EBA29CC3-F3FA-5541-A778-FBCB8B422C34}" dt="2024-02-27T15:57:36.599" v="6756" actId="478"/>
          <ac:spMkLst>
            <pc:docMk/>
            <pc:sldMk cId="3159814304" sldId="2147481368"/>
            <ac:spMk id="130" creationId="{13AC84A8-CC5E-FA5F-9784-9F8D9FD44F5F}"/>
          </ac:spMkLst>
        </pc:spChg>
        <pc:grpChg chg="del">
          <ac:chgData name="Dale Stubblefield" userId="8b6d8762-d243-43f2-aa51-cf50d3036c81" providerId="ADAL" clId="{EBA29CC3-F3FA-5541-A778-FBCB8B422C34}" dt="2024-02-26T20:26:27.324" v="2178" actId="478"/>
          <ac:grpSpMkLst>
            <pc:docMk/>
            <pc:sldMk cId="3159814304" sldId="2147481368"/>
            <ac:grpSpMk id="56" creationId="{73692DEC-25C9-6092-32B9-9A3A734125ED}"/>
          </ac:grpSpMkLst>
        </pc:grpChg>
        <pc:grpChg chg="del">
          <ac:chgData name="Dale Stubblefield" userId="8b6d8762-d243-43f2-aa51-cf50d3036c81" providerId="ADAL" clId="{EBA29CC3-F3FA-5541-A778-FBCB8B422C34}" dt="2024-02-26T20:26:28.658" v="2179" actId="478"/>
          <ac:grpSpMkLst>
            <pc:docMk/>
            <pc:sldMk cId="3159814304" sldId="2147481368"/>
            <ac:grpSpMk id="57" creationId="{996DDCCA-6C24-DD6F-1ED3-5B1CABCE226A}"/>
          </ac:grpSpMkLst>
        </pc:grpChg>
        <pc:grpChg chg="del">
          <ac:chgData name="Dale Stubblefield" userId="8b6d8762-d243-43f2-aa51-cf50d3036c81" providerId="ADAL" clId="{EBA29CC3-F3FA-5541-A778-FBCB8B422C34}" dt="2024-02-26T20:26:29.927" v="2180" actId="478"/>
          <ac:grpSpMkLst>
            <pc:docMk/>
            <pc:sldMk cId="3159814304" sldId="2147481368"/>
            <ac:grpSpMk id="61" creationId="{6AF90638-2CBA-2E69-278C-62F714B42796}"/>
          </ac:grpSpMkLst>
        </pc:grpChg>
        <pc:grpChg chg="add del mod">
          <ac:chgData name="Dale Stubblefield" userId="8b6d8762-d243-43f2-aa51-cf50d3036c81" providerId="ADAL" clId="{EBA29CC3-F3FA-5541-A778-FBCB8B422C34}" dt="2024-02-27T15:57:36.599" v="6756" actId="478"/>
          <ac:grpSpMkLst>
            <pc:docMk/>
            <pc:sldMk cId="3159814304" sldId="2147481368"/>
            <ac:grpSpMk id="127" creationId="{9BA06DB3-F128-0C1A-A069-720E528F6C74}"/>
          </ac:grpSpMkLst>
        </pc:grpChg>
        <pc:cxnChg chg="add mod">
          <ac:chgData name="Dale Stubblefield" userId="8b6d8762-d243-43f2-aa51-cf50d3036c81" providerId="ADAL" clId="{EBA29CC3-F3FA-5541-A778-FBCB8B422C34}" dt="2024-02-26T20:29:10.063" v="2220" actId="1076"/>
          <ac:cxnSpMkLst>
            <pc:docMk/>
            <pc:sldMk cId="3159814304" sldId="2147481368"/>
            <ac:cxnSpMk id="42" creationId="{AA049D89-2796-5570-B38F-D44203A2934A}"/>
          </ac:cxnSpMkLst>
        </pc:cxnChg>
        <pc:extLst>
          <p:ext xmlns:p="http://schemas.openxmlformats.org/presentationml/2006/main" uri="{D6D511B9-2390-475A-947B-AFAB55BFBCF1}">
            <pc226:cmChg xmlns:pc226="http://schemas.microsoft.com/office/powerpoint/2022/06/main/command" chg="add">
              <pc226:chgData name="Dale Stubblefield" userId="8b6d8762-d243-43f2-aa51-cf50d3036c81" providerId="ADAL" clId="{EBA29CC3-F3FA-5541-A778-FBCB8B422C34}" dt="2024-02-26T21:12:14.816" v="2313"/>
              <pc2:cmMkLst xmlns:pc2="http://schemas.microsoft.com/office/powerpoint/2019/9/main/command">
                <pc:docMk/>
                <pc:sldMk cId="3159814304" sldId="2147481368"/>
                <pc2:cmMk id="{B3FCB38A-7C8D-B440-9C62-012731FE14F6}"/>
              </pc2:cmMkLst>
            </pc226:cmChg>
          </p:ext>
        </pc:extLst>
      </pc:sldChg>
      <pc:sldChg chg="add del">
        <pc:chgData name="Dale Stubblefield" userId="8b6d8762-d243-43f2-aa51-cf50d3036c81" providerId="ADAL" clId="{EBA29CC3-F3FA-5541-A778-FBCB8B422C34}" dt="2024-02-26T20:32:30.874" v="2229" actId="2696"/>
        <pc:sldMkLst>
          <pc:docMk/>
          <pc:sldMk cId="942093399" sldId="2147481369"/>
        </pc:sldMkLst>
      </pc:sldChg>
      <pc:sldChg chg="add del">
        <pc:chgData name="Dale Stubblefield" userId="8b6d8762-d243-43f2-aa51-cf50d3036c81" providerId="ADAL" clId="{EBA29CC3-F3FA-5541-A778-FBCB8B422C34}" dt="2024-02-26T20:31:08.384" v="2223" actId="2696"/>
        <pc:sldMkLst>
          <pc:docMk/>
          <pc:sldMk cId="1365362165" sldId="2147481370"/>
        </pc:sldMkLst>
      </pc:sldChg>
      <pc:sldChg chg="addSp delSp modSp add mod ord modTransition modNotesTx">
        <pc:chgData name="Dale Stubblefield" userId="8b6d8762-d243-43f2-aa51-cf50d3036c81" providerId="ADAL" clId="{EBA29CC3-F3FA-5541-A778-FBCB8B422C34}" dt="2024-02-27T15:54:04.072" v="6689" actId="1076"/>
        <pc:sldMkLst>
          <pc:docMk/>
          <pc:sldMk cId="2726945731" sldId="2147481370"/>
        </pc:sldMkLst>
        <pc:spChg chg="add mod">
          <ac:chgData name="Dale Stubblefield" userId="8b6d8762-d243-43f2-aa51-cf50d3036c81" providerId="ADAL" clId="{EBA29CC3-F3FA-5541-A778-FBCB8B422C34}" dt="2024-02-26T20:32:14.774" v="2226"/>
          <ac:spMkLst>
            <pc:docMk/>
            <pc:sldMk cId="2726945731" sldId="2147481370"/>
            <ac:spMk id="4" creationId="{C454042B-F610-3AC0-A5D0-77B1109B793B}"/>
          </ac:spMkLst>
        </pc:spChg>
        <pc:spChg chg="add mod">
          <ac:chgData name="Dale Stubblefield" userId="8b6d8762-d243-43f2-aa51-cf50d3036c81" providerId="ADAL" clId="{EBA29CC3-F3FA-5541-A778-FBCB8B422C34}" dt="2024-02-26T20:32:14.774" v="2226"/>
          <ac:spMkLst>
            <pc:docMk/>
            <pc:sldMk cId="2726945731" sldId="2147481370"/>
            <ac:spMk id="5" creationId="{FAA2714D-A39C-58E3-F1CC-E960E4EBCB1D}"/>
          </ac:spMkLst>
        </pc:spChg>
        <pc:spChg chg="add mod">
          <ac:chgData name="Dale Stubblefield" userId="8b6d8762-d243-43f2-aa51-cf50d3036c81" providerId="ADAL" clId="{EBA29CC3-F3FA-5541-A778-FBCB8B422C34}" dt="2024-02-26T21:14:00.040" v="2320" actId="166"/>
          <ac:spMkLst>
            <pc:docMk/>
            <pc:sldMk cId="2726945731" sldId="2147481370"/>
            <ac:spMk id="6" creationId="{902BBDC6-FE4D-4A0F-DC2D-248B80971E37}"/>
          </ac:spMkLst>
        </pc:spChg>
        <pc:spChg chg="add mod">
          <ac:chgData name="Dale Stubblefield" userId="8b6d8762-d243-43f2-aa51-cf50d3036c81" providerId="ADAL" clId="{EBA29CC3-F3FA-5541-A778-FBCB8B422C34}" dt="2024-02-26T20:32:14.774" v="2226"/>
          <ac:spMkLst>
            <pc:docMk/>
            <pc:sldMk cId="2726945731" sldId="2147481370"/>
            <ac:spMk id="7" creationId="{FF2E1AEC-66A6-F7B6-8BB6-DF781E18BF5C}"/>
          </ac:spMkLst>
        </pc:spChg>
        <pc:spChg chg="mod">
          <ac:chgData name="Dale Stubblefield" userId="8b6d8762-d243-43f2-aa51-cf50d3036c81" providerId="ADAL" clId="{EBA29CC3-F3FA-5541-A778-FBCB8B422C34}" dt="2024-02-26T21:14:00.040" v="2320" actId="166"/>
          <ac:spMkLst>
            <pc:docMk/>
            <pc:sldMk cId="2726945731" sldId="2147481370"/>
            <ac:spMk id="8" creationId="{76854501-5593-45D8-B0A7-124C04446109}"/>
          </ac:spMkLst>
        </pc:spChg>
        <pc:spChg chg="mod">
          <ac:chgData name="Dale Stubblefield" userId="8b6d8762-d243-43f2-aa51-cf50d3036c81" providerId="ADAL" clId="{EBA29CC3-F3FA-5541-A778-FBCB8B422C34}" dt="2024-02-26T21:14:00.040" v="2320" actId="166"/>
          <ac:spMkLst>
            <pc:docMk/>
            <pc:sldMk cId="2726945731" sldId="2147481370"/>
            <ac:spMk id="9" creationId="{8F1A36BB-EDF1-8986-E6EA-0A149FE295E4}"/>
          </ac:spMkLst>
        </pc:spChg>
        <pc:spChg chg="add mod">
          <ac:chgData name="Dale Stubblefield" userId="8b6d8762-d243-43f2-aa51-cf50d3036c81" providerId="ADAL" clId="{EBA29CC3-F3FA-5541-A778-FBCB8B422C34}" dt="2024-02-26T20:32:14.774" v="2226"/>
          <ac:spMkLst>
            <pc:docMk/>
            <pc:sldMk cId="2726945731" sldId="2147481370"/>
            <ac:spMk id="22" creationId="{B91218BB-FCC1-67B4-C647-0023C14B717D}"/>
          </ac:spMkLst>
        </pc:spChg>
        <pc:spChg chg="add del mod">
          <ac:chgData name="Dale Stubblefield" userId="8b6d8762-d243-43f2-aa51-cf50d3036c81" providerId="ADAL" clId="{EBA29CC3-F3FA-5541-A778-FBCB8B422C34}" dt="2024-02-26T20:40:20.450" v="2251" actId="478"/>
          <ac:spMkLst>
            <pc:docMk/>
            <pc:sldMk cId="2726945731" sldId="2147481370"/>
            <ac:spMk id="25" creationId="{506AA103-75B4-A8C5-23C2-62B22328B3AA}"/>
          </ac:spMkLst>
        </pc:spChg>
        <pc:spChg chg="add mod">
          <ac:chgData name="Dale Stubblefield" userId="8b6d8762-d243-43f2-aa51-cf50d3036c81" providerId="ADAL" clId="{EBA29CC3-F3FA-5541-A778-FBCB8B422C34}" dt="2024-02-26T20:40:21.018" v="2252"/>
          <ac:spMkLst>
            <pc:docMk/>
            <pc:sldMk cId="2726945731" sldId="2147481370"/>
            <ac:spMk id="31" creationId="{0DDEF1A3-CE24-C23E-48A2-8E5B0573F515}"/>
          </ac:spMkLst>
        </pc:spChg>
        <pc:spChg chg="add mod">
          <ac:chgData name="Dale Stubblefield" userId="8b6d8762-d243-43f2-aa51-cf50d3036c81" providerId="ADAL" clId="{EBA29CC3-F3FA-5541-A778-FBCB8B422C34}" dt="2024-02-26T21:25:10.683" v="2443"/>
          <ac:spMkLst>
            <pc:docMk/>
            <pc:sldMk cId="2726945731" sldId="2147481370"/>
            <ac:spMk id="32" creationId="{898AB155-6F16-DFFA-9ED9-EFC06F298A63}"/>
          </ac:spMkLst>
        </pc:spChg>
        <pc:spChg chg="mod">
          <ac:chgData name="Dale Stubblefield" userId="8b6d8762-d243-43f2-aa51-cf50d3036c81" providerId="ADAL" clId="{EBA29CC3-F3FA-5541-A778-FBCB8B422C34}" dt="2024-02-26T22:09:59.973" v="5171"/>
          <ac:spMkLst>
            <pc:docMk/>
            <pc:sldMk cId="2726945731" sldId="2147481370"/>
            <ac:spMk id="58" creationId="{85C555FC-AE1D-5C1B-6AB4-2D62335B5D19}"/>
          </ac:spMkLst>
        </pc:spChg>
        <pc:spChg chg="del">
          <ac:chgData name="Dale Stubblefield" userId="8b6d8762-d243-43f2-aa51-cf50d3036c81" providerId="ADAL" clId="{EBA29CC3-F3FA-5541-A778-FBCB8B422C34}" dt="2024-02-26T21:25:10.324" v="2442" actId="478"/>
          <ac:spMkLst>
            <pc:docMk/>
            <pc:sldMk cId="2726945731" sldId="2147481370"/>
            <ac:spMk id="75" creationId="{4AA9C3F2-FAD8-C740-8E2C-EC6EC5C03CF1}"/>
          </ac:spMkLst>
        </pc:spChg>
        <pc:grpChg chg="mod">
          <ac:chgData name="Dale Stubblefield" userId="8b6d8762-d243-43f2-aa51-cf50d3036c81" providerId="ADAL" clId="{EBA29CC3-F3FA-5541-A778-FBCB8B422C34}" dt="2024-02-26T21:14:00.040" v="2320" actId="166"/>
          <ac:grpSpMkLst>
            <pc:docMk/>
            <pc:sldMk cId="2726945731" sldId="2147481370"/>
            <ac:grpSpMk id="90" creationId="{17DC8F5E-BB8F-52F0-5F17-088CC2192A1C}"/>
          </ac:grpSpMkLst>
        </pc:grpChg>
        <pc:picChg chg="add mod">
          <ac:chgData name="Dale Stubblefield" userId="8b6d8762-d243-43f2-aa51-cf50d3036c81" providerId="ADAL" clId="{EBA29CC3-F3FA-5541-A778-FBCB8B422C34}" dt="2024-02-27T15:54:04.072" v="6689" actId="1076"/>
          <ac:picMkLst>
            <pc:docMk/>
            <pc:sldMk cId="2726945731" sldId="2147481370"/>
            <ac:picMk id="33" creationId="{7F9016F7-6433-E963-0E77-23EE1D38FC37}"/>
          </ac:picMkLst>
        </pc:picChg>
        <pc:picChg chg="add mod">
          <ac:chgData name="Dale Stubblefield" userId="8b6d8762-d243-43f2-aa51-cf50d3036c81" providerId="ADAL" clId="{EBA29CC3-F3FA-5541-A778-FBCB8B422C34}" dt="2024-02-27T15:54:03.227" v="6688" actId="1076"/>
          <ac:picMkLst>
            <pc:docMk/>
            <pc:sldMk cId="2726945731" sldId="2147481370"/>
            <ac:picMk id="34" creationId="{DECEA0FA-8B7D-A24F-75E3-CFD79DF02AB4}"/>
          </ac:picMkLst>
        </pc:picChg>
        <pc:cxnChg chg="mod">
          <ac:chgData name="Dale Stubblefield" userId="8b6d8762-d243-43f2-aa51-cf50d3036c81" providerId="ADAL" clId="{EBA29CC3-F3FA-5541-A778-FBCB8B422C34}" dt="2024-02-26T21:14:00.040" v="2320" actId="166"/>
          <ac:cxnSpMkLst>
            <pc:docMk/>
            <pc:sldMk cId="2726945731" sldId="2147481370"/>
            <ac:cxnSpMk id="12" creationId="{5BE8BB6A-8960-BDD3-A61D-B3EB1843E32D}"/>
          </ac:cxnSpMkLst>
        </pc:cxnChg>
      </pc:sldChg>
      <pc:sldChg chg="add del">
        <pc:chgData name="Dale Stubblefield" userId="8b6d8762-d243-43f2-aa51-cf50d3036c81" providerId="ADAL" clId="{EBA29CC3-F3FA-5541-A778-FBCB8B422C34}" dt="2024-02-26T20:31:10.060" v="2224" actId="2696"/>
        <pc:sldMkLst>
          <pc:docMk/>
          <pc:sldMk cId="1367658819" sldId="2147481371"/>
        </pc:sldMkLst>
      </pc:sldChg>
      <pc:sldChg chg="add del ord">
        <pc:chgData name="Dale Stubblefield" userId="8b6d8762-d243-43f2-aa51-cf50d3036c81" providerId="ADAL" clId="{EBA29CC3-F3FA-5541-A778-FBCB8B422C34}" dt="2024-02-26T20:40:40.995" v="2256"/>
        <pc:sldMkLst>
          <pc:docMk/>
          <pc:sldMk cId="2857851028" sldId="2147481371"/>
        </pc:sldMkLst>
      </pc:sldChg>
      <pc:sldChg chg="new del">
        <pc:chgData name="Dale Stubblefield" userId="8b6d8762-d243-43f2-aa51-cf50d3036c81" providerId="ADAL" clId="{EBA29CC3-F3FA-5541-A778-FBCB8B422C34}" dt="2024-02-26T21:26:47.484" v="2487" actId="680"/>
        <pc:sldMkLst>
          <pc:docMk/>
          <pc:sldMk cId="3112499499" sldId="2147481371"/>
        </pc:sldMkLst>
      </pc:sldChg>
      <pc:sldChg chg="del">
        <pc:chgData name="Dale Stubblefield" userId="8b6d8762-d243-43f2-aa51-cf50d3036c81" providerId="ADAL" clId="{EBA29CC3-F3FA-5541-A778-FBCB8B422C34}" dt="2024-02-27T15:28:26.216" v="6369" actId="2696"/>
        <pc:sldMkLst>
          <pc:docMk/>
          <pc:sldMk cId="998152042" sldId="2147481373"/>
        </pc:sldMkLst>
      </pc:sldChg>
      <pc:sldChg chg="addSp modSp add mod modAnim">
        <pc:chgData name="Dale Stubblefield" userId="8b6d8762-d243-43f2-aa51-cf50d3036c81" providerId="ADAL" clId="{EBA29CC3-F3FA-5541-A778-FBCB8B422C34}" dt="2024-02-27T15:28:39.743" v="6372"/>
        <pc:sldMkLst>
          <pc:docMk/>
          <pc:sldMk cId="1915390465" sldId="2147481374"/>
        </pc:sldMkLst>
        <pc:spChg chg="add mod">
          <ac:chgData name="Dale Stubblefield" userId="8b6d8762-d243-43f2-aa51-cf50d3036c81" providerId="ADAL" clId="{EBA29CC3-F3FA-5541-A778-FBCB8B422C34}" dt="2024-02-27T15:27:37.389" v="6350" actId="207"/>
          <ac:spMkLst>
            <pc:docMk/>
            <pc:sldMk cId="1915390465" sldId="2147481374"/>
            <ac:spMk id="4" creationId="{23A3CF34-E78F-C946-3CF4-98DEDA6C8AA2}"/>
          </ac:spMkLst>
        </pc:spChg>
        <pc:spChg chg="add mod">
          <ac:chgData name="Dale Stubblefield" userId="8b6d8762-d243-43f2-aa51-cf50d3036c81" providerId="ADAL" clId="{EBA29CC3-F3FA-5541-A778-FBCB8B422C34}" dt="2024-02-27T15:27:40.687" v="6352" actId="1076"/>
          <ac:spMkLst>
            <pc:docMk/>
            <pc:sldMk cId="1915390465" sldId="2147481374"/>
            <ac:spMk id="5" creationId="{CD5C8014-6323-99F7-D329-545C6A8E3D0A}"/>
          </ac:spMkLst>
        </pc:spChg>
        <pc:spChg chg="add mod">
          <ac:chgData name="Dale Stubblefield" userId="8b6d8762-d243-43f2-aa51-cf50d3036c81" providerId="ADAL" clId="{EBA29CC3-F3FA-5541-A778-FBCB8B422C34}" dt="2024-02-27T15:27:42.826" v="6354" actId="1076"/>
          <ac:spMkLst>
            <pc:docMk/>
            <pc:sldMk cId="1915390465" sldId="2147481374"/>
            <ac:spMk id="6" creationId="{18BB6D29-8964-D189-E62B-05329B7EDC48}"/>
          </ac:spMkLst>
        </pc:spChg>
        <pc:spChg chg="add mod">
          <ac:chgData name="Dale Stubblefield" userId="8b6d8762-d243-43f2-aa51-cf50d3036c81" providerId="ADAL" clId="{EBA29CC3-F3FA-5541-A778-FBCB8B422C34}" dt="2024-02-27T15:27:46.105" v="6356" actId="1076"/>
          <ac:spMkLst>
            <pc:docMk/>
            <pc:sldMk cId="1915390465" sldId="2147481374"/>
            <ac:spMk id="7" creationId="{9F2B81D7-DAD7-414D-1D6D-2C127429CEA8}"/>
          </ac:spMkLst>
        </pc:spChg>
        <pc:spChg chg="add mod">
          <ac:chgData name="Dale Stubblefield" userId="8b6d8762-d243-43f2-aa51-cf50d3036c81" providerId="ADAL" clId="{EBA29CC3-F3FA-5541-A778-FBCB8B422C34}" dt="2024-02-27T15:27:48.426" v="6358" actId="1076"/>
          <ac:spMkLst>
            <pc:docMk/>
            <pc:sldMk cId="1915390465" sldId="2147481374"/>
            <ac:spMk id="8" creationId="{2A16029E-7434-C5E7-3FD3-C1D85B3BDC3A}"/>
          </ac:spMkLst>
        </pc:spChg>
        <pc:spChg chg="add mod">
          <ac:chgData name="Dale Stubblefield" userId="8b6d8762-d243-43f2-aa51-cf50d3036c81" providerId="ADAL" clId="{EBA29CC3-F3FA-5541-A778-FBCB8B422C34}" dt="2024-02-27T15:27:50.859" v="6360" actId="1076"/>
          <ac:spMkLst>
            <pc:docMk/>
            <pc:sldMk cId="1915390465" sldId="2147481374"/>
            <ac:spMk id="9" creationId="{5382F694-8363-869E-EDBC-9C37613C61A8}"/>
          </ac:spMkLst>
        </pc:spChg>
        <pc:spChg chg="add mod">
          <ac:chgData name="Dale Stubblefield" userId="8b6d8762-d243-43f2-aa51-cf50d3036c81" providerId="ADAL" clId="{EBA29CC3-F3FA-5541-A778-FBCB8B422C34}" dt="2024-02-27T15:27:52.932" v="6362" actId="1076"/>
          <ac:spMkLst>
            <pc:docMk/>
            <pc:sldMk cId="1915390465" sldId="2147481374"/>
            <ac:spMk id="10" creationId="{F21002A9-EC3E-C2AB-FA1C-0BBFC3BFEA37}"/>
          </ac:spMkLst>
        </pc:spChg>
      </pc:sldChg>
      <pc:sldChg chg="delSp modSp add mod ord">
        <pc:chgData name="Dale Stubblefield" userId="8b6d8762-d243-43f2-aa51-cf50d3036c81" providerId="ADAL" clId="{EBA29CC3-F3FA-5541-A778-FBCB8B422C34}" dt="2024-02-27T15:43:27.476" v="6539" actId="478"/>
        <pc:sldMkLst>
          <pc:docMk/>
          <pc:sldMk cId="2350091960" sldId="2147481375"/>
        </pc:sldMkLst>
        <pc:spChg chg="mod">
          <ac:chgData name="Dale Stubblefield" userId="8b6d8762-d243-43f2-aa51-cf50d3036c81" providerId="ADAL" clId="{EBA29CC3-F3FA-5541-A778-FBCB8B422C34}" dt="2024-02-27T15:43:06.863" v="6496" actId="20577"/>
          <ac:spMkLst>
            <pc:docMk/>
            <pc:sldMk cId="2350091960" sldId="2147481375"/>
            <ac:spMk id="2" creationId="{41376B45-B29B-4DFD-8B15-58E4B193AEA4}"/>
          </ac:spMkLst>
        </pc:spChg>
        <pc:spChg chg="mod">
          <ac:chgData name="Dale Stubblefield" userId="8b6d8762-d243-43f2-aa51-cf50d3036c81" providerId="ADAL" clId="{EBA29CC3-F3FA-5541-A778-FBCB8B422C34}" dt="2024-02-27T15:43:19.471" v="6536" actId="20577"/>
          <ac:spMkLst>
            <pc:docMk/>
            <pc:sldMk cId="2350091960" sldId="2147481375"/>
            <ac:spMk id="3" creationId="{2E2F9361-5D12-4333-AF66-BBA7A3691D8A}"/>
          </ac:spMkLst>
        </pc:spChg>
        <pc:spChg chg="del">
          <ac:chgData name="Dale Stubblefield" userId="8b6d8762-d243-43f2-aa51-cf50d3036c81" providerId="ADAL" clId="{EBA29CC3-F3FA-5541-A778-FBCB8B422C34}" dt="2024-02-27T15:43:27.476" v="6539" actId="478"/>
          <ac:spMkLst>
            <pc:docMk/>
            <pc:sldMk cId="2350091960" sldId="2147481375"/>
            <ac:spMk id="7" creationId="{2DCEC937-879E-0D89-F78A-A908D9994277}"/>
          </ac:spMkLst>
        </pc:spChg>
        <pc:spChg chg="mod">
          <ac:chgData name="Dale Stubblefield" userId="8b6d8762-d243-43f2-aa51-cf50d3036c81" providerId="ADAL" clId="{EBA29CC3-F3FA-5541-A778-FBCB8B422C34}" dt="2024-02-27T15:43:25.783" v="6538" actId="14100"/>
          <ac:spMkLst>
            <pc:docMk/>
            <pc:sldMk cId="2350091960" sldId="2147481375"/>
            <ac:spMk id="8" creationId="{55E49708-2711-765A-7D37-93EDAF0490ED}"/>
          </ac:spMkLst>
        </pc:spChg>
      </pc:sldChg>
      <pc:sldChg chg="delSp modSp add mod modShow modNotesTx">
        <pc:chgData name="Dale Stubblefield" userId="8b6d8762-d243-43f2-aa51-cf50d3036c81" providerId="ADAL" clId="{EBA29CC3-F3FA-5541-A778-FBCB8B422C34}" dt="2024-02-27T16:04:18.327" v="6902" actId="20577"/>
        <pc:sldMkLst>
          <pc:docMk/>
          <pc:sldMk cId="1856915" sldId="2147481376"/>
        </pc:sldMkLst>
        <pc:spChg chg="mod">
          <ac:chgData name="Dale Stubblefield" userId="8b6d8762-d243-43f2-aa51-cf50d3036c81" providerId="ADAL" clId="{EBA29CC3-F3FA-5541-A778-FBCB8B422C34}" dt="2024-02-27T15:46:10.701" v="6603" actId="20577"/>
          <ac:spMkLst>
            <pc:docMk/>
            <pc:sldMk cId="1856915" sldId="2147481376"/>
            <ac:spMk id="2" creationId="{41376B45-B29B-4DFD-8B15-58E4B193AEA4}"/>
          </ac:spMkLst>
        </pc:spChg>
        <pc:spChg chg="mod">
          <ac:chgData name="Dale Stubblefield" userId="8b6d8762-d243-43f2-aa51-cf50d3036c81" providerId="ADAL" clId="{EBA29CC3-F3FA-5541-A778-FBCB8B422C34}" dt="2024-02-27T15:46:28.383" v="6654" actId="20577"/>
          <ac:spMkLst>
            <pc:docMk/>
            <pc:sldMk cId="1856915" sldId="2147481376"/>
            <ac:spMk id="3" creationId="{2E2F9361-5D12-4333-AF66-BBA7A3691D8A}"/>
          </ac:spMkLst>
        </pc:spChg>
        <pc:spChg chg="del">
          <ac:chgData name="Dale Stubblefield" userId="8b6d8762-d243-43f2-aa51-cf50d3036c81" providerId="ADAL" clId="{EBA29CC3-F3FA-5541-A778-FBCB8B422C34}" dt="2024-02-27T15:46:49.452" v="6655" actId="478"/>
          <ac:spMkLst>
            <pc:docMk/>
            <pc:sldMk cId="1856915" sldId="2147481376"/>
            <ac:spMk id="7" creationId="{2DCEC937-879E-0D89-F78A-A908D9994277}"/>
          </ac:spMkLst>
        </pc:spChg>
        <pc:spChg chg="mod">
          <ac:chgData name="Dale Stubblefield" userId="8b6d8762-d243-43f2-aa51-cf50d3036c81" providerId="ADAL" clId="{EBA29CC3-F3FA-5541-A778-FBCB8B422C34}" dt="2024-02-27T15:46:52.987" v="6656" actId="1076"/>
          <ac:spMkLst>
            <pc:docMk/>
            <pc:sldMk cId="1856915" sldId="2147481376"/>
            <ac:spMk id="8" creationId="{55E49708-2711-765A-7D37-93EDAF0490ED}"/>
          </ac:spMkLst>
        </pc:spChg>
      </pc:sldChg>
      <pc:sldChg chg="addSp modSp add modAnim">
        <pc:chgData name="Dale Stubblefield" userId="8b6d8762-d243-43f2-aa51-cf50d3036c81" providerId="ADAL" clId="{EBA29CC3-F3FA-5541-A778-FBCB8B422C34}" dt="2024-02-27T15:59:54.859" v="6812"/>
        <pc:sldMkLst>
          <pc:docMk/>
          <pc:sldMk cId="1828659984" sldId="2147481378"/>
        </pc:sldMkLst>
        <pc:spChg chg="add mod">
          <ac:chgData name="Dale Stubblefield" userId="8b6d8762-d243-43f2-aa51-cf50d3036c81" providerId="ADAL" clId="{EBA29CC3-F3FA-5541-A778-FBCB8B422C34}" dt="2024-02-27T15:59:01.098" v="6809"/>
          <ac:spMkLst>
            <pc:docMk/>
            <pc:sldMk cId="1828659984" sldId="2147481378"/>
            <ac:spMk id="4" creationId="{050C7203-4CA7-FA13-5459-2B3771DF98A6}"/>
          </ac:spMkLst>
        </pc:spChg>
      </pc:sldChg>
      <pc:sldChg chg="add modTransition modAnim">
        <pc:chgData name="Dale Stubblefield" userId="8b6d8762-d243-43f2-aa51-cf50d3036c81" providerId="ADAL" clId="{EBA29CC3-F3FA-5541-A778-FBCB8B422C34}" dt="2024-02-27T16:03:36.075" v="6819"/>
        <pc:sldMkLst>
          <pc:docMk/>
          <pc:sldMk cId="57886064" sldId="2147481379"/>
        </pc:sldMkLst>
      </pc:sldChg>
      <pc:sldChg chg="add del modAnim">
        <pc:chgData name="Dale Stubblefield" userId="8b6d8762-d243-43f2-aa51-cf50d3036c81" providerId="ADAL" clId="{EBA29CC3-F3FA-5541-A778-FBCB8B422C34}" dt="2024-02-27T16:03:04.732" v="6816"/>
        <pc:sldMkLst>
          <pc:docMk/>
          <pc:sldMk cId="1191957019" sldId="2147481379"/>
        </pc:sldMkLst>
      </pc:sldChg>
      <pc:sldChg chg="addSp modSp mod">
        <pc:chgData name="Dale Stubblefield" userId="8b6d8762-d243-43f2-aa51-cf50d3036c81" providerId="ADAL" clId="{EBA29CC3-F3FA-5541-A778-FBCB8B422C34}" dt="2024-02-27T16:13:16.690" v="6948" actId="20577"/>
        <pc:sldMkLst>
          <pc:docMk/>
          <pc:sldMk cId="2176985607" sldId="2147481380"/>
        </pc:sldMkLst>
        <pc:spChg chg="add mod">
          <ac:chgData name="Dale Stubblefield" userId="8b6d8762-d243-43f2-aa51-cf50d3036c81" providerId="ADAL" clId="{EBA29CC3-F3FA-5541-A778-FBCB8B422C34}" dt="2024-02-27T16:13:16.690" v="6948" actId="20577"/>
          <ac:spMkLst>
            <pc:docMk/>
            <pc:sldMk cId="2176985607" sldId="2147481380"/>
            <ac:spMk id="6" creationId="{CB734C1E-B1F5-5BC9-B91A-87561C8AADEC}"/>
          </ac:spMkLst>
        </pc:spChg>
      </pc:sldChg>
      <pc:sldMasterChg chg="modSp mod">
        <pc:chgData name="Dale Stubblefield" userId="8b6d8762-d243-43f2-aa51-cf50d3036c81" providerId="ADAL" clId="{EBA29CC3-F3FA-5541-A778-FBCB8B422C34}" dt="2024-02-23T15:08:39.089" v="196" actId="20577"/>
        <pc:sldMasterMkLst>
          <pc:docMk/>
          <pc:sldMasterMk cId="521385109" sldId="2147484469"/>
        </pc:sldMasterMkLst>
        <pc:spChg chg="mod">
          <ac:chgData name="Dale Stubblefield" userId="8b6d8762-d243-43f2-aa51-cf50d3036c81" providerId="ADAL" clId="{EBA29CC3-F3FA-5541-A778-FBCB8B422C34}" dt="2024-02-23T15:08:39.089" v="196" actId="20577"/>
          <ac:spMkLst>
            <pc:docMk/>
            <pc:sldMasterMk cId="521385109" sldId="2147484469"/>
            <ac:spMk id="11" creationId="{2F175544-8AC5-46E7-95F8-B79A5C5190E1}"/>
          </ac:spMkLst>
        </pc:spChg>
      </pc:sldMasterChg>
      <pc:sldMasterChg chg="modSp mod">
        <pc:chgData name="Dale Stubblefield" userId="8b6d8762-d243-43f2-aa51-cf50d3036c81" providerId="ADAL" clId="{EBA29CC3-F3FA-5541-A778-FBCB8B422C34}" dt="2024-02-23T15:08:32.628" v="194" actId="20577"/>
        <pc:sldMasterMkLst>
          <pc:docMk/>
          <pc:sldMasterMk cId="2721233572" sldId="2147484778"/>
        </pc:sldMasterMkLst>
        <pc:spChg chg="mod">
          <ac:chgData name="Dale Stubblefield" userId="8b6d8762-d243-43f2-aa51-cf50d3036c81" providerId="ADAL" clId="{EBA29CC3-F3FA-5541-A778-FBCB8B422C34}" dt="2024-02-23T15:08:32.628" v="194" actId="20577"/>
          <ac:spMkLst>
            <pc:docMk/>
            <pc:sldMasterMk cId="2721233572" sldId="2147484778"/>
            <ac:spMk id="11" creationId="{2F175544-8AC5-46E7-95F8-B79A5C5190E1}"/>
          </ac:spMkLst>
        </pc:spChg>
      </pc:sldMasterChg>
    </pc:docChg>
  </pc:docChgLst>
  <pc:docChgLst>
    <pc:chgData name="Marc Mouries" userId="f1e71c85-8ae4-4ab5-89f7-987e32a473c9" providerId="ADAL" clId="{6898B170-6B88-4C4F-9DBA-1A7619C93764}"/>
    <pc:docChg chg="undo custSel addSld delSld modSld sldOrd addSection delSection modSection">
      <pc:chgData name="Marc Mouries" userId="f1e71c85-8ae4-4ab5-89f7-987e32a473c9" providerId="ADAL" clId="{6898B170-6B88-4C4F-9DBA-1A7619C93764}" dt="2024-03-02T23:01:01.845" v="7891" actId="14100"/>
      <pc:docMkLst>
        <pc:docMk/>
      </pc:docMkLst>
      <pc:sldChg chg="modSp add del mod ord">
        <pc:chgData name="Marc Mouries" userId="f1e71c85-8ae4-4ab5-89f7-987e32a473c9" providerId="ADAL" clId="{6898B170-6B88-4C4F-9DBA-1A7619C93764}" dt="2024-02-23T15:24:44.166" v="2488" actId="2696"/>
        <pc:sldMkLst>
          <pc:docMk/>
          <pc:sldMk cId="2486152136" sldId="2142532237"/>
        </pc:sldMkLst>
        <pc:spChg chg="mod">
          <ac:chgData name="Marc Mouries" userId="f1e71c85-8ae4-4ab5-89f7-987e32a473c9" providerId="ADAL" clId="{6898B170-6B88-4C4F-9DBA-1A7619C93764}" dt="2024-02-23T15:15:09.538" v="2381" actId="20577"/>
          <ac:spMkLst>
            <pc:docMk/>
            <pc:sldMk cId="2486152136" sldId="2142532237"/>
            <ac:spMk id="3" creationId="{5FB5B563-1FD6-3403-6D09-304F9E32726F}"/>
          </ac:spMkLst>
        </pc:spChg>
        <pc:spChg chg="mod">
          <ac:chgData name="Marc Mouries" userId="f1e71c85-8ae4-4ab5-89f7-987e32a473c9" providerId="ADAL" clId="{6898B170-6B88-4C4F-9DBA-1A7619C93764}" dt="2024-02-23T15:16:05.811" v="2387" actId="6549"/>
          <ac:spMkLst>
            <pc:docMk/>
            <pc:sldMk cId="2486152136" sldId="2142532237"/>
            <ac:spMk id="20" creationId="{FFF1F392-D9B4-4E2F-8003-57257CB6FBF4}"/>
          </ac:spMkLst>
        </pc:spChg>
      </pc:sldChg>
      <pc:sldChg chg="ord modNotesTx">
        <pc:chgData name="Marc Mouries" userId="f1e71c85-8ae4-4ab5-89f7-987e32a473c9" providerId="ADAL" clId="{6898B170-6B88-4C4F-9DBA-1A7619C93764}" dt="2024-02-26T23:28:55.641" v="4602" actId="20577"/>
        <pc:sldMkLst>
          <pc:docMk/>
          <pc:sldMk cId="2118577935" sldId="2142532326"/>
        </pc:sldMkLst>
      </pc:sldChg>
      <pc:sldChg chg="modSp mod ord">
        <pc:chgData name="Marc Mouries" userId="f1e71c85-8ae4-4ab5-89f7-987e32a473c9" providerId="ADAL" clId="{6898B170-6B88-4C4F-9DBA-1A7619C93764}" dt="2024-02-23T21:41:05.732" v="2868"/>
        <pc:sldMkLst>
          <pc:docMk/>
          <pc:sldMk cId="3422007452" sldId="2142532358"/>
        </pc:sldMkLst>
        <pc:spChg chg="mod">
          <ac:chgData name="Marc Mouries" userId="f1e71c85-8ae4-4ab5-89f7-987e32a473c9" providerId="ADAL" clId="{6898B170-6B88-4C4F-9DBA-1A7619C93764}" dt="2024-02-23T21:41:05.732" v="2868"/>
          <ac:spMkLst>
            <pc:docMk/>
            <pc:sldMk cId="3422007452" sldId="2142532358"/>
            <ac:spMk id="2" creationId="{35727E9D-BD7D-4919-9A96-558C0E537A78}"/>
          </ac:spMkLst>
        </pc:spChg>
      </pc:sldChg>
      <pc:sldChg chg="modSp del mod">
        <pc:chgData name="Marc Mouries" userId="f1e71c85-8ae4-4ab5-89f7-987e32a473c9" providerId="ADAL" clId="{6898B170-6B88-4C4F-9DBA-1A7619C93764}" dt="2024-02-27T16:20:59.870" v="5321" actId="2696"/>
        <pc:sldMkLst>
          <pc:docMk/>
          <pc:sldMk cId="2479157390" sldId="2142532373"/>
        </pc:sldMkLst>
        <pc:spChg chg="mod">
          <ac:chgData name="Marc Mouries" userId="f1e71c85-8ae4-4ab5-89f7-987e32a473c9" providerId="ADAL" clId="{6898B170-6B88-4C4F-9DBA-1A7619C93764}" dt="2024-02-26T23:34:32.191" v="4717" actId="20577"/>
          <ac:spMkLst>
            <pc:docMk/>
            <pc:sldMk cId="2479157390" sldId="2142532373"/>
            <ac:spMk id="2" creationId="{41376B45-B29B-4DFD-8B15-58E4B193AEA4}"/>
          </ac:spMkLst>
        </pc:spChg>
      </pc:sldChg>
      <pc:sldChg chg="add del">
        <pc:chgData name="Marc Mouries" userId="f1e71c85-8ae4-4ab5-89f7-987e32a473c9" providerId="ADAL" clId="{6898B170-6B88-4C4F-9DBA-1A7619C93764}" dt="2024-03-01T17:25:36.219" v="5686" actId="2696"/>
        <pc:sldMkLst>
          <pc:docMk/>
          <pc:sldMk cId="379810261" sldId="2142532712"/>
        </pc:sldMkLst>
      </pc:sldChg>
      <pc:sldChg chg="modSp del mod">
        <pc:chgData name="Marc Mouries" userId="f1e71c85-8ae4-4ab5-89f7-987e32a473c9" providerId="ADAL" clId="{6898B170-6B88-4C4F-9DBA-1A7619C93764}" dt="2024-02-26T22:26:28.271" v="4022" actId="2696"/>
        <pc:sldMkLst>
          <pc:docMk/>
          <pc:sldMk cId="2847486454" sldId="2142532712"/>
        </pc:sldMkLst>
        <pc:spChg chg="mod">
          <ac:chgData name="Marc Mouries" userId="f1e71c85-8ae4-4ab5-89f7-987e32a473c9" providerId="ADAL" clId="{6898B170-6B88-4C4F-9DBA-1A7619C93764}" dt="2024-02-23T22:18:50.732" v="2891" actId="6549"/>
          <ac:spMkLst>
            <pc:docMk/>
            <pc:sldMk cId="2847486454" sldId="2142532712"/>
            <ac:spMk id="3" creationId="{A9C080FB-676E-9446-A1CD-48E4DBB73D38}"/>
          </ac:spMkLst>
        </pc:spChg>
      </pc:sldChg>
      <pc:sldChg chg="del">
        <pc:chgData name="Marc Mouries" userId="f1e71c85-8ae4-4ab5-89f7-987e32a473c9" providerId="ADAL" clId="{6898B170-6B88-4C4F-9DBA-1A7619C93764}" dt="2024-03-01T17:25:42.995" v="5695" actId="2696"/>
        <pc:sldMkLst>
          <pc:docMk/>
          <pc:sldMk cId="828244836" sldId="2147470630"/>
        </pc:sldMkLst>
      </pc:sldChg>
      <pc:sldChg chg="del">
        <pc:chgData name="Marc Mouries" userId="f1e71c85-8ae4-4ab5-89f7-987e32a473c9" providerId="ADAL" clId="{6898B170-6B88-4C4F-9DBA-1A7619C93764}" dt="2024-03-01T17:25:43.477" v="5696" actId="2696"/>
        <pc:sldMkLst>
          <pc:docMk/>
          <pc:sldMk cId="798708014" sldId="2147470739"/>
        </pc:sldMkLst>
      </pc:sldChg>
      <pc:sldChg chg="del">
        <pc:chgData name="Marc Mouries" userId="f1e71c85-8ae4-4ab5-89f7-987e32a473c9" providerId="ADAL" clId="{6898B170-6B88-4C4F-9DBA-1A7619C93764}" dt="2024-03-01T17:25:43.868" v="5697" actId="2696"/>
        <pc:sldMkLst>
          <pc:docMk/>
          <pc:sldMk cId="1659707250" sldId="2147470740"/>
        </pc:sldMkLst>
      </pc:sldChg>
      <pc:sldChg chg="del">
        <pc:chgData name="Marc Mouries" userId="f1e71c85-8ae4-4ab5-89f7-987e32a473c9" providerId="ADAL" clId="{6898B170-6B88-4C4F-9DBA-1A7619C93764}" dt="2024-03-01T17:25:49.073" v="5707" actId="2696"/>
        <pc:sldMkLst>
          <pc:docMk/>
          <pc:sldMk cId="2573770947" sldId="2147470742"/>
        </pc:sldMkLst>
      </pc:sldChg>
      <pc:sldChg chg="del">
        <pc:chgData name="Marc Mouries" userId="f1e71c85-8ae4-4ab5-89f7-987e32a473c9" providerId="ADAL" clId="{6898B170-6B88-4C4F-9DBA-1A7619C93764}" dt="2024-03-01T17:25:47.090" v="5705" actId="2696"/>
        <pc:sldMkLst>
          <pc:docMk/>
          <pc:sldMk cId="1028462100" sldId="2147470743"/>
        </pc:sldMkLst>
      </pc:sldChg>
      <pc:sldChg chg="del">
        <pc:chgData name="Marc Mouries" userId="f1e71c85-8ae4-4ab5-89f7-987e32a473c9" providerId="ADAL" clId="{6898B170-6B88-4C4F-9DBA-1A7619C93764}" dt="2024-03-01T17:25:44.839" v="5700" actId="2696"/>
        <pc:sldMkLst>
          <pc:docMk/>
          <pc:sldMk cId="2792405233" sldId="2147470745"/>
        </pc:sldMkLst>
      </pc:sldChg>
      <pc:sldChg chg="del">
        <pc:chgData name="Marc Mouries" userId="f1e71c85-8ae4-4ab5-89f7-987e32a473c9" providerId="ADAL" clId="{6898B170-6B88-4C4F-9DBA-1A7619C93764}" dt="2024-03-01T17:25:45.682" v="5702" actId="2696"/>
        <pc:sldMkLst>
          <pc:docMk/>
          <pc:sldMk cId="183271030" sldId="2147470746"/>
        </pc:sldMkLst>
      </pc:sldChg>
      <pc:sldChg chg="del">
        <pc:chgData name="Marc Mouries" userId="f1e71c85-8ae4-4ab5-89f7-987e32a473c9" providerId="ADAL" clId="{6898B170-6B88-4C4F-9DBA-1A7619C93764}" dt="2024-03-01T17:25:46.029" v="5703" actId="2696"/>
        <pc:sldMkLst>
          <pc:docMk/>
          <pc:sldMk cId="2081749058" sldId="2147470747"/>
        </pc:sldMkLst>
      </pc:sldChg>
      <pc:sldChg chg="del">
        <pc:chgData name="Marc Mouries" userId="f1e71c85-8ae4-4ab5-89f7-987e32a473c9" providerId="ADAL" clId="{6898B170-6B88-4C4F-9DBA-1A7619C93764}" dt="2024-03-01T17:25:44.248" v="5698" actId="2696"/>
        <pc:sldMkLst>
          <pc:docMk/>
          <pc:sldMk cId="504545103" sldId="2147470748"/>
        </pc:sldMkLst>
      </pc:sldChg>
      <pc:sldChg chg="del">
        <pc:chgData name="Marc Mouries" userId="f1e71c85-8ae4-4ab5-89f7-987e32a473c9" providerId="ADAL" clId="{6898B170-6B88-4C4F-9DBA-1A7619C93764}" dt="2024-03-01T17:25:44.573" v="5699" actId="2696"/>
        <pc:sldMkLst>
          <pc:docMk/>
          <pc:sldMk cId="1938704809" sldId="2147470749"/>
        </pc:sldMkLst>
      </pc:sldChg>
      <pc:sldChg chg="del">
        <pc:chgData name="Marc Mouries" userId="f1e71c85-8ae4-4ab5-89f7-987e32a473c9" providerId="ADAL" clId="{6898B170-6B88-4C4F-9DBA-1A7619C93764}" dt="2024-03-01T17:25:45.318" v="5701" actId="2696"/>
        <pc:sldMkLst>
          <pc:docMk/>
          <pc:sldMk cId="3699356515" sldId="2147470750"/>
        </pc:sldMkLst>
      </pc:sldChg>
      <pc:sldChg chg="addSp delSp modSp del mod ord">
        <pc:chgData name="Marc Mouries" userId="f1e71c85-8ae4-4ab5-89f7-987e32a473c9" providerId="ADAL" clId="{6898B170-6B88-4C4F-9DBA-1A7619C93764}" dt="2024-03-01T17:25:39.026" v="5690" actId="2696"/>
        <pc:sldMkLst>
          <pc:docMk/>
          <pc:sldMk cId="1367620814" sldId="2147470751"/>
        </pc:sldMkLst>
        <pc:spChg chg="mod">
          <ac:chgData name="Marc Mouries" userId="f1e71c85-8ae4-4ab5-89f7-987e32a473c9" providerId="ADAL" clId="{6898B170-6B88-4C4F-9DBA-1A7619C93764}" dt="2024-02-21T23:11:32.372" v="1531" actId="14100"/>
          <ac:spMkLst>
            <pc:docMk/>
            <pc:sldMk cId="1367620814" sldId="2147470751"/>
            <ac:spMk id="2" creationId="{5F88326A-6B2C-C927-73D0-05A939A1C5F2}"/>
          </ac:spMkLst>
        </pc:spChg>
        <pc:spChg chg="mod">
          <ac:chgData name="Marc Mouries" userId="f1e71c85-8ae4-4ab5-89f7-987e32a473c9" providerId="ADAL" clId="{6898B170-6B88-4C4F-9DBA-1A7619C93764}" dt="2024-02-21T23:15:26.926" v="1627"/>
          <ac:spMkLst>
            <pc:docMk/>
            <pc:sldMk cId="1367620814" sldId="2147470751"/>
            <ac:spMk id="3" creationId="{D86D12D4-E8E8-8244-2866-450B93B49538}"/>
          </ac:spMkLst>
        </pc:spChg>
        <pc:spChg chg="add mod">
          <ac:chgData name="Marc Mouries" userId="f1e71c85-8ae4-4ab5-89f7-987e32a473c9" providerId="ADAL" clId="{6898B170-6B88-4C4F-9DBA-1A7619C93764}" dt="2024-02-27T16:22:15.243" v="5326" actId="1076"/>
          <ac:spMkLst>
            <pc:docMk/>
            <pc:sldMk cId="1367620814" sldId="2147470751"/>
            <ac:spMk id="4" creationId="{907672C7-73E7-670A-99AF-338AF969C71B}"/>
          </ac:spMkLst>
        </pc:spChg>
        <pc:spChg chg="add mod">
          <ac:chgData name="Marc Mouries" userId="f1e71c85-8ae4-4ab5-89f7-987e32a473c9" providerId="ADAL" clId="{6898B170-6B88-4C4F-9DBA-1A7619C93764}" dt="2024-02-22T14:58:51.052" v="1919" actId="404"/>
          <ac:spMkLst>
            <pc:docMk/>
            <pc:sldMk cId="1367620814" sldId="2147470751"/>
            <ac:spMk id="5" creationId="{FC194586-612D-8E04-E443-8D119310F229}"/>
          </ac:spMkLst>
        </pc:spChg>
        <pc:spChg chg="add del mod">
          <ac:chgData name="Marc Mouries" userId="f1e71c85-8ae4-4ab5-89f7-987e32a473c9" providerId="ADAL" clId="{6898B170-6B88-4C4F-9DBA-1A7619C93764}" dt="2024-02-21T19:22:29.981" v="990" actId="478"/>
          <ac:spMkLst>
            <pc:docMk/>
            <pc:sldMk cId="1367620814" sldId="2147470751"/>
            <ac:spMk id="6" creationId="{E3A34A42-DFFB-2625-74EA-873F306C063D}"/>
          </ac:spMkLst>
        </pc:spChg>
        <pc:spChg chg="add mod">
          <ac:chgData name="Marc Mouries" userId="f1e71c85-8ae4-4ab5-89f7-987e32a473c9" providerId="ADAL" clId="{6898B170-6B88-4C4F-9DBA-1A7619C93764}" dt="2024-02-27T16:22:21.548" v="5327" actId="1076"/>
          <ac:spMkLst>
            <pc:docMk/>
            <pc:sldMk cId="1367620814" sldId="2147470751"/>
            <ac:spMk id="7" creationId="{8AC2D0F7-F026-47E6-68DE-F3925AB35A58}"/>
          </ac:spMkLst>
        </pc:spChg>
        <pc:spChg chg="add mod">
          <ac:chgData name="Marc Mouries" userId="f1e71c85-8ae4-4ab5-89f7-987e32a473c9" providerId="ADAL" clId="{6898B170-6B88-4C4F-9DBA-1A7619C93764}" dt="2024-02-22T14:58:51.052" v="1919" actId="404"/>
          <ac:spMkLst>
            <pc:docMk/>
            <pc:sldMk cId="1367620814" sldId="2147470751"/>
            <ac:spMk id="8" creationId="{F342BA3A-58D0-7456-BFE8-B87FAEAAAF3C}"/>
          </ac:spMkLst>
        </pc:spChg>
        <pc:spChg chg="add mod">
          <ac:chgData name="Marc Mouries" userId="f1e71c85-8ae4-4ab5-89f7-987e32a473c9" providerId="ADAL" clId="{6898B170-6B88-4C4F-9DBA-1A7619C93764}" dt="2024-02-22T14:58:51.052" v="1919" actId="404"/>
          <ac:spMkLst>
            <pc:docMk/>
            <pc:sldMk cId="1367620814" sldId="2147470751"/>
            <ac:spMk id="9" creationId="{D001B1BF-7DED-9D17-7DC2-B36E6F88CB35}"/>
          </ac:spMkLst>
        </pc:spChg>
        <pc:spChg chg="add mod">
          <ac:chgData name="Marc Mouries" userId="f1e71c85-8ae4-4ab5-89f7-987e32a473c9" providerId="ADAL" clId="{6898B170-6B88-4C4F-9DBA-1A7619C93764}" dt="2024-02-27T16:22:12.639" v="5325" actId="13822"/>
          <ac:spMkLst>
            <pc:docMk/>
            <pc:sldMk cId="1367620814" sldId="2147470751"/>
            <ac:spMk id="10" creationId="{12CA99BA-5CB3-30EF-95A8-663366ECB0FE}"/>
          </ac:spMkLst>
        </pc:spChg>
        <pc:spChg chg="add mod">
          <ac:chgData name="Marc Mouries" userId="f1e71c85-8ae4-4ab5-89f7-987e32a473c9" providerId="ADAL" clId="{6898B170-6B88-4C4F-9DBA-1A7619C93764}" dt="2024-02-22T14:58:51.052" v="1919" actId="404"/>
          <ac:spMkLst>
            <pc:docMk/>
            <pc:sldMk cId="1367620814" sldId="2147470751"/>
            <ac:spMk id="11" creationId="{424CA46C-6A83-A971-F164-A2D8143D9997}"/>
          </ac:spMkLst>
        </pc:spChg>
        <pc:spChg chg="add mod">
          <ac:chgData name="Marc Mouries" userId="f1e71c85-8ae4-4ab5-89f7-987e32a473c9" providerId="ADAL" clId="{6898B170-6B88-4C4F-9DBA-1A7619C93764}" dt="2024-02-27T16:22:06.748" v="5323" actId="13822"/>
          <ac:spMkLst>
            <pc:docMk/>
            <pc:sldMk cId="1367620814" sldId="2147470751"/>
            <ac:spMk id="12" creationId="{FE840A8B-440E-E986-3A07-9258B7E1A591}"/>
          </ac:spMkLst>
        </pc:spChg>
        <pc:spChg chg="add mod">
          <ac:chgData name="Marc Mouries" userId="f1e71c85-8ae4-4ab5-89f7-987e32a473c9" providerId="ADAL" clId="{6898B170-6B88-4C4F-9DBA-1A7619C93764}" dt="2024-02-21T23:04:43.728" v="1390" actId="12"/>
          <ac:spMkLst>
            <pc:docMk/>
            <pc:sldMk cId="1367620814" sldId="2147470751"/>
            <ac:spMk id="14" creationId="{7CB21A8B-3E90-6DE0-D6FF-363EC2679CBE}"/>
          </ac:spMkLst>
        </pc:spChg>
        <pc:spChg chg="add mod">
          <ac:chgData name="Marc Mouries" userId="f1e71c85-8ae4-4ab5-89f7-987e32a473c9" providerId="ADAL" clId="{6898B170-6B88-4C4F-9DBA-1A7619C93764}" dt="2024-02-22T14:59:10.794" v="1920" actId="6549"/>
          <ac:spMkLst>
            <pc:docMk/>
            <pc:sldMk cId="1367620814" sldId="2147470751"/>
            <ac:spMk id="15" creationId="{9AA6A2E2-A9EB-8780-0171-D91418C35846}"/>
          </ac:spMkLst>
        </pc:spChg>
      </pc:sldChg>
      <pc:sldChg chg="add del">
        <pc:chgData name="Marc Mouries" userId="f1e71c85-8ae4-4ab5-89f7-987e32a473c9" providerId="ADAL" clId="{6898B170-6B88-4C4F-9DBA-1A7619C93764}" dt="2024-03-01T17:25:36.585" v="5687" actId="2696"/>
        <pc:sldMkLst>
          <pc:docMk/>
          <pc:sldMk cId="2690295515" sldId="2147470752"/>
        </pc:sldMkLst>
      </pc:sldChg>
      <pc:sldChg chg="addSp modSp new del mod ord modShow">
        <pc:chgData name="Marc Mouries" userId="f1e71c85-8ae4-4ab5-89f7-987e32a473c9" providerId="ADAL" clId="{6898B170-6B88-4C4F-9DBA-1A7619C93764}" dt="2024-02-26T22:26:28.271" v="4022" actId="2696"/>
        <pc:sldMkLst>
          <pc:docMk/>
          <pc:sldMk cId="3225098072" sldId="2147470752"/>
        </pc:sldMkLst>
        <pc:spChg chg="mod">
          <ac:chgData name="Marc Mouries" userId="f1e71c85-8ae4-4ab5-89f7-987e32a473c9" providerId="ADAL" clId="{6898B170-6B88-4C4F-9DBA-1A7619C93764}" dt="2024-02-23T22:19:36.513" v="2901" actId="20577"/>
          <ac:spMkLst>
            <pc:docMk/>
            <pc:sldMk cId="3225098072" sldId="2147470752"/>
            <ac:spMk id="2" creationId="{ECCCFD01-3F44-6420-6D0A-5B8E336C14A9}"/>
          </ac:spMkLst>
        </pc:spChg>
        <pc:spChg chg="mod">
          <ac:chgData name="Marc Mouries" userId="f1e71c85-8ae4-4ab5-89f7-987e32a473c9" providerId="ADAL" clId="{6898B170-6B88-4C4F-9DBA-1A7619C93764}" dt="2024-02-23T22:22:14.674" v="2945" actId="20577"/>
          <ac:spMkLst>
            <pc:docMk/>
            <pc:sldMk cId="3225098072" sldId="2147470752"/>
            <ac:spMk id="3" creationId="{4ABF81D7-6107-B571-BCB2-A47C7ED4EE74}"/>
          </ac:spMkLst>
        </pc:spChg>
        <pc:spChg chg="add mod">
          <ac:chgData name="Marc Mouries" userId="f1e71c85-8ae4-4ab5-89f7-987e32a473c9" providerId="ADAL" clId="{6898B170-6B88-4C4F-9DBA-1A7619C93764}" dt="2024-02-23T22:20:25.363" v="2921" actId="404"/>
          <ac:spMkLst>
            <pc:docMk/>
            <pc:sldMk cId="3225098072" sldId="2147470752"/>
            <ac:spMk id="4" creationId="{41368EA6-7EE8-44B6-74C3-B18699C5A3FA}"/>
          </ac:spMkLst>
        </pc:spChg>
      </pc:sldChg>
      <pc:sldChg chg="modSp new del mod ord">
        <pc:chgData name="Marc Mouries" userId="f1e71c85-8ae4-4ab5-89f7-987e32a473c9" providerId="ADAL" clId="{6898B170-6B88-4C4F-9DBA-1A7619C93764}" dt="2024-03-01T17:25:35.679" v="5685" actId="2696"/>
        <pc:sldMkLst>
          <pc:docMk/>
          <pc:sldMk cId="3475279639" sldId="2147470753"/>
        </pc:sldMkLst>
        <pc:spChg chg="mod">
          <ac:chgData name="Marc Mouries" userId="f1e71c85-8ae4-4ab5-89f7-987e32a473c9" providerId="ADAL" clId="{6898B170-6B88-4C4F-9DBA-1A7619C93764}" dt="2024-02-29T19:52:03.472" v="5419" actId="20577"/>
          <ac:spMkLst>
            <pc:docMk/>
            <pc:sldMk cId="3475279639" sldId="2147470753"/>
            <ac:spMk id="2" creationId="{7AF05F6A-90B6-1A8A-DEE5-26FFFF142A82}"/>
          </ac:spMkLst>
        </pc:spChg>
        <pc:spChg chg="mod">
          <ac:chgData name="Marc Mouries" userId="f1e71c85-8ae4-4ab5-89f7-987e32a473c9" providerId="ADAL" clId="{6898B170-6B88-4C4F-9DBA-1A7619C93764}" dt="2024-02-29T19:53:46.278" v="5493" actId="20577"/>
          <ac:spMkLst>
            <pc:docMk/>
            <pc:sldMk cId="3475279639" sldId="2147470753"/>
            <ac:spMk id="3" creationId="{7191F933-30AA-BA4C-5D3F-02F646766AFE}"/>
          </ac:spMkLst>
        </pc:spChg>
      </pc:sldChg>
      <pc:sldChg chg="modSp new del mod">
        <pc:chgData name="Marc Mouries" userId="f1e71c85-8ae4-4ab5-89f7-987e32a473c9" providerId="ADAL" clId="{6898B170-6B88-4C4F-9DBA-1A7619C93764}" dt="2024-02-29T19:53:59.500" v="5494" actId="2696"/>
        <pc:sldMkLst>
          <pc:docMk/>
          <pc:sldMk cId="173353865" sldId="2147470754"/>
        </pc:sldMkLst>
        <pc:spChg chg="mod">
          <ac:chgData name="Marc Mouries" userId="f1e71c85-8ae4-4ab5-89f7-987e32a473c9" providerId="ADAL" clId="{6898B170-6B88-4C4F-9DBA-1A7619C93764}" dt="2024-02-21T23:26:01.115" v="1747" actId="20577"/>
          <ac:spMkLst>
            <pc:docMk/>
            <pc:sldMk cId="173353865" sldId="2147470754"/>
            <ac:spMk id="2" creationId="{CB6B8D17-0F98-E425-8A91-7636C7DA568C}"/>
          </ac:spMkLst>
        </pc:spChg>
        <pc:spChg chg="mod">
          <ac:chgData name="Marc Mouries" userId="f1e71c85-8ae4-4ab5-89f7-987e32a473c9" providerId="ADAL" clId="{6898B170-6B88-4C4F-9DBA-1A7619C93764}" dt="2024-02-29T19:53:27.284" v="5452" actId="21"/>
          <ac:spMkLst>
            <pc:docMk/>
            <pc:sldMk cId="173353865" sldId="2147470754"/>
            <ac:spMk id="3" creationId="{CE01FAEC-7A51-7FF1-2E1E-83C76A1FCEB9}"/>
          </ac:spMkLst>
        </pc:spChg>
      </pc:sldChg>
      <pc:sldChg chg="modSp new del mod">
        <pc:chgData name="Marc Mouries" userId="f1e71c85-8ae4-4ab5-89f7-987e32a473c9" providerId="ADAL" clId="{6898B170-6B88-4C4F-9DBA-1A7619C93764}" dt="2024-02-29T19:53:11.954" v="5451" actId="2696"/>
        <pc:sldMkLst>
          <pc:docMk/>
          <pc:sldMk cId="501730622" sldId="2147470755"/>
        </pc:sldMkLst>
        <pc:spChg chg="mod">
          <ac:chgData name="Marc Mouries" userId="f1e71c85-8ae4-4ab5-89f7-987e32a473c9" providerId="ADAL" clId="{6898B170-6B88-4C4F-9DBA-1A7619C93764}" dt="2024-02-29T19:52:52.734" v="5445" actId="21"/>
          <ac:spMkLst>
            <pc:docMk/>
            <pc:sldMk cId="501730622" sldId="2147470755"/>
            <ac:spMk id="3" creationId="{92D38339-F2BA-A3D5-2712-F5564977FCB3}"/>
          </ac:spMkLst>
        </pc:spChg>
      </pc:sldChg>
      <pc:sldChg chg="modSp del mod">
        <pc:chgData name="Marc Mouries" userId="f1e71c85-8ae4-4ab5-89f7-987e32a473c9" providerId="ADAL" clId="{6898B170-6B88-4C4F-9DBA-1A7619C93764}" dt="2024-02-29T19:52:20.933" v="5421" actId="2696"/>
        <pc:sldMkLst>
          <pc:docMk/>
          <pc:sldMk cId="50116149" sldId="2147470756"/>
        </pc:sldMkLst>
        <pc:spChg chg="mod">
          <ac:chgData name="Marc Mouries" userId="f1e71c85-8ae4-4ab5-89f7-987e32a473c9" providerId="ADAL" clId="{6898B170-6B88-4C4F-9DBA-1A7619C93764}" dt="2024-02-22T15:34:32.942" v="1967" actId="20577"/>
          <ac:spMkLst>
            <pc:docMk/>
            <pc:sldMk cId="50116149" sldId="2147470756"/>
            <ac:spMk id="3" creationId="{5AC94FAA-9DD4-58F6-F924-AB413F2E9738}"/>
          </ac:spMkLst>
        </pc:spChg>
      </pc:sldChg>
      <pc:sldChg chg="modSp new del mod">
        <pc:chgData name="Marc Mouries" userId="f1e71c85-8ae4-4ab5-89f7-987e32a473c9" providerId="ADAL" clId="{6898B170-6B88-4C4F-9DBA-1A7619C93764}" dt="2024-03-01T17:25:39.438" v="5691" actId="2696"/>
        <pc:sldMkLst>
          <pc:docMk/>
          <pc:sldMk cId="4165883932" sldId="2147470757"/>
        </pc:sldMkLst>
        <pc:spChg chg="mod">
          <ac:chgData name="Marc Mouries" userId="f1e71c85-8ae4-4ab5-89f7-987e32a473c9" providerId="ADAL" clId="{6898B170-6B88-4C4F-9DBA-1A7619C93764}" dt="2024-02-22T15:38:33.154" v="1974" actId="20577"/>
          <ac:spMkLst>
            <pc:docMk/>
            <pc:sldMk cId="4165883932" sldId="2147470757"/>
            <ac:spMk id="2" creationId="{D03C77B6-BF93-1A4C-122E-B3BA5025661E}"/>
          </ac:spMkLst>
        </pc:spChg>
        <pc:spChg chg="mod">
          <ac:chgData name="Marc Mouries" userId="f1e71c85-8ae4-4ab5-89f7-987e32a473c9" providerId="ADAL" clId="{6898B170-6B88-4C4F-9DBA-1A7619C93764}" dt="2024-02-22T15:58:01.601" v="2246" actId="20577"/>
          <ac:spMkLst>
            <pc:docMk/>
            <pc:sldMk cId="4165883932" sldId="2147470757"/>
            <ac:spMk id="3" creationId="{90AC6FCE-A6A3-B12C-82CF-D325C483733A}"/>
          </ac:spMkLst>
        </pc:spChg>
      </pc:sldChg>
      <pc:sldChg chg="addSp modSp mod modNotesTx">
        <pc:chgData name="Marc Mouries" userId="f1e71c85-8ae4-4ab5-89f7-987e32a473c9" providerId="ADAL" clId="{6898B170-6B88-4C4F-9DBA-1A7619C93764}" dt="2024-03-02T23:01:01.845" v="7891" actId="14100"/>
        <pc:sldMkLst>
          <pc:docMk/>
          <pc:sldMk cId="858905936" sldId="2147470758"/>
        </pc:sldMkLst>
        <pc:spChg chg="mod">
          <ac:chgData name="Marc Mouries" userId="f1e71c85-8ae4-4ab5-89f7-987e32a473c9" providerId="ADAL" clId="{6898B170-6B88-4C4F-9DBA-1A7619C93764}" dt="2024-03-02T23:01:01.845" v="7891" actId="14100"/>
          <ac:spMkLst>
            <pc:docMk/>
            <pc:sldMk cId="858905936" sldId="2147470758"/>
            <ac:spMk id="2" creationId="{A2D61988-25AA-B978-48A2-6F4B23F12122}"/>
          </ac:spMkLst>
        </pc:spChg>
        <pc:spChg chg="mod">
          <ac:chgData name="Marc Mouries" userId="f1e71c85-8ae4-4ab5-89f7-987e32a473c9" providerId="ADAL" clId="{6898B170-6B88-4C4F-9DBA-1A7619C93764}" dt="2024-02-23T15:24:00.984" v="2486" actId="6549"/>
          <ac:spMkLst>
            <pc:docMk/>
            <pc:sldMk cId="858905936" sldId="2147470758"/>
            <ac:spMk id="7" creationId="{64034F7F-9995-2577-EDFD-0250C130CC61}"/>
          </ac:spMkLst>
        </pc:spChg>
        <pc:spChg chg="add mod">
          <ac:chgData name="Marc Mouries" userId="f1e71c85-8ae4-4ab5-89f7-987e32a473c9" providerId="ADAL" clId="{6898B170-6B88-4C4F-9DBA-1A7619C93764}" dt="2024-02-23T15:24:16.343" v="2487"/>
          <ac:spMkLst>
            <pc:docMk/>
            <pc:sldMk cId="858905936" sldId="2147470758"/>
            <ac:spMk id="15" creationId="{E1C6DA60-AEFD-F659-8C9C-49F9DC4C1729}"/>
          </ac:spMkLst>
        </pc:spChg>
        <pc:spChg chg="add mod">
          <ac:chgData name="Marc Mouries" userId="f1e71c85-8ae4-4ab5-89f7-987e32a473c9" providerId="ADAL" clId="{6898B170-6B88-4C4F-9DBA-1A7619C93764}" dt="2024-02-23T15:24:16.343" v="2487"/>
          <ac:spMkLst>
            <pc:docMk/>
            <pc:sldMk cId="858905936" sldId="2147470758"/>
            <ac:spMk id="16" creationId="{775E35C4-0CB5-222E-81FD-93032B7EC793}"/>
          </ac:spMkLst>
        </pc:spChg>
      </pc:sldChg>
      <pc:sldChg chg="addSp modSp add del">
        <pc:chgData name="Marc Mouries" userId="f1e71c85-8ae4-4ab5-89f7-987e32a473c9" providerId="ADAL" clId="{6898B170-6B88-4C4F-9DBA-1A7619C93764}" dt="2024-03-01T20:39:26.554" v="5956" actId="167"/>
        <pc:sldMkLst>
          <pc:docMk/>
          <pc:sldMk cId="4207207954" sldId="2147479328"/>
        </pc:sldMkLst>
        <pc:spChg chg="add mod">
          <ac:chgData name="Marc Mouries" userId="f1e71c85-8ae4-4ab5-89f7-987e32a473c9" providerId="ADAL" clId="{6898B170-6B88-4C4F-9DBA-1A7619C93764}" dt="2024-03-01T20:39:26.554" v="5956" actId="167"/>
          <ac:spMkLst>
            <pc:docMk/>
            <pc:sldMk cId="4207207954" sldId="2147479328"/>
            <ac:spMk id="3" creationId="{60850F02-AA0F-EB9E-1FA3-758DC8CEFDF4}"/>
          </ac:spMkLst>
        </pc:spChg>
      </pc:sldChg>
      <pc:sldChg chg="addSp modSp add del modNotesTx">
        <pc:chgData name="Marc Mouries" userId="f1e71c85-8ae4-4ab5-89f7-987e32a473c9" providerId="ADAL" clId="{6898B170-6B88-4C4F-9DBA-1A7619C93764}" dt="2024-03-01T20:38:53.432" v="5931" actId="20577"/>
        <pc:sldMkLst>
          <pc:docMk/>
          <pc:sldMk cId="1929681368" sldId="2147479339"/>
        </pc:sldMkLst>
        <pc:spChg chg="add mod">
          <ac:chgData name="Marc Mouries" userId="f1e71c85-8ae4-4ab5-89f7-987e32a473c9" providerId="ADAL" clId="{6898B170-6B88-4C4F-9DBA-1A7619C93764}" dt="2024-03-01T20:38:53.432" v="5931" actId="20577"/>
          <ac:spMkLst>
            <pc:docMk/>
            <pc:sldMk cId="1929681368" sldId="2147479339"/>
            <ac:spMk id="2" creationId="{35C4EF0E-2FFA-A9AC-E712-65A7BD488C80}"/>
          </ac:spMkLst>
        </pc:spChg>
      </pc:sldChg>
      <pc:sldChg chg="addSp delSp modSp add mod setBg modNotesTx">
        <pc:chgData name="Marc Mouries" userId="f1e71c85-8ae4-4ab5-89f7-987e32a473c9" providerId="ADAL" clId="{6898B170-6B88-4C4F-9DBA-1A7619C93764}" dt="2024-03-02T22:49:06.408" v="7882" actId="408"/>
        <pc:sldMkLst>
          <pc:docMk/>
          <pc:sldMk cId="557939090" sldId="2147480789"/>
        </pc:sldMkLst>
        <pc:spChg chg="del mod">
          <ac:chgData name="Marc Mouries" userId="f1e71c85-8ae4-4ab5-89f7-987e32a473c9" providerId="ADAL" clId="{6898B170-6B88-4C4F-9DBA-1A7619C93764}" dt="2024-03-02T15:46:42.728" v="6848" actId="21"/>
          <ac:spMkLst>
            <pc:docMk/>
            <pc:sldMk cId="557939090" sldId="2147480789"/>
            <ac:spMk id="4" creationId="{77AF219C-9940-224B-7A5E-B397F4175B4D}"/>
          </ac:spMkLst>
        </pc:spChg>
        <pc:spChg chg="add mod">
          <ac:chgData name="Marc Mouries" userId="f1e71c85-8ae4-4ab5-89f7-987e32a473c9" providerId="ADAL" clId="{6898B170-6B88-4C4F-9DBA-1A7619C93764}" dt="2024-03-02T22:45:28.136" v="7868" actId="1076"/>
          <ac:spMkLst>
            <pc:docMk/>
            <pc:sldMk cId="557939090" sldId="2147480789"/>
            <ac:spMk id="7" creationId="{8EC6C0BE-5E99-E5DC-85C4-488E10A8F5AB}"/>
          </ac:spMkLst>
        </pc:spChg>
        <pc:spChg chg="add mod topLvl">
          <ac:chgData name="Marc Mouries" userId="f1e71c85-8ae4-4ab5-89f7-987e32a473c9" providerId="ADAL" clId="{6898B170-6B88-4C4F-9DBA-1A7619C93764}" dt="2024-03-02T22:47:57.541" v="7878" actId="554"/>
          <ac:spMkLst>
            <pc:docMk/>
            <pc:sldMk cId="557939090" sldId="2147480789"/>
            <ac:spMk id="10" creationId="{50A7CED5-58D4-4E83-37EA-C41CBA0CDF83}"/>
          </ac:spMkLst>
        </pc:spChg>
        <pc:spChg chg="mod topLvl">
          <ac:chgData name="Marc Mouries" userId="f1e71c85-8ae4-4ab5-89f7-987e32a473c9" providerId="ADAL" clId="{6898B170-6B88-4C4F-9DBA-1A7619C93764}" dt="2024-03-02T22:47:57.541" v="7878" actId="554"/>
          <ac:spMkLst>
            <pc:docMk/>
            <pc:sldMk cId="557939090" sldId="2147480789"/>
            <ac:spMk id="15" creationId="{5F892FFF-CBFC-F533-FFAF-314A2ED83322}"/>
          </ac:spMkLst>
        </pc:spChg>
        <pc:spChg chg="mod topLvl">
          <ac:chgData name="Marc Mouries" userId="f1e71c85-8ae4-4ab5-89f7-987e32a473c9" providerId="ADAL" clId="{6898B170-6B88-4C4F-9DBA-1A7619C93764}" dt="2024-03-02T22:47:57.541" v="7878" actId="554"/>
          <ac:spMkLst>
            <pc:docMk/>
            <pc:sldMk cId="557939090" sldId="2147480789"/>
            <ac:spMk id="19" creationId="{264B3C76-5575-11F3-A52B-A8B62BCBCC9A}"/>
          </ac:spMkLst>
        </pc:spChg>
        <pc:grpChg chg="del mod">
          <ac:chgData name="Marc Mouries" userId="f1e71c85-8ae4-4ab5-89f7-987e32a473c9" providerId="ADAL" clId="{6898B170-6B88-4C4F-9DBA-1A7619C93764}" dt="2024-03-02T15:47:00.477" v="6849" actId="21"/>
          <ac:grpSpMkLst>
            <pc:docMk/>
            <pc:sldMk cId="557939090" sldId="2147480789"/>
            <ac:grpSpMk id="2" creationId="{6C81AAD6-0B69-A8F8-6716-FB00E82B0B4D}"/>
          </ac:grpSpMkLst>
        </pc:grpChg>
        <pc:grpChg chg="add del mod">
          <ac:chgData name="Marc Mouries" userId="f1e71c85-8ae4-4ab5-89f7-987e32a473c9" providerId="ADAL" clId="{6898B170-6B88-4C4F-9DBA-1A7619C93764}" dt="2024-03-02T19:58:43.490" v="7366" actId="165"/>
          <ac:grpSpMkLst>
            <pc:docMk/>
            <pc:sldMk cId="557939090" sldId="2147480789"/>
            <ac:grpSpMk id="11" creationId="{31E6D393-A5FC-B78F-C7CB-6279E48D5694}"/>
          </ac:grpSpMkLst>
        </pc:grpChg>
        <pc:grpChg chg="add del mod">
          <ac:chgData name="Marc Mouries" userId="f1e71c85-8ae4-4ab5-89f7-987e32a473c9" providerId="ADAL" clId="{6898B170-6B88-4C4F-9DBA-1A7619C93764}" dt="2024-03-02T19:58:47.662" v="7367" actId="165"/>
          <ac:grpSpMkLst>
            <pc:docMk/>
            <pc:sldMk cId="557939090" sldId="2147480789"/>
            <ac:grpSpMk id="12" creationId="{B63838DA-CAC0-19BB-600A-E006B900CBD2}"/>
          </ac:grpSpMkLst>
        </pc:grpChg>
        <pc:grpChg chg="add del mod">
          <ac:chgData name="Marc Mouries" userId="f1e71c85-8ae4-4ab5-89f7-987e32a473c9" providerId="ADAL" clId="{6898B170-6B88-4C4F-9DBA-1A7619C93764}" dt="2024-03-02T19:44:19.915" v="7353" actId="165"/>
          <ac:grpSpMkLst>
            <pc:docMk/>
            <pc:sldMk cId="557939090" sldId="2147480789"/>
            <ac:grpSpMk id="16" creationId="{90B9150D-DD2F-5528-3EDD-91D7C817D207}"/>
          </ac:grpSpMkLst>
        </pc:grpChg>
        <pc:grpChg chg="add del mod">
          <ac:chgData name="Marc Mouries" userId="f1e71c85-8ae4-4ab5-89f7-987e32a473c9" providerId="ADAL" clId="{6898B170-6B88-4C4F-9DBA-1A7619C93764}" dt="2024-03-02T20:01:57.054" v="7391" actId="165"/>
          <ac:grpSpMkLst>
            <pc:docMk/>
            <pc:sldMk cId="557939090" sldId="2147480789"/>
            <ac:grpSpMk id="23" creationId="{EC513E1B-7C33-750B-198C-6F3541255589}"/>
          </ac:grpSpMkLst>
        </pc:grpChg>
        <pc:picChg chg="del mod">
          <ac:chgData name="Marc Mouries" userId="f1e71c85-8ae4-4ab5-89f7-987e32a473c9" providerId="ADAL" clId="{6898B170-6B88-4C4F-9DBA-1A7619C93764}" dt="2024-03-02T22:41:46.238" v="7837" actId="478"/>
          <ac:picMkLst>
            <pc:docMk/>
            <pc:sldMk cId="557939090" sldId="2147480789"/>
            <ac:picMk id="3" creationId="{61902367-5521-82E8-211B-CA0C6D2D90F4}"/>
          </ac:picMkLst>
        </pc:picChg>
        <pc:picChg chg="mod">
          <ac:chgData name="Marc Mouries" userId="f1e71c85-8ae4-4ab5-89f7-987e32a473c9" providerId="ADAL" clId="{6898B170-6B88-4C4F-9DBA-1A7619C93764}" dt="2024-03-02T16:58:58.090" v="7173" actId="1076"/>
          <ac:picMkLst>
            <pc:docMk/>
            <pc:sldMk cId="557939090" sldId="2147480789"/>
            <ac:picMk id="5" creationId="{3877EE2A-21E7-F743-D81F-15011BE18FA7}"/>
          </ac:picMkLst>
        </pc:picChg>
        <pc:picChg chg="del mod">
          <ac:chgData name="Marc Mouries" userId="f1e71c85-8ae4-4ab5-89f7-987e32a473c9" providerId="ADAL" clId="{6898B170-6B88-4C4F-9DBA-1A7619C93764}" dt="2024-03-02T15:47:00.477" v="6849" actId="21"/>
          <ac:picMkLst>
            <pc:docMk/>
            <pc:sldMk cId="557939090" sldId="2147480789"/>
            <ac:picMk id="6" creationId="{BF01AC4A-C617-4843-3374-D1EBB20318BD}"/>
          </ac:picMkLst>
        </pc:picChg>
        <pc:picChg chg="add del mod topLvl">
          <ac:chgData name="Marc Mouries" userId="f1e71c85-8ae4-4ab5-89f7-987e32a473c9" providerId="ADAL" clId="{6898B170-6B88-4C4F-9DBA-1A7619C93764}" dt="2024-03-02T20:42:26.904" v="7479" actId="478"/>
          <ac:picMkLst>
            <pc:docMk/>
            <pc:sldMk cId="557939090" sldId="2147480789"/>
            <ac:picMk id="8" creationId="{502632DE-29DD-7836-7BD6-8BC07268FB3A}"/>
          </ac:picMkLst>
        </pc:picChg>
        <pc:picChg chg="add mod topLvl">
          <ac:chgData name="Marc Mouries" userId="f1e71c85-8ae4-4ab5-89f7-987e32a473c9" providerId="ADAL" clId="{6898B170-6B88-4C4F-9DBA-1A7619C93764}" dt="2024-03-02T22:47:23.584" v="7875" actId="1076"/>
          <ac:picMkLst>
            <pc:docMk/>
            <pc:sldMk cId="557939090" sldId="2147480789"/>
            <ac:picMk id="9" creationId="{F814E6CC-027F-1A26-231F-400ED36F7A02}"/>
          </ac:picMkLst>
        </pc:picChg>
        <pc:picChg chg="del mod topLvl">
          <ac:chgData name="Marc Mouries" userId="f1e71c85-8ae4-4ab5-89f7-987e32a473c9" providerId="ADAL" clId="{6898B170-6B88-4C4F-9DBA-1A7619C93764}" dt="2024-03-02T20:26:07.258" v="7413" actId="478"/>
          <ac:picMkLst>
            <pc:docMk/>
            <pc:sldMk cId="557939090" sldId="2147480789"/>
            <ac:picMk id="13" creationId="{2360FBB3-2BB8-06FA-74E6-7393CF79B1A8}"/>
          </ac:picMkLst>
        </pc:picChg>
        <pc:picChg chg="mod topLvl">
          <ac:chgData name="Marc Mouries" userId="f1e71c85-8ae4-4ab5-89f7-987e32a473c9" providerId="ADAL" clId="{6898B170-6B88-4C4F-9DBA-1A7619C93764}" dt="2024-03-02T22:47:46.703" v="7877" actId="1076"/>
          <ac:picMkLst>
            <pc:docMk/>
            <pc:sldMk cId="557939090" sldId="2147480789"/>
            <ac:picMk id="14" creationId="{A25255D2-D967-D103-A497-F9C7AFC05A2D}"/>
          </ac:picMkLst>
        </pc:picChg>
        <pc:picChg chg="del mod topLvl">
          <ac:chgData name="Marc Mouries" userId="f1e71c85-8ae4-4ab5-89f7-987e32a473c9" providerId="ADAL" clId="{6898B170-6B88-4C4F-9DBA-1A7619C93764}" dt="2024-03-02T19:58:51.900" v="7369" actId="478"/>
          <ac:picMkLst>
            <pc:docMk/>
            <pc:sldMk cId="557939090" sldId="2147480789"/>
            <ac:picMk id="17" creationId="{E98F8134-AEFC-73E1-F252-6D99A76A7C92}"/>
          </ac:picMkLst>
        </pc:picChg>
        <pc:picChg chg="mod topLvl">
          <ac:chgData name="Marc Mouries" userId="f1e71c85-8ae4-4ab5-89f7-987e32a473c9" providerId="ADAL" clId="{6898B170-6B88-4C4F-9DBA-1A7619C93764}" dt="2024-03-02T22:48:15.477" v="7879" actId="1076"/>
          <ac:picMkLst>
            <pc:docMk/>
            <pc:sldMk cId="557939090" sldId="2147480789"/>
            <ac:picMk id="18" creationId="{1A50CCE5-A44B-9926-5E32-40BD3C8F0CB2}"/>
          </ac:picMkLst>
        </pc:picChg>
        <pc:picChg chg="add del mod">
          <ac:chgData name="Marc Mouries" userId="f1e71c85-8ae4-4ab5-89f7-987e32a473c9" providerId="ADAL" clId="{6898B170-6B88-4C4F-9DBA-1A7619C93764}" dt="2024-03-02T22:32:14.338" v="7672" actId="478"/>
          <ac:picMkLst>
            <pc:docMk/>
            <pc:sldMk cId="557939090" sldId="2147480789"/>
            <ac:picMk id="20" creationId="{D31947F1-EA6D-A988-F074-09BB9FC57728}"/>
          </ac:picMkLst>
        </pc:picChg>
        <pc:picChg chg="add mod">
          <ac:chgData name="Marc Mouries" userId="f1e71c85-8ae4-4ab5-89f7-987e32a473c9" providerId="ADAL" clId="{6898B170-6B88-4C4F-9DBA-1A7619C93764}" dt="2024-03-02T19:44:27.636" v="7355"/>
          <ac:picMkLst>
            <pc:docMk/>
            <pc:sldMk cId="557939090" sldId="2147480789"/>
            <ac:picMk id="21" creationId="{DD34C3A1-8AC9-B3B2-18A4-5DA07B5724D9}"/>
          </ac:picMkLst>
        </pc:picChg>
        <pc:picChg chg="add del mod">
          <ac:chgData name="Marc Mouries" userId="f1e71c85-8ae4-4ab5-89f7-987e32a473c9" providerId="ADAL" clId="{6898B170-6B88-4C4F-9DBA-1A7619C93764}" dt="2024-03-02T20:43:15.195" v="7484" actId="478"/>
          <ac:picMkLst>
            <pc:docMk/>
            <pc:sldMk cId="557939090" sldId="2147480789"/>
            <ac:picMk id="22" creationId="{ADE6DC2B-9ECF-7EE1-A6DE-08EC562049D0}"/>
          </ac:picMkLst>
        </pc:picChg>
        <pc:picChg chg="add del mod">
          <ac:chgData name="Marc Mouries" userId="f1e71c85-8ae4-4ab5-89f7-987e32a473c9" providerId="ADAL" clId="{6898B170-6B88-4C4F-9DBA-1A7619C93764}" dt="2024-03-02T20:32:42.294" v="7441" actId="478"/>
          <ac:picMkLst>
            <pc:docMk/>
            <pc:sldMk cId="557939090" sldId="2147480789"/>
            <ac:picMk id="24" creationId="{58BA3B6C-5E64-ADEC-BE73-7529C151C4E2}"/>
          </ac:picMkLst>
        </pc:picChg>
        <pc:picChg chg="add mod">
          <ac:chgData name="Marc Mouries" userId="f1e71c85-8ae4-4ab5-89f7-987e32a473c9" providerId="ADAL" clId="{6898B170-6B88-4C4F-9DBA-1A7619C93764}" dt="2024-03-02T22:49:06.408" v="7882" actId="408"/>
          <ac:picMkLst>
            <pc:docMk/>
            <pc:sldMk cId="557939090" sldId="2147480789"/>
            <ac:picMk id="25" creationId="{92C40699-4318-1080-F66E-DE8AE9B2EE4A}"/>
          </ac:picMkLst>
        </pc:picChg>
        <pc:picChg chg="add del mod">
          <ac:chgData name="Marc Mouries" userId="f1e71c85-8ae4-4ab5-89f7-987e32a473c9" providerId="ADAL" clId="{6898B170-6B88-4C4F-9DBA-1A7619C93764}" dt="2024-03-02T20:32:39.610" v="7440" actId="478"/>
          <ac:picMkLst>
            <pc:docMk/>
            <pc:sldMk cId="557939090" sldId="2147480789"/>
            <ac:picMk id="26" creationId="{2A472F35-8BE0-DB17-B6E8-9A09602373FC}"/>
          </ac:picMkLst>
        </pc:picChg>
        <pc:picChg chg="add del mod">
          <ac:chgData name="Marc Mouries" userId="f1e71c85-8ae4-4ab5-89f7-987e32a473c9" providerId="ADAL" clId="{6898B170-6B88-4C4F-9DBA-1A7619C93764}" dt="2024-03-02T20:31:53.304" v="7435" actId="478"/>
          <ac:picMkLst>
            <pc:docMk/>
            <pc:sldMk cId="557939090" sldId="2147480789"/>
            <ac:picMk id="27" creationId="{621FCE82-9326-9D95-FD9A-C1408589CEEB}"/>
          </ac:picMkLst>
        </pc:picChg>
        <pc:picChg chg="add mod">
          <ac:chgData name="Marc Mouries" userId="f1e71c85-8ae4-4ab5-89f7-987e32a473c9" providerId="ADAL" clId="{6898B170-6B88-4C4F-9DBA-1A7619C93764}" dt="2024-03-02T20:32:45.591" v="7443"/>
          <ac:picMkLst>
            <pc:docMk/>
            <pc:sldMk cId="557939090" sldId="2147480789"/>
            <ac:picMk id="28" creationId="{543AD483-25E9-5950-9E3E-3AEC1CFB8A13}"/>
          </ac:picMkLst>
        </pc:picChg>
        <pc:picChg chg="add del mod">
          <ac:chgData name="Marc Mouries" userId="f1e71c85-8ae4-4ab5-89f7-987e32a473c9" providerId="ADAL" clId="{6898B170-6B88-4C4F-9DBA-1A7619C93764}" dt="2024-03-02T20:43:12.135" v="7483" actId="478"/>
          <ac:picMkLst>
            <pc:docMk/>
            <pc:sldMk cId="557939090" sldId="2147480789"/>
            <ac:picMk id="29" creationId="{E3EEC0D7-F117-C186-94EB-242FB8E03ABD}"/>
          </ac:picMkLst>
        </pc:picChg>
        <pc:picChg chg="add mod modCrop">
          <ac:chgData name="Marc Mouries" userId="f1e71c85-8ae4-4ab5-89f7-987e32a473c9" providerId="ADAL" clId="{6898B170-6B88-4C4F-9DBA-1A7619C93764}" dt="2024-03-02T22:48:58.317" v="7881" actId="408"/>
          <ac:picMkLst>
            <pc:docMk/>
            <pc:sldMk cId="557939090" sldId="2147480789"/>
            <ac:picMk id="30" creationId="{F3760D89-E570-9C40-D9B7-6965A0701D0F}"/>
          </ac:picMkLst>
        </pc:picChg>
        <pc:picChg chg="add mod">
          <ac:chgData name="Marc Mouries" userId="f1e71c85-8ae4-4ab5-89f7-987e32a473c9" providerId="ADAL" clId="{6898B170-6B88-4C4F-9DBA-1A7619C93764}" dt="2024-03-02T22:48:58.317" v="7881" actId="408"/>
          <ac:picMkLst>
            <pc:docMk/>
            <pc:sldMk cId="557939090" sldId="2147480789"/>
            <ac:picMk id="31" creationId="{DCE91E0F-4BF3-B4F4-5FAA-ED86CABCC296}"/>
          </ac:picMkLst>
        </pc:picChg>
        <pc:picChg chg="add mod">
          <ac:chgData name="Marc Mouries" userId="f1e71c85-8ae4-4ab5-89f7-987e32a473c9" providerId="ADAL" clId="{6898B170-6B88-4C4F-9DBA-1A7619C93764}" dt="2024-03-02T22:49:06.408" v="7882" actId="408"/>
          <ac:picMkLst>
            <pc:docMk/>
            <pc:sldMk cId="557939090" sldId="2147480789"/>
            <ac:picMk id="32" creationId="{906E5229-C15D-B1E4-F67F-213E6DB63133}"/>
          </ac:picMkLst>
        </pc:picChg>
        <pc:picChg chg="add del mod">
          <ac:chgData name="Marc Mouries" userId="f1e71c85-8ae4-4ab5-89f7-987e32a473c9" providerId="ADAL" clId="{6898B170-6B88-4C4F-9DBA-1A7619C93764}" dt="2024-03-02T22:30:45.259" v="7659" actId="478"/>
          <ac:picMkLst>
            <pc:docMk/>
            <pc:sldMk cId="557939090" sldId="2147480789"/>
            <ac:picMk id="33" creationId="{A6B51B49-8D8F-5C51-0876-9AF83B47158B}"/>
          </ac:picMkLst>
        </pc:picChg>
        <pc:picChg chg="add mod">
          <ac:chgData name="Marc Mouries" userId="f1e71c85-8ae4-4ab5-89f7-987e32a473c9" providerId="ADAL" clId="{6898B170-6B88-4C4F-9DBA-1A7619C93764}" dt="2024-03-02T22:49:06.408" v="7882" actId="408"/>
          <ac:picMkLst>
            <pc:docMk/>
            <pc:sldMk cId="557939090" sldId="2147480789"/>
            <ac:picMk id="34" creationId="{BA2D69A7-B1FA-F4B9-124E-BE9AF575FDCC}"/>
          </ac:picMkLst>
        </pc:picChg>
        <pc:picChg chg="add mod">
          <ac:chgData name="Marc Mouries" userId="f1e71c85-8ae4-4ab5-89f7-987e32a473c9" providerId="ADAL" clId="{6898B170-6B88-4C4F-9DBA-1A7619C93764}" dt="2024-03-02T22:47:23.584" v="7875" actId="1076"/>
          <ac:picMkLst>
            <pc:docMk/>
            <pc:sldMk cId="557939090" sldId="2147480789"/>
            <ac:picMk id="35" creationId="{B2B95595-ED54-1B46-0432-85E5CA83F6D7}"/>
          </ac:picMkLst>
        </pc:picChg>
        <pc:picChg chg="add mod">
          <ac:chgData name="Marc Mouries" userId="f1e71c85-8ae4-4ab5-89f7-987e32a473c9" providerId="ADAL" clId="{6898B170-6B88-4C4F-9DBA-1A7619C93764}" dt="2024-03-02T22:48:58.317" v="7881" actId="408"/>
          <ac:picMkLst>
            <pc:docMk/>
            <pc:sldMk cId="557939090" sldId="2147480789"/>
            <ac:picMk id="36" creationId="{91552CD9-50AA-DA7A-F005-8B146C035A77}"/>
          </ac:picMkLst>
        </pc:picChg>
        <pc:picChg chg="add mod">
          <ac:chgData name="Marc Mouries" userId="f1e71c85-8ae4-4ab5-89f7-987e32a473c9" providerId="ADAL" clId="{6898B170-6B88-4C4F-9DBA-1A7619C93764}" dt="2024-03-02T22:45:21.202" v="7867" actId="1076"/>
          <ac:picMkLst>
            <pc:docMk/>
            <pc:sldMk cId="557939090" sldId="2147480789"/>
            <ac:picMk id="37" creationId="{E2019D83-CE33-9A94-ACE3-F17163B804D8}"/>
          </ac:picMkLst>
        </pc:picChg>
      </pc:sldChg>
      <pc:sldChg chg="delSp modSp add del mod">
        <pc:chgData name="Marc Mouries" userId="f1e71c85-8ae4-4ab5-89f7-987e32a473c9" providerId="ADAL" clId="{6898B170-6B88-4C4F-9DBA-1A7619C93764}" dt="2024-03-02T22:44:27.952" v="7863" actId="2696"/>
        <pc:sldMkLst>
          <pc:docMk/>
          <pc:sldMk cId="1911919858" sldId="2147481282"/>
        </pc:sldMkLst>
        <pc:spChg chg="del mod topLvl">
          <ac:chgData name="Marc Mouries" userId="f1e71c85-8ae4-4ab5-89f7-987e32a473c9" providerId="ADAL" clId="{6898B170-6B88-4C4F-9DBA-1A7619C93764}" dt="2024-03-02T22:42:49.510" v="7842" actId="21"/>
          <ac:spMkLst>
            <pc:docMk/>
            <pc:sldMk cId="1911919858" sldId="2147481282"/>
            <ac:spMk id="4" creationId="{B500ED53-005B-D558-C755-29E1430F9B33}"/>
          </ac:spMkLst>
        </pc:spChg>
        <pc:grpChg chg="del mod">
          <ac:chgData name="Marc Mouries" userId="f1e71c85-8ae4-4ab5-89f7-987e32a473c9" providerId="ADAL" clId="{6898B170-6B88-4C4F-9DBA-1A7619C93764}" dt="2024-03-02T22:42:45.618" v="7841" actId="165"/>
          <ac:grpSpMkLst>
            <pc:docMk/>
            <pc:sldMk cId="1911919858" sldId="2147481282"/>
            <ac:grpSpMk id="2" creationId="{A96FFDA7-7513-CD4C-95F8-79183FE61722}"/>
          </ac:grpSpMkLst>
        </pc:grpChg>
        <pc:picChg chg="del mod topLvl">
          <ac:chgData name="Marc Mouries" userId="f1e71c85-8ae4-4ab5-89f7-987e32a473c9" providerId="ADAL" clId="{6898B170-6B88-4C4F-9DBA-1A7619C93764}" dt="2024-03-02T22:42:58.089" v="7844" actId="21"/>
          <ac:picMkLst>
            <pc:docMk/>
            <pc:sldMk cId="1911919858" sldId="2147481282"/>
            <ac:picMk id="3" creationId="{CC7DD8BA-F184-BCB0-F1F3-2F5988998208}"/>
          </ac:picMkLst>
        </pc:picChg>
      </pc:sldChg>
      <pc:sldChg chg="modSp mod ord modNotesTx">
        <pc:chgData name="Marc Mouries" userId="f1e71c85-8ae4-4ab5-89f7-987e32a473c9" providerId="ADAL" clId="{6898B170-6B88-4C4F-9DBA-1A7619C93764}" dt="2024-02-26T23:26:49.633" v="4530"/>
        <pc:sldMkLst>
          <pc:docMk/>
          <pc:sldMk cId="2463432206" sldId="2147481330"/>
        </pc:sldMkLst>
        <pc:picChg chg="mod">
          <ac:chgData name="Marc Mouries" userId="f1e71c85-8ae4-4ab5-89f7-987e32a473c9" providerId="ADAL" clId="{6898B170-6B88-4C4F-9DBA-1A7619C93764}" dt="2024-02-23T15:25:24.831" v="2489" actId="688"/>
          <ac:picMkLst>
            <pc:docMk/>
            <pc:sldMk cId="2463432206" sldId="2147481330"/>
            <ac:picMk id="9" creationId="{1286E631-3334-942F-FDC7-138F75CEB2C4}"/>
          </ac:picMkLst>
        </pc:picChg>
      </pc:sldChg>
      <pc:sldChg chg="new del">
        <pc:chgData name="Marc Mouries" userId="f1e71c85-8ae4-4ab5-89f7-987e32a473c9" providerId="ADAL" clId="{6898B170-6B88-4C4F-9DBA-1A7619C93764}" dt="2024-03-01T17:25:40.210" v="5692" actId="2696"/>
        <pc:sldMkLst>
          <pc:docMk/>
          <pc:sldMk cId="2202062346" sldId="2147481331"/>
        </pc:sldMkLst>
      </pc:sldChg>
      <pc:sldChg chg="new del">
        <pc:chgData name="Marc Mouries" userId="f1e71c85-8ae4-4ab5-89f7-987e32a473c9" providerId="ADAL" clId="{6898B170-6B88-4C4F-9DBA-1A7619C93764}" dt="2024-03-01T17:25:46.414" v="5704" actId="2696"/>
        <pc:sldMkLst>
          <pc:docMk/>
          <pc:sldMk cId="2419076060" sldId="2147481332"/>
        </pc:sldMkLst>
      </pc:sldChg>
      <pc:sldChg chg="addSp delSp modSp new del mod">
        <pc:chgData name="Marc Mouries" userId="f1e71c85-8ae4-4ab5-89f7-987e32a473c9" providerId="ADAL" clId="{6898B170-6B88-4C4F-9DBA-1A7619C93764}" dt="2024-02-23T15:18:33.799" v="2393" actId="2696"/>
        <pc:sldMkLst>
          <pc:docMk/>
          <pc:sldMk cId="262997231" sldId="2147481333"/>
        </pc:sldMkLst>
        <pc:spChg chg="add mod">
          <ac:chgData name="Marc Mouries" userId="f1e71c85-8ae4-4ab5-89f7-987e32a473c9" providerId="ADAL" clId="{6898B170-6B88-4C4F-9DBA-1A7619C93764}" dt="2024-02-23T15:13:25.517" v="2364" actId="20577"/>
          <ac:spMkLst>
            <pc:docMk/>
            <pc:sldMk cId="262997231" sldId="2147481333"/>
            <ac:spMk id="3" creationId="{5090848A-E7A1-6A9A-EEEB-D25DBE48E160}"/>
          </ac:spMkLst>
        </pc:spChg>
        <pc:spChg chg="add mod">
          <ac:chgData name="Marc Mouries" userId="f1e71c85-8ae4-4ab5-89f7-987e32a473c9" providerId="ADAL" clId="{6898B170-6B88-4C4F-9DBA-1A7619C93764}" dt="2024-02-23T15:13:19.725" v="2349" actId="14100"/>
          <ac:spMkLst>
            <pc:docMk/>
            <pc:sldMk cId="262997231" sldId="2147481333"/>
            <ac:spMk id="5" creationId="{FE6E23A0-C4F8-294A-1E94-F4882291F042}"/>
          </ac:spMkLst>
        </pc:spChg>
        <pc:picChg chg="add mod">
          <ac:chgData name="Marc Mouries" userId="f1e71c85-8ae4-4ab5-89f7-987e32a473c9" providerId="ADAL" clId="{6898B170-6B88-4C4F-9DBA-1A7619C93764}" dt="2024-02-23T15:12:46.788" v="2286" actId="1076"/>
          <ac:picMkLst>
            <pc:docMk/>
            <pc:sldMk cId="262997231" sldId="2147481333"/>
            <ac:picMk id="4" creationId="{2A87D35B-6DA0-8DDF-3647-1C9CCE6E02E8}"/>
          </ac:picMkLst>
        </pc:picChg>
        <pc:picChg chg="add del mod">
          <ac:chgData name="Marc Mouries" userId="f1e71c85-8ae4-4ab5-89f7-987e32a473c9" providerId="ADAL" clId="{6898B170-6B88-4C4F-9DBA-1A7619C93764}" dt="2024-02-23T15:12:10.073" v="2281" actId="478"/>
          <ac:picMkLst>
            <pc:docMk/>
            <pc:sldMk cId="262997231" sldId="2147481333"/>
            <ac:picMk id="1026" creationId="{800C0E6E-F131-437D-D75F-A092E7D8763C}"/>
          </ac:picMkLst>
        </pc:picChg>
        <pc:picChg chg="add">
          <ac:chgData name="Marc Mouries" userId="f1e71c85-8ae4-4ab5-89f7-987e32a473c9" providerId="ADAL" clId="{6898B170-6B88-4C4F-9DBA-1A7619C93764}" dt="2024-02-23T15:12:33.602" v="2283"/>
          <ac:picMkLst>
            <pc:docMk/>
            <pc:sldMk cId="262997231" sldId="2147481333"/>
            <ac:picMk id="1028" creationId="{DF608B65-2DF7-5F59-4D33-077CAEAC7999}"/>
          </ac:picMkLst>
        </pc:picChg>
      </pc:sldChg>
      <pc:sldChg chg="add del">
        <pc:chgData name="Marc Mouries" userId="f1e71c85-8ae4-4ab5-89f7-987e32a473c9" providerId="ADAL" clId="{6898B170-6B88-4C4F-9DBA-1A7619C93764}" dt="2024-02-23T15:18:43.555" v="2395"/>
        <pc:sldMkLst>
          <pc:docMk/>
          <pc:sldMk cId="1471084227" sldId="2147481333"/>
        </pc:sldMkLst>
      </pc:sldChg>
      <pc:sldChg chg="addSp delSp modSp add mod ord modNotesTx">
        <pc:chgData name="Marc Mouries" userId="f1e71c85-8ae4-4ab5-89f7-987e32a473c9" providerId="ADAL" clId="{6898B170-6B88-4C4F-9DBA-1A7619C93764}" dt="2024-03-02T22:49:26.221" v="7883" actId="1076"/>
        <pc:sldMkLst>
          <pc:docMk/>
          <pc:sldMk cId="2059258974" sldId="2147481333"/>
        </pc:sldMkLst>
        <pc:spChg chg="del mod">
          <ac:chgData name="Marc Mouries" userId="f1e71c85-8ae4-4ab5-89f7-987e32a473c9" providerId="ADAL" clId="{6898B170-6B88-4C4F-9DBA-1A7619C93764}" dt="2024-03-01T20:36:25.852" v="5863" actId="21"/>
          <ac:spMkLst>
            <pc:docMk/>
            <pc:sldMk cId="2059258974" sldId="2147481333"/>
            <ac:spMk id="3" creationId="{5090848A-E7A1-6A9A-EEEB-D25DBE48E160}"/>
          </ac:spMkLst>
        </pc:spChg>
        <pc:spChg chg="add mod">
          <ac:chgData name="Marc Mouries" userId="f1e71c85-8ae4-4ab5-89f7-987e32a473c9" providerId="ADAL" clId="{6898B170-6B88-4C4F-9DBA-1A7619C93764}" dt="2024-03-01T20:36:20.734" v="5862" actId="6549"/>
          <ac:spMkLst>
            <pc:docMk/>
            <pc:sldMk cId="2059258974" sldId="2147481333"/>
            <ac:spMk id="5" creationId="{9BD9B3B2-B10D-D4DB-9D64-6F9590DEE9DD}"/>
          </ac:spMkLst>
        </pc:spChg>
        <pc:spChg chg="del mod">
          <ac:chgData name="Marc Mouries" userId="f1e71c85-8ae4-4ab5-89f7-987e32a473c9" providerId="ADAL" clId="{6898B170-6B88-4C4F-9DBA-1A7619C93764}" dt="2024-02-26T23:13:19.003" v="4284" actId="21"/>
          <ac:spMkLst>
            <pc:docMk/>
            <pc:sldMk cId="2059258974" sldId="2147481333"/>
            <ac:spMk id="5" creationId="{FE6E23A0-C4F8-294A-1E94-F4882291F042}"/>
          </ac:spMkLst>
        </pc:spChg>
        <pc:spChg chg="add mod">
          <ac:chgData name="Marc Mouries" userId="f1e71c85-8ae4-4ab5-89f7-987e32a473c9" providerId="ADAL" clId="{6898B170-6B88-4C4F-9DBA-1A7619C93764}" dt="2024-02-26T23:35:28.325" v="4723" actId="13822"/>
          <ac:spMkLst>
            <pc:docMk/>
            <pc:sldMk cId="2059258974" sldId="2147481333"/>
            <ac:spMk id="6" creationId="{61A0BB08-B454-9132-CA60-A0CFCA29372B}"/>
          </ac:spMkLst>
        </pc:spChg>
        <pc:spChg chg="add mod">
          <ac:chgData name="Marc Mouries" userId="f1e71c85-8ae4-4ab5-89f7-987e32a473c9" providerId="ADAL" clId="{6898B170-6B88-4C4F-9DBA-1A7619C93764}" dt="2024-03-02T22:49:26.221" v="7883" actId="1076"/>
          <ac:spMkLst>
            <pc:docMk/>
            <pc:sldMk cId="2059258974" sldId="2147481333"/>
            <ac:spMk id="7" creationId="{561507F9-8B2B-D002-ABFF-4FB3BD90EC9A}"/>
          </ac:spMkLst>
        </pc:spChg>
        <pc:spChg chg="add mod">
          <ac:chgData name="Marc Mouries" userId="f1e71c85-8ae4-4ab5-89f7-987e32a473c9" providerId="ADAL" clId="{6898B170-6B88-4C4F-9DBA-1A7619C93764}" dt="2024-02-26T23:35:28.325" v="4723" actId="13822"/>
          <ac:spMkLst>
            <pc:docMk/>
            <pc:sldMk cId="2059258974" sldId="2147481333"/>
            <ac:spMk id="11" creationId="{9234D1EC-9BBE-A6C7-0237-9F90027B6293}"/>
          </ac:spMkLst>
        </pc:spChg>
        <pc:spChg chg="add mod">
          <ac:chgData name="Marc Mouries" userId="f1e71c85-8ae4-4ab5-89f7-987e32a473c9" providerId="ADAL" clId="{6898B170-6B88-4C4F-9DBA-1A7619C93764}" dt="2024-02-26T23:35:28.325" v="4723" actId="13822"/>
          <ac:spMkLst>
            <pc:docMk/>
            <pc:sldMk cId="2059258974" sldId="2147481333"/>
            <ac:spMk id="12" creationId="{5BD56081-FA96-6FCA-CCB8-1C0121E069A1}"/>
          </ac:spMkLst>
        </pc:spChg>
        <pc:spChg chg="add mod">
          <ac:chgData name="Marc Mouries" userId="f1e71c85-8ae4-4ab5-89f7-987e32a473c9" providerId="ADAL" clId="{6898B170-6B88-4C4F-9DBA-1A7619C93764}" dt="2024-02-26T23:35:28.325" v="4723" actId="13822"/>
          <ac:spMkLst>
            <pc:docMk/>
            <pc:sldMk cId="2059258974" sldId="2147481333"/>
            <ac:spMk id="13" creationId="{2D95B879-E7D7-9BA5-570C-7C47FA7696B1}"/>
          </ac:spMkLst>
        </pc:spChg>
        <pc:picChg chg="mod">
          <ac:chgData name="Marc Mouries" userId="f1e71c85-8ae4-4ab5-89f7-987e32a473c9" providerId="ADAL" clId="{6898B170-6B88-4C4F-9DBA-1A7619C93764}" dt="2024-02-26T22:41:37.428" v="4094" actId="1076"/>
          <ac:picMkLst>
            <pc:docMk/>
            <pc:sldMk cId="2059258974" sldId="2147481333"/>
            <ac:picMk id="4" creationId="{2A87D35B-6DA0-8DDF-3647-1C9CCE6E02E8}"/>
          </ac:picMkLst>
        </pc:picChg>
        <pc:picChg chg="add del mod">
          <ac:chgData name="Marc Mouries" userId="f1e71c85-8ae4-4ab5-89f7-987e32a473c9" providerId="ADAL" clId="{6898B170-6B88-4C4F-9DBA-1A7619C93764}" dt="2024-02-26T22:17:05.935" v="4009" actId="478"/>
          <ac:picMkLst>
            <pc:docMk/>
            <pc:sldMk cId="2059258974" sldId="2147481333"/>
            <ac:picMk id="9" creationId="{952C2C18-78D8-31C0-F23C-542642D4E76A}"/>
          </ac:picMkLst>
        </pc:picChg>
        <pc:picChg chg="add mod">
          <ac:chgData name="Marc Mouries" userId="f1e71c85-8ae4-4ab5-89f7-987e32a473c9" providerId="ADAL" clId="{6898B170-6B88-4C4F-9DBA-1A7619C93764}" dt="2024-02-26T22:31:59.878" v="4065" actId="1076"/>
          <ac:picMkLst>
            <pc:docMk/>
            <pc:sldMk cId="2059258974" sldId="2147481333"/>
            <ac:picMk id="10" creationId="{A07A4F50-F521-7AE6-E267-6BA638521074}"/>
          </ac:picMkLst>
        </pc:picChg>
        <pc:picChg chg="add mod">
          <ac:chgData name="Marc Mouries" userId="f1e71c85-8ae4-4ab5-89f7-987e32a473c9" providerId="ADAL" clId="{6898B170-6B88-4C4F-9DBA-1A7619C93764}" dt="2024-02-26T22:43:28.320" v="4105" actId="1076"/>
          <ac:picMkLst>
            <pc:docMk/>
            <pc:sldMk cId="2059258974" sldId="2147481333"/>
            <ac:picMk id="14" creationId="{9B55BE04-7033-68A8-EE68-8A7BFD38A1E5}"/>
          </ac:picMkLst>
        </pc:picChg>
        <pc:picChg chg="add mod">
          <ac:chgData name="Marc Mouries" userId="f1e71c85-8ae4-4ab5-89f7-987e32a473c9" providerId="ADAL" clId="{6898B170-6B88-4C4F-9DBA-1A7619C93764}" dt="2024-02-26T22:50:48.390" v="4122" actId="1076"/>
          <ac:picMkLst>
            <pc:docMk/>
            <pc:sldMk cId="2059258974" sldId="2147481333"/>
            <ac:picMk id="15" creationId="{BC522A13-A1F3-9762-7622-6A078C175233}"/>
          </ac:picMkLst>
        </pc:picChg>
      </pc:sldChg>
      <pc:sldChg chg="add ord">
        <pc:chgData name="Marc Mouries" userId="f1e71c85-8ae4-4ab5-89f7-987e32a473c9" providerId="ADAL" clId="{6898B170-6B88-4C4F-9DBA-1A7619C93764}" dt="2024-02-26T22:24:39.085" v="4021" actId="20578"/>
        <pc:sldMkLst>
          <pc:docMk/>
          <pc:sldMk cId="720283099" sldId="2147481334"/>
        </pc:sldMkLst>
      </pc:sldChg>
      <pc:sldChg chg="del modCm">
        <pc:chgData name="Marc Mouries" userId="f1e71c85-8ae4-4ab5-89f7-987e32a473c9" providerId="ADAL" clId="{6898B170-6B88-4C4F-9DBA-1A7619C93764}" dt="2024-02-26T22:24:30.239" v="4019" actId="2696"/>
        <pc:sldMkLst>
          <pc:docMk/>
          <pc:sldMk cId="1165843943" sldId="2147481334"/>
        </pc:sldMkLst>
        <pc:extLst>
          <p:ext xmlns:p="http://schemas.openxmlformats.org/presentationml/2006/main" uri="{D6D511B9-2390-475A-947B-AFAB55BFBCF1}">
            <pc226:cmChg xmlns:pc226="http://schemas.microsoft.com/office/powerpoint/2022/06/main/command" chg="">
              <pc226:chgData name="Marc Mouries" userId="f1e71c85-8ae4-4ab5-89f7-987e32a473c9" providerId="ADAL" clId="{6898B170-6B88-4C4F-9DBA-1A7619C93764}" dt="2024-02-23T15:19:55.702" v="2460"/>
              <pc2:cmMkLst xmlns:pc2="http://schemas.microsoft.com/office/powerpoint/2019/9/main/command">
                <pc:docMk/>
                <pc:sldMk cId="1165843943" sldId="2147481334"/>
                <pc2:cmMk id="{9CC61751-1DA2-D347-9600-5899185D14CD}"/>
              </pc2:cmMkLst>
              <pc226:cmRplyChg chg="add">
                <pc226:chgData name="Marc Mouries" userId="f1e71c85-8ae4-4ab5-89f7-987e32a473c9" providerId="ADAL" clId="{6898B170-6B88-4C4F-9DBA-1A7619C93764}" dt="2024-02-23T15:19:55.702" v="2460"/>
                <pc2:cmRplyMkLst xmlns:pc2="http://schemas.microsoft.com/office/powerpoint/2019/9/main/command">
                  <pc:docMk/>
                  <pc:sldMk cId="1165843943" sldId="2147481334"/>
                  <pc2:cmMk id="{9CC61751-1DA2-D347-9600-5899185D14CD}"/>
                  <pc2:cmRplyMk id="{50BC12F8-C905-E74C-BEDC-1B57ACFDA26C}"/>
                </pc2:cmRplyMkLst>
              </pc226:cmRplyChg>
            </pc226:cmChg>
          </p:ext>
        </pc:extLst>
      </pc:sldChg>
      <pc:sldChg chg="del">
        <pc:chgData name="Marc Mouries" userId="f1e71c85-8ae4-4ab5-89f7-987e32a473c9" providerId="ADAL" clId="{6898B170-6B88-4C4F-9DBA-1A7619C93764}" dt="2024-03-01T17:25:47.491" v="5706" actId="2696"/>
        <pc:sldMkLst>
          <pc:docMk/>
          <pc:sldMk cId="3441130616" sldId="2147481334"/>
        </pc:sldMkLst>
      </pc:sldChg>
      <pc:sldChg chg="add del">
        <pc:chgData name="Marc Mouries" userId="f1e71c85-8ae4-4ab5-89f7-987e32a473c9" providerId="ADAL" clId="{6898B170-6B88-4C4F-9DBA-1A7619C93764}" dt="2024-03-01T17:25:40.904" v="5693" actId="2696"/>
        <pc:sldMkLst>
          <pc:docMk/>
          <pc:sldMk cId="2158337390" sldId="2147481336"/>
        </pc:sldMkLst>
      </pc:sldChg>
      <pc:sldChg chg="add del">
        <pc:chgData name="Marc Mouries" userId="f1e71c85-8ae4-4ab5-89f7-987e32a473c9" providerId="ADAL" clId="{6898B170-6B88-4C4F-9DBA-1A7619C93764}" dt="2024-02-23T15:17:17.345" v="2390"/>
        <pc:sldMkLst>
          <pc:docMk/>
          <pc:sldMk cId="847419359" sldId="2147481337"/>
        </pc:sldMkLst>
      </pc:sldChg>
      <pc:sldChg chg="add del">
        <pc:chgData name="Marc Mouries" userId="f1e71c85-8ae4-4ab5-89f7-987e32a473c9" providerId="ADAL" clId="{6898B170-6B88-4C4F-9DBA-1A7619C93764}" dt="2024-02-23T19:32:38.957" v="2832" actId="2696"/>
        <pc:sldMkLst>
          <pc:docMk/>
          <pc:sldMk cId="2829757964" sldId="2147481337"/>
        </pc:sldMkLst>
      </pc:sldChg>
      <pc:sldChg chg="add del">
        <pc:chgData name="Marc Mouries" userId="f1e71c85-8ae4-4ab5-89f7-987e32a473c9" providerId="ADAL" clId="{6898B170-6B88-4C4F-9DBA-1A7619C93764}" dt="2024-03-01T17:25:42.485" v="5694" actId="2696"/>
        <pc:sldMkLst>
          <pc:docMk/>
          <pc:sldMk cId="17098895" sldId="2147481338"/>
        </pc:sldMkLst>
      </pc:sldChg>
      <pc:sldChg chg="modSp">
        <pc:chgData name="Marc Mouries" userId="f1e71c85-8ae4-4ab5-89f7-987e32a473c9" providerId="ADAL" clId="{6898B170-6B88-4C4F-9DBA-1A7619C93764}" dt="2024-03-01T20:39:33.257" v="5958" actId="20577"/>
        <pc:sldMkLst>
          <pc:docMk/>
          <pc:sldMk cId="2448519892" sldId="2147481341"/>
        </pc:sldMkLst>
        <pc:spChg chg="mod">
          <ac:chgData name="Marc Mouries" userId="f1e71c85-8ae4-4ab5-89f7-987e32a473c9" providerId="ADAL" clId="{6898B170-6B88-4C4F-9DBA-1A7619C93764}" dt="2024-03-01T20:39:33.257" v="5958" actId="20577"/>
          <ac:spMkLst>
            <pc:docMk/>
            <pc:sldMk cId="2448519892" sldId="2147481341"/>
            <ac:spMk id="19" creationId="{EFA4817D-EE75-0E41-B82F-FDC579FE61AE}"/>
          </ac:spMkLst>
        </pc:spChg>
      </pc:sldChg>
      <pc:sldChg chg="addSp delSp modSp mod ord modNotesTx">
        <pc:chgData name="Marc Mouries" userId="f1e71c85-8ae4-4ab5-89f7-987e32a473c9" providerId="ADAL" clId="{6898B170-6B88-4C4F-9DBA-1A7619C93764}" dt="2024-02-27T15:48:55.281" v="5134" actId="20577"/>
        <pc:sldMkLst>
          <pc:docMk/>
          <pc:sldMk cId="356422260" sldId="2147481342"/>
        </pc:sldMkLst>
        <pc:spChg chg="mod">
          <ac:chgData name="Marc Mouries" userId="f1e71c85-8ae4-4ab5-89f7-987e32a473c9" providerId="ADAL" clId="{6898B170-6B88-4C4F-9DBA-1A7619C93764}" dt="2024-02-26T23:00:35.705" v="4188" actId="20577"/>
          <ac:spMkLst>
            <pc:docMk/>
            <pc:sldMk cId="356422260" sldId="2147481342"/>
            <ac:spMk id="2" creationId="{41376B45-B29B-4DFD-8B15-58E4B193AEA4}"/>
          </ac:spMkLst>
        </pc:spChg>
        <pc:spChg chg="mod">
          <ac:chgData name="Marc Mouries" userId="f1e71c85-8ae4-4ab5-89f7-987e32a473c9" providerId="ADAL" clId="{6898B170-6B88-4C4F-9DBA-1A7619C93764}" dt="2024-02-26T23:01:43.806" v="4241"/>
          <ac:spMkLst>
            <pc:docMk/>
            <pc:sldMk cId="356422260" sldId="2147481342"/>
            <ac:spMk id="3" creationId="{2E2F9361-5D12-4333-AF66-BBA7A3691D8A}"/>
          </ac:spMkLst>
        </pc:spChg>
        <pc:spChg chg="del">
          <ac:chgData name="Marc Mouries" userId="f1e71c85-8ae4-4ab5-89f7-987e32a473c9" providerId="ADAL" clId="{6898B170-6B88-4C4F-9DBA-1A7619C93764}" dt="2024-02-26T22:51:46.722" v="4132" actId="478"/>
          <ac:spMkLst>
            <pc:docMk/>
            <pc:sldMk cId="356422260" sldId="2147481342"/>
            <ac:spMk id="4" creationId="{25904778-2FF3-F9D9-951C-6492B75588FF}"/>
          </ac:spMkLst>
        </pc:spChg>
        <pc:spChg chg="add del mod">
          <ac:chgData name="Marc Mouries" userId="f1e71c85-8ae4-4ab5-89f7-987e32a473c9" providerId="ADAL" clId="{6898B170-6B88-4C4F-9DBA-1A7619C93764}" dt="2024-02-27T15:34:30.843" v="4900" actId="21"/>
          <ac:spMkLst>
            <pc:docMk/>
            <pc:sldMk cId="356422260" sldId="2147481342"/>
            <ac:spMk id="6" creationId="{3F6DB9B1-4DE7-1357-214B-FB503280942E}"/>
          </ac:spMkLst>
        </pc:spChg>
        <pc:spChg chg="add mod">
          <ac:chgData name="Marc Mouries" userId="f1e71c85-8ae4-4ab5-89f7-987e32a473c9" providerId="ADAL" clId="{6898B170-6B88-4C4F-9DBA-1A7619C93764}" dt="2024-02-27T15:35:06.140" v="4923" actId="6549"/>
          <ac:spMkLst>
            <pc:docMk/>
            <pc:sldMk cId="356422260" sldId="2147481342"/>
            <ac:spMk id="7" creationId="{2DCEC937-879E-0D89-F78A-A908D9994277}"/>
          </ac:spMkLst>
        </pc:spChg>
        <pc:spChg chg="add mod">
          <ac:chgData name="Marc Mouries" userId="f1e71c85-8ae4-4ab5-89f7-987e32a473c9" providerId="ADAL" clId="{6898B170-6B88-4C4F-9DBA-1A7619C93764}" dt="2024-02-27T15:48:55.281" v="5134" actId="20577"/>
          <ac:spMkLst>
            <pc:docMk/>
            <pc:sldMk cId="356422260" sldId="2147481342"/>
            <ac:spMk id="8" creationId="{55E49708-2711-765A-7D37-93EDAF0490ED}"/>
          </ac:spMkLst>
        </pc:spChg>
      </pc:sldChg>
      <pc:sldChg chg="modSp">
        <pc:chgData name="Marc Mouries" userId="f1e71c85-8ae4-4ab5-89f7-987e32a473c9" providerId="ADAL" clId="{6898B170-6B88-4C4F-9DBA-1A7619C93764}" dt="2024-03-01T21:53:38.575" v="6635" actId="404"/>
        <pc:sldMkLst>
          <pc:docMk/>
          <pc:sldMk cId="1718798824" sldId="2147481346"/>
        </pc:sldMkLst>
        <pc:spChg chg="mod">
          <ac:chgData name="Marc Mouries" userId="f1e71c85-8ae4-4ab5-89f7-987e32a473c9" providerId="ADAL" clId="{6898B170-6B88-4C4F-9DBA-1A7619C93764}" dt="2024-03-01T21:53:38.575" v="6635" actId="404"/>
          <ac:spMkLst>
            <pc:docMk/>
            <pc:sldMk cId="1718798824" sldId="2147481346"/>
            <ac:spMk id="2" creationId="{12A11179-D344-2FAC-5AFA-DE038DE63D7E}"/>
          </ac:spMkLst>
        </pc:spChg>
      </pc:sldChg>
      <pc:sldChg chg="addSp modSp mod">
        <pc:chgData name="Marc Mouries" userId="f1e71c85-8ae4-4ab5-89f7-987e32a473c9" providerId="ADAL" clId="{6898B170-6B88-4C4F-9DBA-1A7619C93764}" dt="2024-02-23T22:31:42.115" v="2952" actId="20577"/>
        <pc:sldMkLst>
          <pc:docMk/>
          <pc:sldMk cId="3143936598" sldId="2147481347"/>
        </pc:sldMkLst>
        <pc:spChg chg="add mod">
          <ac:chgData name="Marc Mouries" userId="f1e71c85-8ae4-4ab5-89f7-987e32a473c9" providerId="ADAL" clId="{6898B170-6B88-4C4F-9DBA-1A7619C93764}" dt="2024-02-23T22:31:42.115" v="2952" actId="20577"/>
          <ac:spMkLst>
            <pc:docMk/>
            <pc:sldMk cId="3143936598" sldId="2147481347"/>
            <ac:spMk id="121" creationId="{799768B8-D961-8EFD-FAA9-EB4B24745FED}"/>
          </ac:spMkLst>
        </pc:spChg>
        <pc:picChg chg="add mod">
          <ac:chgData name="Marc Mouries" userId="f1e71c85-8ae4-4ab5-89f7-987e32a473c9" providerId="ADAL" clId="{6898B170-6B88-4C4F-9DBA-1A7619C93764}" dt="2024-02-23T15:43:48.877" v="2585" actId="14100"/>
          <ac:picMkLst>
            <pc:docMk/>
            <pc:sldMk cId="3143936598" sldId="2147481347"/>
            <ac:picMk id="117" creationId="{8E1A092C-04E7-A3CA-04E4-3C9B8549DF28}"/>
          </ac:picMkLst>
        </pc:picChg>
        <pc:picChg chg="add mod">
          <ac:chgData name="Marc Mouries" userId="f1e71c85-8ae4-4ab5-89f7-987e32a473c9" providerId="ADAL" clId="{6898B170-6B88-4C4F-9DBA-1A7619C93764}" dt="2024-02-23T18:14:52.916" v="2593" actId="1076"/>
          <ac:picMkLst>
            <pc:docMk/>
            <pc:sldMk cId="3143936598" sldId="2147481347"/>
            <ac:picMk id="120" creationId="{A6019A63-8506-91D8-3CD3-B749235ED867}"/>
          </ac:picMkLst>
        </pc:picChg>
      </pc:sldChg>
      <pc:sldChg chg="addSp delSp modSp new add del mod modNotesTx">
        <pc:chgData name="Marc Mouries" userId="f1e71c85-8ae4-4ab5-89f7-987e32a473c9" providerId="ADAL" clId="{6898B170-6B88-4C4F-9DBA-1A7619C93764}" dt="2024-02-26T23:19:46.076" v="4429" actId="2696"/>
        <pc:sldMkLst>
          <pc:docMk/>
          <pc:sldMk cId="2270765908" sldId="2147481348"/>
        </pc:sldMkLst>
        <pc:spChg chg="del">
          <ac:chgData name="Marc Mouries" userId="f1e71c85-8ae4-4ab5-89f7-987e32a473c9" providerId="ADAL" clId="{6898B170-6B88-4C4F-9DBA-1A7619C93764}" dt="2024-02-23T15:32:01.847" v="2521" actId="478"/>
          <ac:spMkLst>
            <pc:docMk/>
            <pc:sldMk cId="2270765908" sldId="2147481348"/>
            <ac:spMk id="2" creationId="{06E8CF96-880E-14BA-87C9-02071A76B942}"/>
          </ac:spMkLst>
        </pc:spChg>
        <pc:spChg chg="add mod">
          <ac:chgData name="Marc Mouries" userId="f1e71c85-8ae4-4ab5-89f7-987e32a473c9" providerId="ADAL" clId="{6898B170-6B88-4C4F-9DBA-1A7619C93764}" dt="2024-02-23T15:31:52.820" v="2520" actId="1076"/>
          <ac:spMkLst>
            <pc:docMk/>
            <pc:sldMk cId="2270765908" sldId="2147481348"/>
            <ac:spMk id="4" creationId="{7B62D694-D6F2-CB29-D616-9A9A06224A38}"/>
          </ac:spMkLst>
        </pc:spChg>
      </pc:sldChg>
      <pc:sldChg chg="addSp delSp modSp new del mod ord modNotesTx">
        <pc:chgData name="Marc Mouries" userId="f1e71c85-8ae4-4ab5-89f7-987e32a473c9" providerId="ADAL" clId="{6898B170-6B88-4C4F-9DBA-1A7619C93764}" dt="2024-03-02T22:41:26.854" v="7835" actId="2696"/>
        <pc:sldMkLst>
          <pc:docMk/>
          <pc:sldMk cId="4213691423" sldId="2147481349"/>
        </pc:sldMkLst>
        <pc:spChg chg="add mod">
          <ac:chgData name="Marc Mouries" userId="f1e71c85-8ae4-4ab5-89f7-987e32a473c9" providerId="ADAL" clId="{6898B170-6B88-4C4F-9DBA-1A7619C93764}" dt="2024-03-01T20:37:04.921" v="5921" actId="20577"/>
          <ac:spMkLst>
            <pc:docMk/>
            <pc:sldMk cId="4213691423" sldId="2147481349"/>
            <ac:spMk id="2" creationId="{31BA6F70-1C70-71F9-C670-307C3BE7B6C9}"/>
          </ac:spMkLst>
        </pc:spChg>
        <pc:spChg chg="del">
          <ac:chgData name="Marc Mouries" userId="f1e71c85-8ae4-4ab5-89f7-987e32a473c9" providerId="ADAL" clId="{6898B170-6B88-4C4F-9DBA-1A7619C93764}" dt="2024-02-26T23:30:30.769" v="4634" actId="478"/>
          <ac:spMkLst>
            <pc:docMk/>
            <pc:sldMk cId="4213691423" sldId="2147481349"/>
            <ac:spMk id="2" creationId="{E2ED8257-0EB2-13D4-709D-5158520C8361}"/>
          </ac:spMkLst>
        </pc:spChg>
        <pc:spChg chg="add mod">
          <ac:chgData name="Marc Mouries" userId="f1e71c85-8ae4-4ab5-89f7-987e32a473c9" providerId="ADAL" clId="{6898B170-6B88-4C4F-9DBA-1A7619C93764}" dt="2024-03-02T14:10:21.580" v="6723" actId="1076"/>
          <ac:spMkLst>
            <pc:docMk/>
            <pc:sldMk cId="4213691423" sldId="2147481349"/>
            <ac:spMk id="4" creationId="{5A6B5DC1-03D4-B6D1-CBA8-8FE22E6432FF}"/>
          </ac:spMkLst>
        </pc:spChg>
        <pc:spChg chg="add del mod">
          <ac:chgData name="Marc Mouries" userId="f1e71c85-8ae4-4ab5-89f7-987e32a473c9" providerId="ADAL" clId="{6898B170-6B88-4C4F-9DBA-1A7619C93764}" dt="2024-03-02T22:41:26.655" v="7834"/>
          <ac:spMkLst>
            <pc:docMk/>
            <pc:sldMk cId="4213691423" sldId="2147481349"/>
            <ac:spMk id="5" creationId="{C2841186-AFE2-7DE9-0C71-CE4D6EFF2C2B}"/>
          </ac:spMkLst>
        </pc:spChg>
        <pc:spChg chg="add del mod">
          <ac:chgData name="Marc Mouries" userId="f1e71c85-8ae4-4ab5-89f7-987e32a473c9" providerId="ADAL" clId="{6898B170-6B88-4C4F-9DBA-1A7619C93764}" dt="2024-03-02T15:16:19.264" v="6807" actId="21"/>
          <ac:spMkLst>
            <pc:docMk/>
            <pc:sldMk cId="4213691423" sldId="2147481349"/>
            <ac:spMk id="6" creationId="{EC5EF49E-E042-4FDC-D60B-087248B05F39}"/>
          </ac:spMkLst>
        </pc:spChg>
        <pc:spChg chg="add mod">
          <ac:chgData name="Marc Mouries" userId="f1e71c85-8ae4-4ab5-89f7-987e32a473c9" providerId="ADAL" clId="{6898B170-6B88-4C4F-9DBA-1A7619C93764}" dt="2024-03-02T14:10:14.660" v="6722" actId="1076"/>
          <ac:spMkLst>
            <pc:docMk/>
            <pc:sldMk cId="4213691423" sldId="2147481349"/>
            <ac:spMk id="7" creationId="{29DC3488-1AF1-D869-5E47-E3455E96E369}"/>
          </ac:spMkLst>
        </pc:spChg>
        <pc:spChg chg="add mod">
          <ac:chgData name="Marc Mouries" userId="f1e71c85-8ae4-4ab5-89f7-987e32a473c9" providerId="ADAL" clId="{6898B170-6B88-4C4F-9DBA-1A7619C93764}" dt="2024-03-02T14:10:14.660" v="6722" actId="1076"/>
          <ac:spMkLst>
            <pc:docMk/>
            <pc:sldMk cId="4213691423" sldId="2147481349"/>
            <ac:spMk id="8" creationId="{A638AD4B-0C60-2CF5-9FB0-B1C51488C82F}"/>
          </ac:spMkLst>
        </pc:spChg>
        <pc:spChg chg="add mod">
          <ac:chgData name="Marc Mouries" userId="f1e71c85-8ae4-4ab5-89f7-987e32a473c9" providerId="ADAL" clId="{6898B170-6B88-4C4F-9DBA-1A7619C93764}" dt="2024-03-02T14:10:14.660" v="6722" actId="1076"/>
          <ac:spMkLst>
            <pc:docMk/>
            <pc:sldMk cId="4213691423" sldId="2147481349"/>
            <ac:spMk id="9" creationId="{FBA08C8F-473A-3B8A-1D97-42CD3D2DCD46}"/>
          </ac:spMkLst>
        </pc:spChg>
        <pc:spChg chg="add mod">
          <ac:chgData name="Marc Mouries" userId="f1e71c85-8ae4-4ab5-89f7-987e32a473c9" providerId="ADAL" clId="{6898B170-6B88-4C4F-9DBA-1A7619C93764}" dt="2024-03-02T14:10:14.660" v="6722" actId="1076"/>
          <ac:spMkLst>
            <pc:docMk/>
            <pc:sldMk cId="4213691423" sldId="2147481349"/>
            <ac:spMk id="10" creationId="{BFD79C03-D6E2-5732-F8FC-5C0BEB8DEE62}"/>
          </ac:spMkLst>
        </pc:spChg>
        <pc:spChg chg="add mod">
          <ac:chgData name="Marc Mouries" userId="f1e71c85-8ae4-4ab5-89f7-987e32a473c9" providerId="ADAL" clId="{6898B170-6B88-4C4F-9DBA-1A7619C93764}" dt="2024-03-02T14:10:14.660" v="6722" actId="1076"/>
          <ac:spMkLst>
            <pc:docMk/>
            <pc:sldMk cId="4213691423" sldId="2147481349"/>
            <ac:spMk id="12" creationId="{EE93221F-F54B-A221-5151-EA34A7A26F48}"/>
          </ac:spMkLst>
        </pc:spChg>
        <pc:spChg chg="add mod">
          <ac:chgData name="Marc Mouries" userId="f1e71c85-8ae4-4ab5-89f7-987e32a473c9" providerId="ADAL" clId="{6898B170-6B88-4C4F-9DBA-1A7619C93764}" dt="2024-03-02T15:15:20.843" v="6804" actId="20577"/>
          <ac:spMkLst>
            <pc:docMk/>
            <pc:sldMk cId="4213691423" sldId="2147481349"/>
            <ac:spMk id="13" creationId="{75802C50-E02B-EA1B-1E86-88EC76D5E239}"/>
          </ac:spMkLst>
        </pc:spChg>
        <pc:spChg chg="add mod">
          <ac:chgData name="Marc Mouries" userId="f1e71c85-8ae4-4ab5-89f7-987e32a473c9" providerId="ADAL" clId="{6898B170-6B88-4C4F-9DBA-1A7619C93764}" dt="2024-03-02T15:17:25.466" v="6832" actId="20577"/>
          <ac:spMkLst>
            <pc:docMk/>
            <pc:sldMk cId="4213691423" sldId="2147481349"/>
            <ac:spMk id="14" creationId="{EF981C8A-303E-9DAF-5D61-E350241967E3}"/>
          </ac:spMkLst>
        </pc:spChg>
        <pc:spChg chg="add mod">
          <ac:chgData name="Marc Mouries" userId="f1e71c85-8ae4-4ab5-89f7-987e32a473c9" providerId="ADAL" clId="{6898B170-6B88-4C4F-9DBA-1A7619C93764}" dt="2024-03-02T15:17:32.291" v="6837" actId="20577"/>
          <ac:spMkLst>
            <pc:docMk/>
            <pc:sldMk cId="4213691423" sldId="2147481349"/>
            <ac:spMk id="15" creationId="{09C9D2AE-35C3-6072-F28E-DD5001366FA0}"/>
          </ac:spMkLst>
        </pc:spChg>
        <pc:spChg chg="add mod">
          <ac:chgData name="Marc Mouries" userId="f1e71c85-8ae4-4ab5-89f7-987e32a473c9" providerId="ADAL" clId="{6898B170-6B88-4C4F-9DBA-1A7619C93764}" dt="2024-03-02T15:16:41.566" v="6813" actId="20577"/>
          <ac:spMkLst>
            <pc:docMk/>
            <pc:sldMk cId="4213691423" sldId="2147481349"/>
            <ac:spMk id="16" creationId="{D9BAFE03-D979-A9A2-3937-2CA8BA7D2CFA}"/>
          </ac:spMkLst>
        </pc:spChg>
        <pc:picChg chg="add mod">
          <ac:chgData name="Marc Mouries" userId="f1e71c85-8ae4-4ab5-89f7-987e32a473c9" providerId="ADAL" clId="{6898B170-6B88-4C4F-9DBA-1A7619C93764}" dt="2024-03-02T15:13:01.087" v="6750" actId="14100"/>
          <ac:picMkLst>
            <pc:docMk/>
            <pc:sldMk cId="4213691423" sldId="2147481349"/>
            <ac:picMk id="3" creationId="{DEDD77B6-26E8-F484-1E65-9D0FAB654EC8}"/>
          </ac:picMkLst>
        </pc:picChg>
        <pc:picChg chg="add mod">
          <ac:chgData name="Marc Mouries" userId="f1e71c85-8ae4-4ab5-89f7-987e32a473c9" providerId="ADAL" clId="{6898B170-6B88-4C4F-9DBA-1A7619C93764}" dt="2024-03-02T15:15:51.683" v="6806" actId="552"/>
          <ac:picMkLst>
            <pc:docMk/>
            <pc:sldMk cId="4213691423" sldId="2147481349"/>
            <ac:picMk id="11" creationId="{76AB0DC9-6779-47B1-8665-1CAC057BB78B}"/>
          </ac:picMkLst>
        </pc:picChg>
      </pc:sldChg>
      <pc:sldChg chg="addSp modSp">
        <pc:chgData name="Marc Mouries" userId="f1e71c85-8ae4-4ab5-89f7-987e32a473c9" providerId="ADAL" clId="{6898B170-6B88-4C4F-9DBA-1A7619C93764}" dt="2024-03-01T20:57:45.720" v="6220" actId="20577"/>
        <pc:sldMkLst>
          <pc:docMk/>
          <pc:sldMk cId="3796991372" sldId="2147481351"/>
        </pc:sldMkLst>
        <pc:spChg chg="add mod">
          <ac:chgData name="Marc Mouries" userId="f1e71c85-8ae4-4ab5-89f7-987e32a473c9" providerId="ADAL" clId="{6898B170-6B88-4C4F-9DBA-1A7619C93764}" dt="2024-03-01T20:57:45.720" v="6220" actId="20577"/>
          <ac:spMkLst>
            <pc:docMk/>
            <pc:sldMk cId="3796991372" sldId="2147481351"/>
            <ac:spMk id="2" creationId="{B4CCAADA-2AB6-9773-19DD-FB69096945A6}"/>
          </ac:spMkLst>
        </pc:spChg>
        <pc:spChg chg="mod">
          <ac:chgData name="Marc Mouries" userId="f1e71c85-8ae4-4ab5-89f7-987e32a473c9" providerId="ADAL" clId="{6898B170-6B88-4C4F-9DBA-1A7619C93764}" dt="2024-03-01T20:56:07.304" v="6217" actId="6549"/>
          <ac:spMkLst>
            <pc:docMk/>
            <pc:sldMk cId="3796991372" sldId="2147481351"/>
            <ac:spMk id="3" creationId="{3A7FD74D-1B21-ACF9-ACCF-0A6623C18BEA}"/>
          </ac:spMkLst>
        </pc:spChg>
      </pc:sldChg>
      <pc:sldChg chg="modSp new del mod">
        <pc:chgData name="Marc Mouries" userId="f1e71c85-8ae4-4ab5-89f7-987e32a473c9" providerId="ADAL" clId="{6898B170-6B88-4C4F-9DBA-1A7619C93764}" dt="2024-03-01T17:25:37.950" v="5689" actId="2696"/>
        <pc:sldMkLst>
          <pc:docMk/>
          <pc:sldMk cId="2458291239" sldId="2147481357"/>
        </pc:sldMkLst>
        <pc:spChg chg="mod">
          <ac:chgData name="Marc Mouries" userId="f1e71c85-8ae4-4ab5-89f7-987e32a473c9" providerId="ADAL" clId="{6898B170-6B88-4C4F-9DBA-1A7619C93764}" dt="2024-02-23T18:17:19.475" v="2606" actId="20577"/>
          <ac:spMkLst>
            <pc:docMk/>
            <pc:sldMk cId="2458291239" sldId="2147481357"/>
            <ac:spMk id="2" creationId="{9344DD97-8204-09A7-6C1D-DA1EC13039FC}"/>
          </ac:spMkLst>
        </pc:spChg>
        <pc:spChg chg="mod">
          <ac:chgData name="Marc Mouries" userId="f1e71c85-8ae4-4ab5-89f7-987e32a473c9" providerId="ADAL" clId="{6898B170-6B88-4C4F-9DBA-1A7619C93764}" dt="2024-02-23T18:17:46.555" v="2647" actId="113"/>
          <ac:spMkLst>
            <pc:docMk/>
            <pc:sldMk cId="2458291239" sldId="2147481357"/>
            <ac:spMk id="3" creationId="{3E2964FF-7684-30C4-574B-6AD9D92A223E}"/>
          </ac:spMkLst>
        </pc:spChg>
      </pc:sldChg>
      <pc:sldChg chg="new del ord">
        <pc:chgData name="Marc Mouries" userId="f1e71c85-8ae4-4ab5-89f7-987e32a473c9" providerId="ADAL" clId="{6898B170-6B88-4C4F-9DBA-1A7619C93764}" dt="2024-02-23T22:49:59.907" v="2965" actId="2696"/>
        <pc:sldMkLst>
          <pc:docMk/>
          <pc:sldMk cId="71686118" sldId="2147481358"/>
        </pc:sldMkLst>
      </pc:sldChg>
      <pc:sldChg chg="new del">
        <pc:chgData name="Marc Mouries" userId="f1e71c85-8ae4-4ab5-89f7-987e32a473c9" providerId="ADAL" clId="{6898B170-6B88-4C4F-9DBA-1A7619C93764}" dt="2024-02-23T22:49:30.628" v="2963" actId="2696"/>
        <pc:sldMkLst>
          <pc:docMk/>
          <pc:sldMk cId="668444528" sldId="2147481359"/>
        </pc:sldMkLst>
      </pc:sldChg>
      <pc:sldChg chg="add del">
        <pc:chgData name="Marc Mouries" userId="f1e71c85-8ae4-4ab5-89f7-987e32a473c9" providerId="ADAL" clId="{6898B170-6B88-4C4F-9DBA-1A7619C93764}" dt="2024-02-29T19:53:04.477" v="5450" actId="2696"/>
        <pc:sldMkLst>
          <pc:docMk/>
          <pc:sldMk cId="2618863839" sldId="2147481360"/>
        </pc:sldMkLst>
      </pc:sldChg>
      <pc:sldChg chg="addSp modSp new del modNotesTx">
        <pc:chgData name="Marc Mouries" userId="f1e71c85-8ae4-4ab5-89f7-987e32a473c9" providerId="ADAL" clId="{6898B170-6B88-4C4F-9DBA-1A7619C93764}" dt="2024-02-26T22:23:47.449" v="4016" actId="2696"/>
        <pc:sldMkLst>
          <pc:docMk/>
          <pc:sldMk cId="3567030183" sldId="2147481360"/>
        </pc:sldMkLst>
        <pc:picChg chg="add mod">
          <ac:chgData name="Marc Mouries" userId="f1e71c85-8ae4-4ab5-89f7-987e32a473c9" providerId="ADAL" clId="{6898B170-6B88-4C4F-9DBA-1A7619C93764}" dt="2024-02-23T22:49:15.317" v="2962"/>
          <ac:picMkLst>
            <pc:docMk/>
            <pc:sldMk cId="3567030183" sldId="2147481360"/>
            <ac:picMk id="4098" creationId="{1BFF8D7C-C36E-2468-046E-01E2F6361C83}"/>
          </ac:picMkLst>
        </pc:picChg>
      </pc:sldChg>
      <pc:sldChg chg="addSp delSp new del mod">
        <pc:chgData name="Marc Mouries" userId="f1e71c85-8ae4-4ab5-89f7-987e32a473c9" providerId="ADAL" clId="{6898B170-6B88-4C4F-9DBA-1A7619C93764}" dt="2024-02-26T22:23:47.449" v="4016" actId="2696"/>
        <pc:sldMkLst>
          <pc:docMk/>
          <pc:sldMk cId="2347062461" sldId="2147481361"/>
        </pc:sldMkLst>
        <pc:spChg chg="del">
          <ac:chgData name="Marc Mouries" userId="f1e71c85-8ae4-4ab5-89f7-987e32a473c9" providerId="ADAL" clId="{6898B170-6B88-4C4F-9DBA-1A7619C93764}" dt="2024-02-23T22:53:07.355" v="2969" actId="478"/>
          <ac:spMkLst>
            <pc:docMk/>
            <pc:sldMk cId="2347062461" sldId="2147481361"/>
            <ac:spMk id="2" creationId="{BA6F1579-4AC0-82AF-893F-E03D181EBAD9}"/>
          </ac:spMkLst>
        </pc:spChg>
        <pc:picChg chg="add">
          <ac:chgData name="Marc Mouries" userId="f1e71c85-8ae4-4ab5-89f7-987e32a473c9" providerId="ADAL" clId="{6898B170-6B88-4C4F-9DBA-1A7619C93764}" dt="2024-02-23T22:53:03.691" v="2968"/>
          <ac:picMkLst>
            <pc:docMk/>
            <pc:sldMk cId="2347062461" sldId="2147481361"/>
            <ac:picMk id="5122" creationId="{93E65EC2-11D6-2D05-605E-A8A54898B3F8}"/>
          </ac:picMkLst>
        </pc:picChg>
      </pc:sldChg>
      <pc:sldChg chg="add del">
        <pc:chgData name="Marc Mouries" userId="f1e71c85-8ae4-4ab5-89f7-987e32a473c9" providerId="ADAL" clId="{6898B170-6B88-4C4F-9DBA-1A7619C93764}" dt="2024-03-01T17:25:37.011" v="5688" actId="2696"/>
        <pc:sldMkLst>
          <pc:docMk/>
          <pc:sldMk cId="3065877939" sldId="2147481361"/>
        </pc:sldMkLst>
      </pc:sldChg>
      <pc:sldChg chg="addSp delSp modSp new mod ord modNotesTx">
        <pc:chgData name="Marc Mouries" userId="f1e71c85-8ae4-4ab5-89f7-987e32a473c9" providerId="ADAL" clId="{6898B170-6B88-4C4F-9DBA-1A7619C93764}" dt="2024-02-27T15:27:31.082" v="4881" actId="20578"/>
        <pc:sldMkLst>
          <pc:docMk/>
          <pc:sldMk cId="1389246668" sldId="2147481362"/>
        </pc:sldMkLst>
        <pc:spChg chg="del">
          <ac:chgData name="Marc Mouries" userId="f1e71c85-8ae4-4ab5-89f7-987e32a473c9" providerId="ADAL" clId="{6898B170-6B88-4C4F-9DBA-1A7619C93764}" dt="2024-02-23T22:56:05.364" v="2972" actId="21"/>
          <ac:spMkLst>
            <pc:docMk/>
            <pc:sldMk cId="1389246668" sldId="2147481362"/>
            <ac:spMk id="2" creationId="{96A75649-703A-DDBF-31F0-BB0E37B5D0D0}"/>
          </ac:spMkLst>
        </pc:spChg>
        <pc:picChg chg="add mod">
          <ac:chgData name="Marc Mouries" userId="f1e71c85-8ae4-4ab5-89f7-987e32a473c9" providerId="ADAL" clId="{6898B170-6B88-4C4F-9DBA-1A7619C93764}" dt="2024-02-27T15:27:11.946" v="4880" actId="732"/>
          <ac:picMkLst>
            <pc:docMk/>
            <pc:sldMk cId="1389246668" sldId="2147481362"/>
            <ac:picMk id="6146" creationId="{D2D64852-CFFD-C06C-6229-86A334818746}"/>
          </ac:picMkLst>
        </pc:picChg>
      </pc:sldChg>
      <pc:sldChg chg="addSp delSp modSp">
        <pc:chgData name="Marc Mouries" userId="f1e71c85-8ae4-4ab5-89f7-987e32a473c9" providerId="ADAL" clId="{6898B170-6B88-4C4F-9DBA-1A7619C93764}" dt="2024-03-01T21:57:41.296" v="6659" actId="404"/>
        <pc:sldMkLst>
          <pc:docMk/>
          <pc:sldMk cId="2023320146" sldId="2147481366"/>
        </pc:sldMkLst>
        <pc:spChg chg="mod">
          <ac:chgData name="Marc Mouries" userId="f1e71c85-8ae4-4ab5-89f7-987e32a473c9" providerId="ADAL" clId="{6898B170-6B88-4C4F-9DBA-1A7619C93764}" dt="2024-03-01T21:15:39.040" v="6399"/>
          <ac:spMkLst>
            <pc:docMk/>
            <pc:sldMk cId="2023320146" sldId="2147481366"/>
            <ac:spMk id="2" creationId="{C1D89453-54CD-957A-C4AC-95533D00D619}"/>
          </ac:spMkLst>
        </pc:spChg>
        <pc:spChg chg="add mod">
          <ac:chgData name="Marc Mouries" userId="f1e71c85-8ae4-4ab5-89f7-987e32a473c9" providerId="ADAL" clId="{6898B170-6B88-4C4F-9DBA-1A7619C93764}" dt="2024-03-01T21:15:53.876" v="6402" actId="167"/>
          <ac:spMkLst>
            <pc:docMk/>
            <pc:sldMk cId="2023320146" sldId="2147481366"/>
            <ac:spMk id="7" creationId="{3AE55AC2-8AF8-0BA4-BBC6-99C1381FFC66}"/>
          </ac:spMkLst>
        </pc:spChg>
        <pc:spChg chg="mod">
          <ac:chgData name="Marc Mouries" userId="f1e71c85-8ae4-4ab5-89f7-987e32a473c9" providerId="ADAL" clId="{6898B170-6B88-4C4F-9DBA-1A7619C93764}" dt="2024-03-01T21:57:41.296" v="6659" actId="404"/>
          <ac:spMkLst>
            <pc:docMk/>
            <pc:sldMk cId="2023320146" sldId="2147481366"/>
            <ac:spMk id="42" creationId="{B89650EB-CECC-1E1D-038E-E879F19F3439}"/>
          </ac:spMkLst>
        </pc:spChg>
        <pc:spChg chg="del">
          <ac:chgData name="Marc Mouries" userId="f1e71c85-8ae4-4ab5-89f7-987e32a473c9" providerId="ADAL" clId="{6898B170-6B88-4C4F-9DBA-1A7619C93764}" dt="2024-03-01T21:15:16.012" v="6349" actId="21"/>
          <ac:spMkLst>
            <pc:docMk/>
            <pc:sldMk cId="2023320146" sldId="2147481366"/>
            <ac:spMk id="59" creationId="{BDF3B8CE-FFE1-D990-E99F-FA6BF4D0CCDD}"/>
          </ac:spMkLst>
        </pc:spChg>
      </pc:sldChg>
      <pc:sldChg chg="modCm">
        <pc:chgData name="Marc Mouries" userId="f1e71c85-8ae4-4ab5-89f7-987e32a473c9" providerId="ADAL" clId="{6898B170-6B88-4C4F-9DBA-1A7619C93764}" dt="2024-02-26T21:57:41.803" v="4003"/>
        <pc:sldMkLst>
          <pc:docMk/>
          <pc:sldMk cId="3159814304" sldId="2147481368"/>
        </pc:sldMkLst>
        <pc:extLst>
          <p:ext xmlns:p="http://schemas.openxmlformats.org/presentationml/2006/main" uri="{D6D511B9-2390-475A-947B-AFAB55BFBCF1}">
            <pc226:cmChg xmlns:pc226="http://schemas.microsoft.com/office/powerpoint/2022/06/main/command" chg="">
              <pc226:chgData name="Marc Mouries" userId="f1e71c85-8ae4-4ab5-89f7-987e32a473c9" providerId="ADAL" clId="{6898B170-6B88-4C4F-9DBA-1A7619C93764}" dt="2024-02-26T21:57:41.803" v="4003"/>
              <pc2:cmMkLst xmlns:pc2="http://schemas.microsoft.com/office/powerpoint/2019/9/main/command">
                <pc:docMk/>
                <pc:sldMk cId="3159814304" sldId="2147481368"/>
                <pc2:cmMk id="{B3FCB38A-7C8D-B440-9C62-012731FE14F6}"/>
              </pc2:cmMkLst>
              <pc226:cmRplyChg chg="add">
                <pc226:chgData name="Marc Mouries" userId="f1e71c85-8ae4-4ab5-89f7-987e32a473c9" providerId="ADAL" clId="{6898B170-6B88-4C4F-9DBA-1A7619C93764}" dt="2024-02-26T21:54:39.372" v="4002"/>
                <pc2:cmRplyMkLst xmlns:pc2="http://schemas.microsoft.com/office/powerpoint/2019/9/main/command">
                  <pc:docMk/>
                  <pc:sldMk cId="3159814304" sldId="2147481368"/>
                  <pc2:cmMk id="{B3FCB38A-7C8D-B440-9C62-012731FE14F6}"/>
                  <pc2:cmRplyMk id="{69474A0A-499D-994B-96F3-ABBBF5871742}"/>
                </pc2:cmRplyMkLst>
              </pc226:cmRplyChg>
              <pc226:cmRplyChg chg="add">
                <pc226:chgData name="Marc Mouries" userId="f1e71c85-8ae4-4ab5-89f7-987e32a473c9" providerId="ADAL" clId="{6898B170-6B88-4C4F-9DBA-1A7619C93764}" dt="2024-02-26T21:57:41.803" v="4003"/>
                <pc2:cmRplyMkLst xmlns:pc2="http://schemas.microsoft.com/office/powerpoint/2019/9/main/command">
                  <pc:docMk/>
                  <pc:sldMk cId="3159814304" sldId="2147481368"/>
                  <pc2:cmMk id="{B3FCB38A-7C8D-B440-9C62-012731FE14F6}"/>
                  <pc2:cmRplyMk id="{5A70E88C-CF03-8B44-A934-0F684DFA522F}"/>
                </pc2:cmRplyMkLst>
              </pc226:cmRplyChg>
            </pc226:cmChg>
          </p:ext>
        </pc:extLst>
      </pc:sldChg>
      <pc:sldChg chg="modSp add del mod">
        <pc:chgData name="Marc Mouries" userId="f1e71c85-8ae4-4ab5-89f7-987e32a473c9" providerId="ADAL" clId="{6898B170-6B88-4C4F-9DBA-1A7619C93764}" dt="2024-02-26T23:12:50.137" v="4269" actId="2696"/>
        <pc:sldMkLst>
          <pc:docMk/>
          <pc:sldMk cId="2741290648" sldId="2147481371"/>
        </pc:sldMkLst>
        <pc:spChg chg="mod">
          <ac:chgData name="Marc Mouries" userId="f1e71c85-8ae4-4ab5-89f7-987e32a473c9" providerId="ADAL" clId="{6898B170-6B88-4C4F-9DBA-1A7619C93764}" dt="2024-02-26T23:06:56.593" v="4247"/>
          <ac:spMkLst>
            <pc:docMk/>
            <pc:sldMk cId="2741290648" sldId="2147481371"/>
            <ac:spMk id="2" creationId="{7E608E20-8862-E85F-B0C4-98EA69AC040D}"/>
          </ac:spMkLst>
        </pc:spChg>
      </pc:sldChg>
      <pc:sldChg chg="addSp delSp modSp new mod modNotesTx">
        <pc:chgData name="Marc Mouries" userId="f1e71c85-8ae4-4ab5-89f7-987e32a473c9" providerId="ADAL" clId="{6898B170-6B88-4C4F-9DBA-1A7619C93764}" dt="2024-02-26T23:19:38.515" v="4428"/>
        <pc:sldMkLst>
          <pc:docMk/>
          <pc:sldMk cId="1551355591" sldId="2147481372"/>
        </pc:sldMkLst>
        <pc:spChg chg="del">
          <ac:chgData name="Marc Mouries" userId="f1e71c85-8ae4-4ab5-89f7-987e32a473c9" providerId="ADAL" clId="{6898B170-6B88-4C4F-9DBA-1A7619C93764}" dt="2024-02-26T23:11:25.070" v="4256" actId="931"/>
          <ac:spMkLst>
            <pc:docMk/>
            <pc:sldMk cId="1551355591" sldId="2147481372"/>
            <ac:spMk id="2" creationId="{2F353057-3107-74BA-D034-4D1742B5302F}"/>
          </ac:spMkLst>
        </pc:spChg>
        <pc:spChg chg="del">
          <ac:chgData name="Marc Mouries" userId="f1e71c85-8ae4-4ab5-89f7-987e32a473c9" providerId="ADAL" clId="{6898B170-6B88-4C4F-9DBA-1A7619C93764}" dt="2024-02-26T23:12:33.482" v="4268" actId="21"/>
          <ac:spMkLst>
            <pc:docMk/>
            <pc:sldMk cId="1551355591" sldId="2147481372"/>
            <ac:spMk id="3" creationId="{1BEE5491-DCF1-7E7C-A76E-D1561B296003}"/>
          </ac:spMkLst>
        </pc:spChg>
        <pc:spChg chg="mod">
          <ac:chgData name="Marc Mouries" userId="f1e71c85-8ae4-4ab5-89f7-987e32a473c9" providerId="ADAL" clId="{6898B170-6B88-4C4F-9DBA-1A7619C93764}" dt="2024-02-26T23:07:50.812" v="4255" actId="14100"/>
          <ac:spMkLst>
            <pc:docMk/>
            <pc:sldMk cId="1551355591" sldId="2147481372"/>
            <ac:spMk id="4" creationId="{E13B5C31-7345-DF4D-81E9-F077E3FA3527}"/>
          </ac:spMkLst>
        </pc:spChg>
        <pc:spChg chg="add del mod">
          <ac:chgData name="Marc Mouries" userId="f1e71c85-8ae4-4ab5-89f7-987e32a473c9" providerId="ADAL" clId="{6898B170-6B88-4C4F-9DBA-1A7619C93764}" dt="2024-02-26T23:11:56.729" v="4263"/>
          <ac:spMkLst>
            <pc:docMk/>
            <pc:sldMk cId="1551355591" sldId="2147481372"/>
            <ac:spMk id="8" creationId="{D7543941-35D3-B5D0-E111-FD14A7576374}"/>
          </ac:spMkLst>
        </pc:spChg>
        <pc:spChg chg="add mod">
          <ac:chgData name="Marc Mouries" userId="f1e71c85-8ae4-4ab5-89f7-987e32a473c9" providerId="ADAL" clId="{6898B170-6B88-4C4F-9DBA-1A7619C93764}" dt="2024-02-26T23:12:17.946" v="4265" actId="478"/>
          <ac:spMkLst>
            <pc:docMk/>
            <pc:sldMk cId="1551355591" sldId="2147481372"/>
            <ac:spMk id="12" creationId="{940B38A6-5F05-A8A4-C2FE-136803ABFD84}"/>
          </ac:spMkLst>
        </pc:spChg>
        <pc:picChg chg="add del mod">
          <ac:chgData name="Marc Mouries" userId="f1e71c85-8ae4-4ab5-89f7-987e32a473c9" providerId="ADAL" clId="{6898B170-6B88-4C4F-9DBA-1A7619C93764}" dt="2024-02-26T23:11:52.706" v="4262" actId="478"/>
          <ac:picMkLst>
            <pc:docMk/>
            <pc:sldMk cId="1551355591" sldId="2147481372"/>
            <ac:picMk id="6" creationId="{1030C66A-074E-F8B9-501F-33B9F8524338}"/>
          </ac:picMkLst>
        </pc:picChg>
        <pc:picChg chg="add del mod">
          <ac:chgData name="Marc Mouries" userId="f1e71c85-8ae4-4ab5-89f7-987e32a473c9" providerId="ADAL" clId="{6898B170-6B88-4C4F-9DBA-1A7619C93764}" dt="2024-02-26T23:12:17.946" v="4265" actId="478"/>
          <ac:picMkLst>
            <pc:docMk/>
            <pc:sldMk cId="1551355591" sldId="2147481372"/>
            <ac:picMk id="10" creationId="{1BBDEE25-52EE-1B8A-7512-39A1C8E56F40}"/>
          </ac:picMkLst>
        </pc:picChg>
        <pc:picChg chg="add mod">
          <ac:chgData name="Marc Mouries" userId="f1e71c85-8ae4-4ab5-89f7-987e32a473c9" providerId="ADAL" clId="{6898B170-6B88-4C4F-9DBA-1A7619C93764}" dt="2024-02-26T23:12:27.877" v="4267" actId="1076"/>
          <ac:picMkLst>
            <pc:docMk/>
            <pc:sldMk cId="1551355591" sldId="2147481372"/>
            <ac:picMk id="13" creationId="{4C0566E1-44D0-9187-ABBE-B47F1388880C}"/>
          </ac:picMkLst>
        </pc:picChg>
      </pc:sldChg>
      <pc:sldChg chg="addSp modSp new">
        <pc:chgData name="Marc Mouries" userId="f1e71c85-8ae4-4ab5-89f7-987e32a473c9" providerId="ADAL" clId="{6898B170-6B88-4C4F-9DBA-1A7619C93764}" dt="2024-02-27T15:27:00.223" v="4879"/>
        <pc:sldMkLst>
          <pc:docMk/>
          <pc:sldMk cId="998152042" sldId="2147481373"/>
        </pc:sldMkLst>
        <pc:picChg chg="add mod">
          <ac:chgData name="Marc Mouries" userId="f1e71c85-8ae4-4ab5-89f7-987e32a473c9" providerId="ADAL" clId="{6898B170-6B88-4C4F-9DBA-1A7619C93764}" dt="2024-02-27T15:27:00.223" v="4879"/>
          <ac:picMkLst>
            <pc:docMk/>
            <pc:sldMk cId="998152042" sldId="2147481373"/>
            <ac:picMk id="3" creationId="{85F35171-9251-2322-CB48-31D9A2A8F73F}"/>
          </ac:picMkLst>
        </pc:picChg>
      </pc:sldChg>
      <pc:sldChg chg="modSp">
        <pc:chgData name="Marc Mouries" userId="f1e71c85-8ae4-4ab5-89f7-987e32a473c9" providerId="ADAL" clId="{6898B170-6B88-4C4F-9DBA-1A7619C93764}" dt="2024-03-01T20:35:41.670" v="5849" actId="20577"/>
        <pc:sldMkLst>
          <pc:docMk/>
          <pc:sldMk cId="1915390465" sldId="2147481374"/>
        </pc:sldMkLst>
        <pc:spChg chg="mod">
          <ac:chgData name="Marc Mouries" userId="f1e71c85-8ae4-4ab5-89f7-987e32a473c9" providerId="ADAL" clId="{6898B170-6B88-4C4F-9DBA-1A7619C93764}" dt="2024-03-01T20:35:41.670" v="5849" actId="20577"/>
          <ac:spMkLst>
            <pc:docMk/>
            <pc:sldMk cId="1915390465" sldId="2147481374"/>
            <ac:spMk id="2" creationId="{32DA86C8-19F6-8F06-1262-F45ABCD93DB7}"/>
          </ac:spMkLst>
        </pc:spChg>
      </pc:sldChg>
      <pc:sldChg chg="ord">
        <pc:chgData name="Marc Mouries" userId="f1e71c85-8ae4-4ab5-89f7-987e32a473c9" providerId="ADAL" clId="{6898B170-6B88-4C4F-9DBA-1A7619C93764}" dt="2024-02-27T15:44:04.820" v="5019" actId="20578"/>
        <pc:sldMkLst>
          <pc:docMk/>
          <pc:sldMk cId="2350091960" sldId="2147481375"/>
        </pc:sldMkLst>
      </pc:sldChg>
      <pc:sldChg chg="addSp delSp modSp mod ord">
        <pc:chgData name="Marc Mouries" userId="f1e71c85-8ae4-4ab5-89f7-987e32a473c9" providerId="ADAL" clId="{6898B170-6B88-4C4F-9DBA-1A7619C93764}" dt="2024-03-01T20:48:11.110" v="6169" actId="14100"/>
        <pc:sldMkLst>
          <pc:docMk/>
          <pc:sldMk cId="1856915" sldId="2147481376"/>
        </pc:sldMkLst>
        <pc:spChg chg="mod">
          <ac:chgData name="Marc Mouries" userId="f1e71c85-8ae4-4ab5-89f7-987e32a473c9" providerId="ADAL" clId="{6898B170-6B88-4C4F-9DBA-1A7619C93764}" dt="2024-03-01T20:48:11.110" v="6169" actId="14100"/>
          <ac:spMkLst>
            <pc:docMk/>
            <pc:sldMk cId="1856915" sldId="2147481376"/>
            <ac:spMk id="2" creationId="{41376B45-B29B-4DFD-8B15-58E4B193AEA4}"/>
          </ac:spMkLst>
        </pc:spChg>
        <pc:spChg chg="mod">
          <ac:chgData name="Marc Mouries" userId="f1e71c85-8ae4-4ab5-89f7-987e32a473c9" providerId="ADAL" clId="{6898B170-6B88-4C4F-9DBA-1A7619C93764}" dt="2024-02-27T21:14:08.891" v="5375" actId="20577"/>
          <ac:spMkLst>
            <pc:docMk/>
            <pc:sldMk cId="1856915" sldId="2147481376"/>
            <ac:spMk id="3" creationId="{2E2F9361-5D12-4333-AF66-BBA7A3691D8A}"/>
          </ac:spMkLst>
        </pc:spChg>
        <pc:spChg chg="del">
          <ac:chgData name="Marc Mouries" userId="f1e71c85-8ae4-4ab5-89f7-987e32a473c9" providerId="ADAL" clId="{6898B170-6B88-4C4F-9DBA-1A7619C93764}" dt="2024-02-27T21:08:37.485" v="5328" actId="21"/>
          <ac:spMkLst>
            <pc:docMk/>
            <pc:sldMk cId="1856915" sldId="2147481376"/>
            <ac:spMk id="4" creationId="{31ACAECC-46F6-FF41-6B20-FB46E94DC3CE}"/>
          </ac:spMkLst>
        </pc:spChg>
        <pc:picChg chg="add mod">
          <ac:chgData name="Marc Mouries" userId="f1e71c85-8ae4-4ab5-89f7-987e32a473c9" providerId="ADAL" clId="{6898B170-6B88-4C4F-9DBA-1A7619C93764}" dt="2024-02-27T21:29:47.940" v="5377" actId="14100"/>
          <ac:picMkLst>
            <pc:docMk/>
            <pc:sldMk cId="1856915" sldId="2147481376"/>
            <ac:picMk id="1026" creationId="{19362CDC-F2E1-26F9-0849-091ED207FB77}"/>
          </ac:picMkLst>
        </pc:picChg>
      </pc:sldChg>
      <pc:sldChg chg="addSp modSp new mod">
        <pc:chgData name="Marc Mouries" userId="f1e71c85-8ae4-4ab5-89f7-987e32a473c9" providerId="ADAL" clId="{6898B170-6B88-4C4F-9DBA-1A7619C93764}" dt="2024-03-01T20:47:30.435" v="6165" actId="20577"/>
        <pc:sldMkLst>
          <pc:docMk/>
          <pc:sldMk cId="3137490685" sldId="2147481377"/>
        </pc:sldMkLst>
        <pc:spChg chg="add mod">
          <ac:chgData name="Marc Mouries" userId="f1e71c85-8ae4-4ab5-89f7-987e32a473c9" providerId="ADAL" clId="{6898B170-6B88-4C4F-9DBA-1A7619C93764}" dt="2024-03-01T20:47:08.567" v="6092" actId="20577"/>
          <ac:spMkLst>
            <pc:docMk/>
            <pc:sldMk cId="3137490685" sldId="2147481377"/>
            <ac:spMk id="2" creationId="{AB58E66E-DD4E-47C2-5162-489ACB080CAD}"/>
          </ac:spMkLst>
        </pc:spChg>
        <pc:spChg chg="add mod">
          <ac:chgData name="Marc Mouries" userId="f1e71c85-8ae4-4ab5-89f7-987e32a473c9" providerId="ADAL" clId="{6898B170-6B88-4C4F-9DBA-1A7619C93764}" dt="2024-03-01T20:47:30.435" v="6165" actId="20577"/>
          <ac:spMkLst>
            <pc:docMk/>
            <pc:sldMk cId="3137490685" sldId="2147481377"/>
            <ac:spMk id="3" creationId="{F1B4F0A5-D9ED-AD64-8407-591CD2BB471A}"/>
          </ac:spMkLst>
        </pc:spChg>
      </pc:sldChg>
      <pc:sldChg chg="addSp delSp modSp">
        <pc:chgData name="Marc Mouries" userId="f1e71c85-8ae4-4ab5-89f7-987e32a473c9" providerId="ADAL" clId="{6898B170-6B88-4C4F-9DBA-1A7619C93764}" dt="2024-03-01T21:48:18.583" v="6631"/>
        <pc:sldMkLst>
          <pc:docMk/>
          <pc:sldMk cId="57886064" sldId="2147481379"/>
        </pc:sldMkLst>
        <pc:spChg chg="add mod">
          <ac:chgData name="Marc Mouries" userId="f1e71c85-8ae4-4ab5-89f7-987e32a473c9" providerId="ADAL" clId="{6898B170-6B88-4C4F-9DBA-1A7619C93764}" dt="2024-03-01T21:48:14.942" v="6572" actId="122"/>
          <ac:spMkLst>
            <pc:docMk/>
            <pc:sldMk cId="57886064" sldId="2147481379"/>
            <ac:spMk id="2" creationId="{C2045A54-D39B-7071-8D2E-3BA2CED55E1E}"/>
          </ac:spMkLst>
        </pc:spChg>
        <pc:spChg chg="del">
          <ac:chgData name="Marc Mouries" userId="f1e71c85-8ae4-4ab5-89f7-987e32a473c9" providerId="ADAL" clId="{6898B170-6B88-4C4F-9DBA-1A7619C93764}" dt="2024-03-01T21:48:08.269" v="6570" actId="478"/>
          <ac:spMkLst>
            <pc:docMk/>
            <pc:sldMk cId="57886064" sldId="2147481379"/>
            <ac:spMk id="67" creationId="{B6BF85EF-5FDB-FD08-F9C6-D3D28C6DB9AE}"/>
          </ac:spMkLst>
        </pc:spChg>
        <pc:spChg chg="mod">
          <ac:chgData name="Marc Mouries" userId="f1e71c85-8ae4-4ab5-89f7-987e32a473c9" providerId="ADAL" clId="{6898B170-6B88-4C4F-9DBA-1A7619C93764}" dt="2024-03-01T21:48:18.583" v="6631"/>
          <ac:spMkLst>
            <pc:docMk/>
            <pc:sldMk cId="57886064" sldId="2147481379"/>
            <ac:spMk id="111" creationId="{99459737-A807-A78F-66B1-B08C1BC1550A}"/>
          </ac:spMkLst>
        </pc:spChg>
      </pc:sldChg>
      <pc:sldChg chg="addSp modSp new mod">
        <pc:chgData name="Marc Mouries" userId="f1e71c85-8ae4-4ab5-89f7-987e32a473c9" providerId="ADAL" clId="{6898B170-6B88-4C4F-9DBA-1A7619C93764}" dt="2024-03-01T20:40:02.663" v="5991" actId="167"/>
        <pc:sldMkLst>
          <pc:docMk/>
          <pc:sldMk cId="2176985607" sldId="2147481380"/>
        </pc:sldMkLst>
        <pc:spChg chg="add mod">
          <ac:chgData name="Marc Mouries" userId="f1e71c85-8ae4-4ab5-89f7-987e32a473c9" providerId="ADAL" clId="{6898B170-6B88-4C4F-9DBA-1A7619C93764}" dt="2024-03-01T20:40:02.663" v="5991" actId="167"/>
          <ac:spMkLst>
            <pc:docMk/>
            <pc:sldMk cId="2176985607" sldId="2147481380"/>
            <ac:spMk id="2" creationId="{7B563E27-6A1C-E2B2-4839-4C71C61C8996}"/>
          </ac:spMkLst>
        </pc:spChg>
        <pc:picChg chg="add mod">
          <ac:chgData name="Marc Mouries" userId="f1e71c85-8ae4-4ab5-89f7-987e32a473c9" providerId="ADAL" clId="{6898B170-6B88-4C4F-9DBA-1A7619C93764}" dt="2024-02-27T16:12:35.209" v="5138" actId="14100"/>
          <ac:picMkLst>
            <pc:docMk/>
            <pc:sldMk cId="2176985607" sldId="2147481380"/>
            <ac:picMk id="4" creationId="{088356D3-BC34-9DFD-69F7-C4A1A4CDE7DF}"/>
          </ac:picMkLst>
        </pc:picChg>
        <pc:picChg chg="add mod">
          <ac:chgData name="Marc Mouries" userId="f1e71c85-8ae4-4ab5-89f7-987e32a473c9" providerId="ADAL" clId="{6898B170-6B88-4C4F-9DBA-1A7619C93764}" dt="2024-02-27T16:12:47.800" v="5141" actId="14100"/>
          <ac:picMkLst>
            <pc:docMk/>
            <pc:sldMk cId="2176985607" sldId="2147481380"/>
            <ac:picMk id="5" creationId="{D19BB442-76A6-F77D-4CB6-8006367E0CF0}"/>
          </ac:picMkLst>
        </pc:picChg>
      </pc:sldChg>
      <pc:sldChg chg="addSp modSp new del mod ord">
        <pc:chgData name="Marc Mouries" userId="f1e71c85-8ae4-4ab5-89f7-987e32a473c9" providerId="ADAL" clId="{6898B170-6B88-4C4F-9DBA-1A7619C93764}" dt="2024-03-02T21:08:52.828" v="7614" actId="2696"/>
        <pc:sldMkLst>
          <pc:docMk/>
          <pc:sldMk cId="3698258947" sldId="2147481381"/>
        </pc:sldMkLst>
        <pc:spChg chg="add mod">
          <ac:chgData name="Marc Mouries" userId="f1e71c85-8ae4-4ab5-89f7-987e32a473c9" providerId="ADAL" clId="{6898B170-6B88-4C4F-9DBA-1A7619C93764}" dt="2024-03-02T16:19:12.509" v="7167" actId="20577"/>
          <ac:spMkLst>
            <pc:docMk/>
            <pc:sldMk cId="3698258947" sldId="2147481381"/>
            <ac:spMk id="2" creationId="{AB5556C2-41ED-A479-C199-57C29E492BC0}"/>
          </ac:spMkLst>
        </pc:spChg>
        <pc:spChg chg="add mod">
          <ac:chgData name="Marc Mouries" userId="f1e71c85-8ae4-4ab5-89f7-987e32a473c9" providerId="ADAL" clId="{6898B170-6B88-4C4F-9DBA-1A7619C93764}" dt="2024-02-27T21:56:39.157" v="5409" actId="20577"/>
          <ac:spMkLst>
            <pc:docMk/>
            <pc:sldMk cId="3698258947" sldId="2147481381"/>
            <ac:spMk id="3" creationId="{57B65A4D-20A8-3885-22BD-B66C9C301907}"/>
          </ac:spMkLst>
        </pc:spChg>
        <pc:spChg chg="add mod">
          <ac:chgData name="Marc Mouries" userId="f1e71c85-8ae4-4ab5-89f7-987e32a473c9" providerId="ADAL" clId="{6898B170-6B88-4C4F-9DBA-1A7619C93764}" dt="2024-03-02T21:06:42.393" v="7537" actId="21"/>
          <ac:spMkLst>
            <pc:docMk/>
            <pc:sldMk cId="3698258947" sldId="2147481381"/>
            <ac:spMk id="4" creationId="{F87A2416-1B79-33DD-A50A-033FFCAEFD54}"/>
          </ac:spMkLst>
        </pc:spChg>
        <pc:spChg chg="add mod">
          <ac:chgData name="Marc Mouries" userId="f1e71c85-8ae4-4ab5-89f7-987e32a473c9" providerId="ADAL" clId="{6898B170-6B88-4C4F-9DBA-1A7619C93764}" dt="2024-02-27T21:55:51.341" v="5401" actId="14100"/>
          <ac:spMkLst>
            <pc:docMk/>
            <pc:sldMk cId="3698258947" sldId="2147481381"/>
            <ac:spMk id="5" creationId="{E55799C6-6FB6-DB35-E5B6-C1AD8209F3EB}"/>
          </ac:spMkLst>
        </pc:spChg>
        <pc:spChg chg="add mod">
          <ac:chgData name="Marc Mouries" userId="f1e71c85-8ae4-4ab5-89f7-987e32a473c9" providerId="ADAL" clId="{6898B170-6B88-4C4F-9DBA-1A7619C93764}" dt="2024-02-27T21:54:08.409" v="5390" actId="20577"/>
          <ac:spMkLst>
            <pc:docMk/>
            <pc:sldMk cId="3698258947" sldId="2147481381"/>
            <ac:spMk id="6" creationId="{550FDE62-CF9A-EBB3-6CAE-AED292C26A95}"/>
          </ac:spMkLst>
        </pc:spChg>
      </pc:sldChg>
      <pc:sldChg chg="addSp delSp modSp">
        <pc:chgData name="Marc Mouries" userId="f1e71c85-8ae4-4ab5-89f7-987e32a473c9" providerId="ADAL" clId="{6898B170-6B88-4C4F-9DBA-1A7619C93764}" dt="2024-03-01T20:45:41.717" v="6048" actId="255"/>
        <pc:sldMkLst>
          <pc:docMk/>
          <pc:sldMk cId="107808154" sldId="2147481382"/>
        </pc:sldMkLst>
        <pc:spChg chg="add mod">
          <ac:chgData name="Marc Mouries" userId="f1e71c85-8ae4-4ab5-89f7-987e32a473c9" providerId="ADAL" clId="{6898B170-6B88-4C4F-9DBA-1A7619C93764}" dt="2024-03-01T20:45:41.717" v="6048" actId="255"/>
          <ac:spMkLst>
            <pc:docMk/>
            <pc:sldMk cId="107808154" sldId="2147481382"/>
            <ac:spMk id="4" creationId="{2BD8FF42-7688-743B-F952-4177E8E92ACA}"/>
          </ac:spMkLst>
        </pc:spChg>
        <pc:spChg chg="add mod">
          <ac:chgData name="Marc Mouries" userId="f1e71c85-8ae4-4ab5-89f7-987e32a473c9" providerId="ADAL" clId="{6898B170-6B88-4C4F-9DBA-1A7619C93764}" dt="2024-03-01T20:40:55.743" v="5994" actId="207"/>
          <ac:spMkLst>
            <pc:docMk/>
            <pc:sldMk cId="107808154" sldId="2147481382"/>
            <ac:spMk id="4" creationId="{E91AFB6D-B85F-5EEA-F3BE-5D19F4904367}"/>
          </ac:spMkLst>
        </pc:spChg>
        <pc:spChg chg="del mod">
          <ac:chgData name="Marc Mouries" userId="f1e71c85-8ae4-4ab5-89f7-987e32a473c9" providerId="ADAL" clId="{6898B170-6B88-4C4F-9DBA-1A7619C93764}" dt="2024-03-01T20:43:38.686" v="6038" actId="21"/>
          <ac:spMkLst>
            <pc:docMk/>
            <pc:sldMk cId="107808154" sldId="2147481382"/>
            <ac:spMk id="75" creationId="{4AA9C3F2-FAD8-C740-8E2C-EC6EC5C03CF1}"/>
          </ac:spMkLst>
        </pc:spChg>
      </pc:sldChg>
      <pc:sldChg chg="addSp delSp modSp">
        <pc:chgData name="Marc Mouries" userId="f1e71c85-8ae4-4ab5-89f7-987e32a473c9" providerId="ADAL" clId="{6898B170-6B88-4C4F-9DBA-1A7619C93764}" dt="2024-03-01T20:44:25.528" v="6045" actId="167"/>
        <pc:sldMkLst>
          <pc:docMk/>
          <pc:sldMk cId="4244808871" sldId="2147481383"/>
        </pc:sldMkLst>
        <pc:spChg chg="add mod">
          <ac:chgData name="Marc Mouries" userId="f1e71c85-8ae4-4ab5-89f7-987e32a473c9" providerId="ADAL" clId="{6898B170-6B88-4C4F-9DBA-1A7619C93764}" dt="2024-03-01T20:44:25.528" v="6045" actId="167"/>
          <ac:spMkLst>
            <pc:docMk/>
            <pc:sldMk cId="4244808871" sldId="2147481383"/>
            <ac:spMk id="38" creationId="{3EA1C6F2-A2D1-226F-8031-D48B2CAD256F}"/>
          </ac:spMkLst>
        </pc:spChg>
        <pc:spChg chg="del mod">
          <ac:chgData name="Marc Mouries" userId="f1e71c85-8ae4-4ab5-89f7-987e32a473c9" providerId="ADAL" clId="{6898B170-6B88-4C4F-9DBA-1A7619C93764}" dt="2024-03-01T20:44:17.552" v="6044" actId="21"/>
          <ac:spMkLst>
            <pc:docMk/>
            <pc:sldMk cId="4244808871" sldId="2147481383"/>
            <ac:spMk id="75" creationId="{4AA9C3F2-FAD8-C740-8E2C-EC6EC5C03CF1}"/>
          </ac:spMkLst>
        </pc:spChg>
      </pc:sldChg>
      <pc:sldChg chg="addSp delSp modSp">
        <pc:chgData name="Marc Mouries" userId="f1e71c85-8ae4-4ab5-89f7-987e32a473c9" providerId="ADAL" clId="{6898B170-6B88-4C4F-9DBA-1A7619C93764}" dt="2024-03-01T20:45:47.895" v="6049" actId="404"/>
        <pc:sldMkLst>
          <pc:docMk/>
          <pc:sldMk cId="1873872415" sldId="2147481384"/>
        </pc:sldMkLst>
        <pc:spChg chg="add del mod">
          <ac:chgData name="Marc Mouries" userId="f1e71c85-8ae4-4ab5-89f7-987e32a473c9" providerId="ADAL" clId="{6898B170-6B88-4C4F-9DBA-1A7619C93764}" dt="2024-03-01T20:45:47.895" v="6049" actId="404"/>
          <ac:spMkLst>
            <pc:docMk/>
            <pc:sldMk cId="1873872415" sldId="2147481384"/>
            <ac:spMk id="4" creationId="{18EF82C2-BE88-401E-DD0D-54070E7874AA}"/>
          </ac:spMkLst>
        </pc:spChg>
        <pc:spChg chg="add del mod">
          <ac:chgData name="Marc Mouries" userId="f1e71c85-8ae4-4ab5-89f7-987e32a473c9" providerId="ADAL" clId="{6898B170-6B88-4C4F-9DBA-1A7619C93764}" dt="2024-03-01T20:41:24.728" v="5995" actId="478"/>
          <ac:spMkLst>
            <pc:docMk/>
            <pc:sldMk cId="1873872415" sldId="2147481384"/>
            <ac:spMk id="4" creationId="{EB759385-AEBE-B222-E9DF-C16B2208D6A8}"/>
          </ac:spMkLst>
        </pc:spChg>
        <pc:spChg chg="del mod">
          <ac:chgData name="Marc Mouries" userId="f1e71c85-8ae4-4ab5-89f7-987e32a473c9" providerId="ADAL" clId="{6898B170-6B88-4C4F-9DBA-1A7619C93764}" dt="2024-03-01T20:43:23.544" v="6036" actId="21"/>
          <ac:spMkLst>
            <pc:docMk/>
            <pc:sldMk cId="1873872415" sldId="2147481384"/>
            <ac:spMk id="75" creationId="{4AA9C3F2-FAD8-C740-8E2C-EC6EC5C03CF1}"/>
          </ac:spMkLst>
        </pc:spChg>
      </pc:sldChg>
      <pc:sldChg chg="delSp modSp mod">
        <pc:chgData name="Marc Mouries" userId="f1e71c85-8ae4-4ab5-89f7-987e32a473c9" providerId="ADAL" clId="{6898B170-6B88-4C4F-9DBA-1A7619C93764}" dt="2024-03-02T23:00:25.685" v="7885" actId="6549"/>
        <pc:sldMkLst>
          <pc:docMk/>
          <pc:sldMk cId="1568229377" sldId="2147481385"/>
        </pc:sldMkLst>
        <pc:spChg chg="mod">
          <ac:chgData name="Marc Mouries" userId="f1e71c85-8ae4-4ab5-89f7-987e32a473c9" providerId="ADAL" clId="{6898B170-6B88-4C4F-9DBA-1A7619C93764}" dt="2024-03-02T23:00:25.685" v="7885" actId="6549"/>
          <ac:spMkLst>
            <pc:docMk/>
            <pc:sldMk cId="1568229377" sldId="2147481385"/>
            <ac:spMk id="2" creationId="{41376B45-B29B-4DFD-8B15-58E4B193AEA4}"/>
          </ac:spMkLst>
        </pc:spChg>
        <pc:spChg chg="del">
          <ac:chgData name="Marc Mouries" userId="f1e71c85-8ae4-4ab5-89f7-987e32a473c9" providerId="ADAL" clId="{6898B170-6B88-4C4F-9DBA-1A7619C93764}" dt="2024-02-27T21:09:00.119" v="5329" actId="478"/>
          <ac:spMkLst>
            <pc:docMk/>
            <pc:sldMk cId="1568229377" sldId="2147481385"/>
            <ac:spMk id="4" creationId="{31ACAECC-46F6-FF41-6B20-FB46E94DC3CE}"/>
          </ac:spMkLst>
        </pc:spChg>
        <pc:spChg chg="mod">
          <ac:chgData name="Marc Mouries" userId="f1e71c85-8ae4-4ab5-89f7-987e32a473c9" providerId="ADAL" clId="{6898B170-6B88-4C4F-9DBA-1A7619C93764}" dt="2024-03-02T17:10:08.709" v="7178" actId="20577"/>
          <ac:spMkLst>
            <pc:docMk/>
            <pc:sldMk cId="1568229377" sldId="2147481385"/>
            <ac:spMk id="5" creationId="{C10ACE2F-0558-E51D-9CED-4016D7529196}"/>
          </ac:spMkLst>
        </pc:spChg>
      </pc:sldChg>
      <pc:sldChg chg="delSp modSp mod">
        <pc:chgData name="Marc Mouries" userId="f1e71c85-8ae4-4ab5-89f7-987e32a473c9" providerId="ADAL" clId="{6898B170-6B88-4C4F-9DBA-1A7619C93764}" dt="2024-03-02T23:00:35.457" v="7888" actId="14100"/>
        <pc:sldMkLst>
          <pc:docMk/>
          <pc:sldMk cId="3598344153" sldId="2147481386"/>
        </pc:sldMkLst>
        <pc:spChg chg="mod">
          <ac:chgData name="Marc Mouries" userId="f1e71c85-8ae4-4ab5-89f7-987e32a473c9" providerId="ADAL" clId="{6898B170-6B88-4C4F-9DBA-1A7619C93764}" dt="2024-03-02T23:00:35.457" v="7888" actId="14100"/>
          <ac:spMkLst>
            <pc:docMk/>
            <pc:sldMk cId="3598344153" sldId="2147481386"/>
            <ac:spMk id="2" creationId="{41376B45-B29B-4DFD-8B15-58E4B193AEA4}"/>
          </ac:spMkLst>
        </pc:spChg>
        <pc:spChg chg="mod">
          <ac:chgData name="Marc Mouries" userId="f1e71c85-8ae4-4ab5-89f7-987e32a473c9" providerId="ADAL" clId="{6898B170-6B88-4C4F-9DBA-1A7619C93764}" dt="2024-02-27T21:09:28.484" v="5331"/>
          <ac:spMkLst>
            <pc:docMk/>
            <pc:sldMk cId="3598344153" sldId="2147481386"/>
            <ac:spMk id="3" creationId="{2E2F9361-5D12-4333-AF66-BBA7A3691D8A}"/>
          </ac:spMkLst>
        </pc:spChg>
        <pc:spChg chg="del">
          <ac:chgData name="Marc Mouries" userId="f1e71c85-8ae4-4ab5-89f7-987e32a473c9" providerId="ADAL" clId="{6898B170-6B88-4C4F-9DBA-1A7619C93764}" dt="2024-02-27T21:09:13.855" v="5330" actId="478"/>
          <ac:spMkLst>
            <pc:docMk/>
            <pc:sldMk cId="3598344153" sldId="2147481386"/>
            <ac:spMk id="4" creationId="{31ACAECC-46F6-FF41-6B20-FB46E94DC3CE}"/>
          </ac:spMkLst>
        </pc:spChg>
      </pc:sldChg>
      <pc:sldChg chg="addSp delSp modSp">
        <pc:chgData name="Marc Mouries" userId="f1e71c85-8ae4-4ab5-89f7-987e32a473c9" providerId="ADAL" clId="{6898B170-6B88-4C4F-9DBA-1A7619C93764}" dt="2024-03-02T14:09:44.519" v="6721" actId="20577"/>
        <pc:sldMkLst>
          <pc:docMk/>
          <pc:sldMk cId="3667612806" sldId="2147481387"/>
        </pc:sldMkLst>
        <pc:spChg chg="add mod">
          <ac:chgData name="Marc Mouries" userId="f1e71c85-8ae4-4ab5-89f7-987e32a473c9" providerId="ADAL" clId="{6898B170-6B88-4C4F-9DBA-1A7619C93764}" dt="2024-03-02T14:09:44.519" v="6721" actId="20577"/>
          <ac:spMkLst>
            <pc:docMk/>
            <pc:sldMk cId="3667612806" sldId="2147481387"/>
            <ac:spMk id="72" creationId="{C9AD5293-C096-CC6D-1D46-3D581AF93002}"/>
          </ac:spMkLst>
        </pc:spChg>
        <pc:spChg chg="del mod">
          <ac:chgData name="Marc Mouries" userId="f1e71c85-8ae4-4ab5-89f7-987e32a473c9" providerId="ADAL" clId="{6898B170-6B88-4C4F-9DBA-1A7619C93764}" dt="2024-03-01T20:46:18.253" v="6061" actId="21"/>
          <ac:spMkLst>
            <pc:docMk/>
            <pc:sldMk cId="3667612806" sldId="2147481387"/>
            <ac:spMk id="75" creationId="{4AA9C3F2-FAD8-C740-8E2C-EC6EC5C03CF1}"/>
          </ac:spMkLst>
        </pc:spChg>
        <pc:spChg chg="mod">
          <ac:chgData name="Marc Mouries" userId="f1e71c85-8ae4-4ab5-89f7-987e32a473c9" providerId="ADAL" clId="{6898B170-6B88-4C4F-9DBA-1A7619C93764}" dt="2024-03-02T14:09:14.318" v="6699" actId="962"/>
          <ac:spMkLst>
            <pc:docMk/>
            <pc:sldMk cId="3667612806" sldId="2147481387"/>
            <ac:spMk id="121" creationId="{CC8C381E-7EFA-4797-6BD3-886EC4577E17}"/>
          </ac:spMkLst>
        </pc:spChg>
        <pc:grpChg chg="mod">
          <ac:chgData name="Marc Mouries" userId="f1e71c85-8ae4-4ab5-89f7-987e32a473c9" providerId="ADAL" clId="{6898B170-6B88-4C4F-9DBA-1A7619C93764}" dt="2024-03-02T14:09:14.318" v="6699" actId="962"/>
          <ac:grpSpMkLst>
            <pc:docMk/>
            <pc:sldMk cId="3667612806" sldId="2147481387"/>
            <ac:grpSpMk id="16" creationId="{750A612E-7CE6-5AE8-B20A-DD30EBD359D8}"/>
          </ac:grpSpMkLst>
        </pc:grpChg>
      </pc:sldChg>
      <pc:sldChg chg="addSp modSp">
        <pc:chgData name="Marc Mouries" userId="f1e71c85-8ae4-4ab5-89f7-987e32a473c9" providerId="ADAL" clId="{6898B170-6B88-4C4F-9DBA-1A7619C93764}" dt="2024-03-01T21:17:17.957" v="6421" actId="6549"/>
        <pc:sldMkLst>
          <pc:docMk/>
          <pc:sldMk cId="3009243744" sldId="2147481389"/>
        </pc:sldMkLst>
        <pc:spChg chg="add mod">
          <ac:chgData name="Marc Mouries" userId="f1e71c85-8ae4-4ab5-89f7-987e32a473c9" providerId="ADAL" clId="{6898B170-6B88-4C4F-9DBA-1A7619C93764}" dt="2024-03-01T21:17:17.957" v="6421" actId="6549"/>
          <ac:spMkLst>
            <pc:docMk/>
            <pc:sldMk cId="3009243744" sldId="2147481389"/>
            <ac:spMk id="31" creationId="{382A9AED-B38D-D8FA-504D-91E9130E6DFF}"/>
          </ac:spMkLst>
        </pc:spChg>
      </pc:sldChg>
      <pc:sldChg chg="addSp modSp">
        <pc:chgData name="Marc Mouries" userId="f1e71c85-8ae4-4ab5-89f7-987e32a473c9" providerId="ADAL" clId="{6898B170-6B88-4C4F-9DBA-1A7619C93764}" dt="2024-03-01T21:17:30.992" v="6432" actId="20577"/>
        <pc:sldMkLst>
          <pc:docMk/>
          <pc:sldMk cId="1823856934" sldId="2147481391"/>
        </pc:sldMkLst>
        <pc:spChg chg="add mod">
          <ac:chgData name="Marc Mouries" userId="f1e71c85-8ae4-4ab5-89f7-987e32a473c9" providerId="ADAL" clId="{6898B170-6B88-4C4F-9DBA-1A7619C93764}" dt="2024-03-01T21:17:30.992" v="6432" actId="20577"/>
          <ac:spMkLst>
            <pc:docMk/>
            <pc:sldMk cId="1823856934" sldId="2147481391"/>
            <ac:spMk id="35" creationId="{00236CD8-6339-A654-65A3-33C9E6BCDFC1}"/>
          </ac:spMkLst>
        </pc:spChg>
      </pc:sldChg>
      <pc:sldChg chg="modSp">
        <pc:chgData name="Marc Mouries" userId="f1e71c85-8ae4-4ab5-89f7-987e32a473c9" providerId="ADAL" clId="{6898B170-6B88-4C4F-9DBA-1A7619C93764}" dt="2024-03-01T21:57:25.022" v="6657" actId="404"/>
        <pc:sldMkLst>
          <pc:docMk/>
          <pc:sldMk cId="1364989569" sldId="2147481395"/>
        </pc:sldMkLst>
        <pc:spChg chg="mod">
          <ac:chgData name="Marc Mouries" userId="f1e71c85-8ae4-4ab5-89f7-987e32a473c9" providerId="ADAL" clId="{6898B170-6B88-4C4F-9DBA-1A7619C93764}" dt="2024-03-01T21:57:25.022" v="6657" actId="404"/>
          <ac:spMkLst>
            <pc:docMk/>
            <pc:sldMk cId="1364989569" sldId="2147481395"/>
            <ac:spMk id="65" creationId="{A65B38B0-DBDF-DE95-E3A2-87BF2F7F52FA}"/>
          </ac:spMkLst>
        </pc:spChg>
      </pc:sldChg>
      <pc:sldChg chg="addSp delSp modSp mod">
        <pc:chgData name="Marc Mouries" userId="f1e71c85-8ae4-4ab5-89f7-987e32a473c9" providerId="ADAL" clId="{6898B170-6B88-4C4F-9DBA-1A7619C93764}" dt="2024-03-02T21:08:30.482" v="7613" actId="20577"/>
        <pc:sldMkLst>
          <pc:docMk/>
          <pc:sldMk cId="1773832218" sldId="2147481397"/>
        </pc:sldMkLst>
        <pc:spChg chg="add del mod">
          <ac:chgData name="Marc Mouries" userId="f1e71c85-8ae4-4ab5-89f7-987e32a473c9" providerId="ADAL" clId="{6898B170-6B88-4C4F-9DBA-1A7619C93764}" dt="2024-03-02T21:07:53.558" v="7543" actId="478"/>
          <ac:spMkLst>
            <pc:docMk/>
            <pc:sldMk cId="1773832218" sldId="2147481397"/>
            <ac:spMk id="64" creationId="{FF717667-5DAC-1163-AB93-4AE7BD9B03BA}"/>
          </ac:spMkLst>
        </pc:spChg>
        <pc:spChg chg="add mod">
          <ac:chgData name="Marc Mouries" userId="f1e71c85-8ae4-4ab5-89f7-987e32a473c9" providerId="ADAL" clId="{6898B170-6B88-4C4F-9DBA-1A7619C93764}" dt="2024-03-02T21:08:30.482" v="7613" actId="20577"/>
          <ac:spMkLst>
            <pc:docMk/>
            <pc:sldMk cId="1773832218" sldId="2147481397"/>
            <ac:spMk id="65" creationId="{2B4C76C0-1DD4-9B70-E082-82126EB66F6E}"/>
          </ac:spMkLst>
        </pc:spChg>
        <pc:picChg chg="add mod">
          <ac:chgData name="Marc Mouries" userId="f1e71c85-8ae4-4ab5-89f7-987e32a473c9" providerId="ADAL" clId="{6898B170-6B88-4C4F-9DBA-1A7619C93764}" dt="2024-03-01T21:12:48.052" v="6266" actId="14100"/>
          <ac:picMkLst>
            <pc:docMk/>
            <pc:sldMk cId="1773832218" sldId="2147481397"/>
            <ac:picMk id="63" creationId="{88839191-C6D1-52FC-4C2F-7658E8D18398}"/>
          </ac:picMkLst>
        </pc:picChg>
      </pc:sldChg>
      <pc:sldChg chg="addSp delSp modSp">
        <pc:chgData name="Marc Mouries" userId="f1e71c85-8ae4-4ab5-89f7-987e32a473c9" providerId="ADAL" clId="{6898B170-6B88-4C4F-9DBA-1A7619C93764}" dt="2024-03-01T21:57:12.697" v="6656" actId="21"/>
        <pc:sldMkLst>
          <pc:docMk/>
          <pc:sldMk cId="2475435826" sldId="2147481400"/>
        </pc:sldMkLst>
        <pc:spChg chg="del mod">
          <ac:chgData name="Marc Mouries" userId="f1e71c85-8ae4-4ab5-89f7-987e32a473c9" providerId="ADAL" clId="{6898B170-6B88-4C4F-9DBA-1A7619C93764}" dt="2024-03-01T21:57:12.697" v="6656" actId="21"/>
          <ac:spMkLst>
            <pc:docMk/>
            <pc:sldMk cId="2475435826" sldId="2147481400"/>
            <ac:spMk id="59" creationId="{BDF3B8CE-FFE1-D990-E99F-FA6BF4D0CCDD}"/>
          </ac:spMkLst>
        </pc:spChg>
        <pc:spChg chg="add mod">
          <ac:chgData name="Marc Mouries" userId="f1e71c85-8ae4-4ab5-89f7-987e32a473c9" providerId="ADAL" clId="{6898B170-6B88-4C4F-9DBA-1A7619C93764}" dt="2024-03-01T21:57:05.740" v="6655" actId="207"/>
          <ac:spMkLst>
            <pc:docMk/>
            <pc:sldMk cId="2475435826" sldId="2147481400"/>
            <ac:spMk id="61" creationId="{D96B8E20-78F3-B965-DFC3-3C19B5AE0082}"/>
          </ac:spMkLst>
        </pc:spChg>
      </pc:sldChg>
      <pc:sldChg chg="addSp delSp modSp">
        <pc:chgData name="Marc Mouries" userId="f1e71c85-8ae4-4ab5-89f7-987e32a473c9" providerId="ADAL" clId="{6898B170-6B88-4C4F-9DBA-1A7619C93764}" dt="2024-03-01T20:38:35.956" v="5928" actId="21"/>
        <pc:sldMkLst>
          <pc:docMk/>
          <pc:sldMk cId="2536024041" sldId="2147481402"/>
        </pc:sldMkLst>
        <pc:spChg chg="add mod">
          <ac:chgData name="Marc Mouries" userId="f1e71c85-8ae4-4ab5-89f7-987e32a473c9" providerId="ADAL" clId="{6898B170-6B88-4C4F-9DBA-1A7619C93764}" dt="2024-03-01T20:38:33.223" v="5927" actId="1076"/>
          <ac:spMkLst>
            <pc:docMk/>
            <pc:sldMk cId="2536024041" sldId="2147481402"/>
            <ac:spMk id="2" creationId="{1B0AF10E-E10C-C636-6A9A-3762B2759AD8}"/>
          </ac:spMkLst>
        </pc:spChg>
        <pc:spChg chg="del">
          <ac:chgData name="Marc Mouries" userId="f1e71c85-8ae4-4ab5-89f7-987e32a473c9" providerId="ADAL" clId="{6898B170-6B88-4C4F-9DBA-1A7619C93764}" dt="2024-03-01T20:38:35.956" v="5928" actId="21"/>
          <ac:spMkLst>
            <pc:docMk/>
            <pc:sldMk cId="2536024041" sldId="2147481402"/>
            <ac:spMk id="5" creationId="{1A3626D6-F72E-936F-603C-8977975CB2FF}"/>
          </ac:spMkLst>
        </pc:spChg>
      </pc:sldChg>
      <pc:sldChg chg="modSp">
        <pc:chgData name="Marc Mouries" userId="f1e71c85-8ae4-4ab5-89f7-987e32a473c9" providerId="ADAL" clId="{6898B170-6B88-4C4F-9DBA-1A7619C93764}" dt="2024-03-01T21:57:30.492" v="6658" actId="404"/>
        <pc:sldMkLst>
          <pc:docMk/>
          <pc:sldMk cId="3197401791" sldId="2147481437"/>
        </pc:sldMkLst>
        <pc:spChg chg="mod">
          <ac:chgData name="Marc Mouries" userId="f1e71c85-8ae4-4ab5-89f7-987e32a473c9" providerId="ADAL" clId="{6898B170-6B88-4C4F-9DBA-1A7619C93764}" dt="2024-03-01T21:57:30.492" v="6658" actId="404"/>
          <ac:spMkLst>
            <pc:docMk/>
            <pc:sldMk cId="3197401791" sldId="2147481437"/>
            <ac:spMk id="42" creationId="{B3E22469-95E0-599B-EA21-91B51CCC7F37}"/>
          </ac:spMkLst>
        </pc:spChg>
      </pc:sldChg>
      <pc:sldChg chg="addSp delSp modSp new mod ord delAnim modAnim modNotesTx">
        <pc:chgData name="Marc Mouries" userId="f1e71c85-8ae4-4ab5-89f7-987e32a473c9" providerId="ADAL" clId="{6898B170-6B88-4C4F-9DBA-1A7619C93764}" dt="2024-03-01T21:58:05.809" v="6664" actId="20577"/>
        <pc:sldMkLst>
          <pc:docMk/>
          <pc:sldMk cId="4100673193" sldId="2147481438"/>
        </pc:sldMkLst>
        <pc:spChg chg="add mod">
          <ac:chgData name="Marc Mouries" userId="f1e71c85-8ae4-4ab5-89f7-987e32a473c9" providerId="ADAL" clId="{6898B170-6B88-4C4F-9DBA-1A7619C93764}" dt="2024-03-01T21:58:05.809" v="6664" actId="20577"/>
          <ac:spMkLst>
            <pc:docMk/>
            <pc:sldMk cId="4100673193" sldId="2147481438"/>
            <ac:spMk id="3" creationId="{3CB66383-9EDB-CA6F-A403-99E0BF2D7C62}"/>
          </ac:spMkLst>
        </pc:spChg>
        <pc:spChg chg="add del mod">
          <ac:chgData name="Marc Mouries" userId="f1e71c85-8ae4-4ab5-89f7-987e32a473c9" providerId="ADAL" clId="{6898B170-6B88-4C4F-9DBA-1A7619C93764}" dt="2024-03-01T14:59:28.023" v="5622" actId="21"/>
          <ac:spMkLst>
            <pc:docMk/>
            <pc:sldMk cId="4100673193" sldId="2147481438"/>
            <ac:spMk id="3" creationId="{638326B9-162F-0185-F147-2ED96DCE8F27}"/>
          </ac:spMkLst>
        </pc:spChg>
        <pc:picChg chg="add del mod">
          <ac:chgData name="Marc Mouries" userId="f1e71c85-8ae4-4ab5-89f7-987e32a473c9" providerId="ADAL" clId="{6898B170-6B88-4C4F-9DBA-1A7619C93764}" dt="2024-03-01T15:00:15.054" v="5624" actId="21"/>
          <ac:picMkLst>
            <pc:docMk/>
            <pc:sldMk cId="4100673193" sldId="2147481438"/>
            <ac:picMk id="4" creationId="{EEF7EB18-57F2-2046-82C3-AC50291F7205}"/>
          </ac:picMkLst>
        </pc:picChg>
        <pc:picChg chg="add mod">
          <ac:chgData name="Marc Mouries" userId="f1e71c85-8ae4-4ab5-89f7-987e32a473c9" providerId="ADAL" clId="{6898B170-6B88-4C4F-9DBA-1A7619C93764}" dt="2024-03-01T15:02:15.895" v="5625"/>
          <ac:picMkLst>
            <pc:docMk/>
            <pc:sldMk cId="4100673193" sldId="2147481438"/>
            <ac:picMk id="5" creationId="{D7E9FB28-D13D-7AE5-F87F-8AEFF866947F}"/>
          </ac:picMkLst>
        </pc:picChg>
      </pc:sldChg>
      <pc:sldMasterChg chg="delSldLayout">
        <pc:chgData name="Marc Mouries" userId="f1e71c85-8ae4-4ab5-89f7-987e32a473c9" providerId="ADAL" clId="{6898B170-6B88-4C4F-9DBA-1A7619C93764}" dt="2024-02-23T22:47:52.430" v="2956" actId="2696"/>
        <pc:sldMasterMkLst>
          <pc:docMk/>
          <pc:sldMasterMk cId="521385109" sldId="2147484469"/>
        </pc:sldMasterMkLst>
        <pc:sldLayoutChg chg="del">
          <pc:chgData name="Marc Mouries" userId="f1e71c85-8ae4-4ab5-89f7-987e32a473c9" providerId="ADAL" clId="{6898B170-6B88-4C4F-9DBA-1A7619C93764}" dt="2024-02-23T22:47:52.430" v="2956" actId="2696"/>
          <pc:sldLayoutMkLst>
            <pc:docMk/>
            <pc:sldMasterMk cId="521385109" sldId="2147484469"/>
            <pc:sldLayoutMk cId="1271846945" sldId="2147484519"/>
          </pc:sldLayoutMkLst>
        </pc:sldLayoutChg>
      </pc:sldMasterChg>
      <pc:sldMasterChg chg="delSldLayout">
        <pc:chgData name="Marc Mouries" userId="f1e71c85-8ae4-4ab5-89f7-987e32a473c9" providerId="ADAL" clId="{6898B170-6B88-4C4F-9DBA-1A7619C93764}" dt="2024-02-23T22:48:28.005" v="2960" actId="2696"/>
        <pc:sldMasterMkLst>
          <pc:docMk/>
          <pc:sldMasterMk cId="3077089626" sldId="2147484826"/>
        </pc:sldMasterMkLst>
        <pc:sldLayoutChg chg="del">
          <pc:chgData name="Marc Mouries" userId="f1e71c85-8ae4-4ab5-89f7-987e32a473c9" providerId="ADAL" clId="{6898B170-6B88-4C4F-9DBA-1A7619C93764}" dt="2024-02-23T22:48:08.663" v="2957" actId="2696"/>
          <pc:sldLayoutMkLst>
            <pc:docMk/>
            <pc:sldMasterMk cId="3077089626" sldId="2147484826"/>
            <pc:sldLayoutMk cId="3477886146" sldId="2147484829"/>
          </pc:sldLayoutMkLst>
        </pc:sldLayoutChg>
        <pc:sldLayoutChg chg="del">
          <pc:chgData name="Marc Mouries" userId="f1e71c85-8ae4-4ab5-89f7-987e32a473c9" providerId="ADAL" clId="{6898B170-6B88-4C4F-9DBA-1A7619C93764}" dt="2024-02-23T22:48:17.292" v="2958" actId="2696"/>
          <pc:sldLayoutMkLst>
            <pc:docMk/>
            <pc:sldMasterMk cId="3077089626" sldId="2147484826"/>
            <pc:sldLayoutMk cId="1281929598" sldId="2147484868"/>
          </pc:sldLayoutMkLst>
        </pc:sldLayoutChg>
        <pc:sldLayoutChg chg="del">
          <pc:chgData name="Marc Mouries" userId="f1e71c85-8ae4-4ab5-89f7-987e32a473c9" providerId="ADAL" clId="{6898B170-6B88-4C4F-9DBA-1A7619C93764}" dt="2024-02-23T22:48:25.368" v="2959" actId="2696"/>
          <pc:sldLayoutMkLst>
            <pc:docMk/>
            <pc:sldMasterMk cId="3077089626" sldId="2147484826"/>
            <pc:sldLayoutMk cId="3146365133" sldId="2147484888"/>
          </pc:sldLayoutMkLst>
        </pc:sldLayoutChg>
        <pc:sldLayoutChg chg="del">
          <pc:chgData name="Marc Mouries" userId="f1e71c85-8ae4-4ab5-89f7-987e32a473c9" providerId="ADAL" clId="{6898B170-6B88-4C4F-9DBA-1A7619C93764}" dt="2024-02-23T22:48:28.005" v="2960" actId="2696"/>
          <pc:sldLayoutMkLst>
            <pc:docMk/>
            <pc:sldMasterMk cId="3077089626" sldId="2147484826"/>
            <pc:sldLayoutMk cId="2943311909" sldId="2147484891"/>
          </pc:sldLayoutMkLst>
        </pc:sldLayoutChg>
      </pc:sldMasterChg>
    </pc:docChg>
  </pc:docChgLst>
  <pc:docChgLst>
    <pc:chgData name="Joe Kim" userId="S::joe.kim@servicenow.com::4561179d-4f54-4de7-82b3-8e3f3c2b2220" providerId="AD" clId="Web-{7EA011EE-0A7C-239F-CFB6-B9009346354D}"/>
    <pc:docChg chg="mod addSld modSld modSection">
      <pc:chgData name="Joe Kim" userId="S::joe.kim@servicenow.com::4561179d-4f54-4de7-82b3-8e3f3c2b2220" providerId="AD" clId="Web-{7EA011EE-0A7C-239F-CFB6-B9009346354D}" dt="2024-02-23T15:21:54.757" v="6"/>
      <pc:docMkLst>
        <pc:docMk/>
      </pc:docMkLst>
      <pc:sldChg chg="mod modShow modCm">
        <pc:chgData name="Joe Kim" userId="S::joe.kim@servicenow.com::4561179d-4f54-4de7-82b3-8e3f3c2b2220" providerId="AD" clId="Web-{7EA011EE-0A7C-239F-CFB6-B9009346354D}" dt="2024-02-23T15:21:54.757" v="6"/>
        <pc:sldMkLst>
          <pc:docMk/>
          <pc:sldMk cId="1165843943" sldId="2147481334"/>
        </pc:sldMkLst>
        <pc:extLst>
          <p:ext xmlns:p="http://schemas.openxmlformats.org/presentationml/2006/main" uri="{D6D511B9-2390-475A-947B-AFAB55BFBCF1}">
            <pc226:cmChg xmlns:pc226="http://schemas.microsoft.com/office/powerpoint/2022/06/main/command" chg="mod">
              <pc226:chgData name="Joe Kim" userId="S::joe.kim@servicenow.com::4561179d-4f54-4de7-82b3-8e3f3c2b2220" providerId="AD" clId="Web-{7EA011EE-0A7C-239F-CFB6-B9009346354D}" dt="2024-02-23T15:21:44.100" v="5"/>
              <pc2:cmMkLst xmlns:pc2="http://schemas.microsoft.com/office/powerpoint/2019/9/main/command">
                <pc:docMk/>
                <pc:sldMk cId="1165843943" sldId="2147481334"/>
                <pc2:cmMk id="{9CC61751-1DA2-D347-9600-5899185D14CD}"/>
              </pc2:cmMkLst>
              <pc226:cmRplyChg chg="add">
                <pc226:chgData name="Joe Kim" userId="S::joe.kim@servicenow.com::4561179d-4f54-4de7-82b3-8e3f3c2b2220" providerId="AD" clId="Web-{7EA011EE-0A7C-239F-CFB6-B9009346354D}" dt="2024-02-23T15:21:01.115" v="4"/>
                <pc2:cmRplyMkLst xmlns:pc2="http://schemas.microsoft.com/office/powerpoint/2019/9/main/command">
                  <pc:docMk/>
                  <pc:sldMk cId="1165843943" sldId="2147481334"/>
                  <pc2:cmMk id="{9CC61751-1DA2-D347-9600-5899185D14CD}"/>
                  <pc2:cmRplyMk id="{371D3632-D6B9-4C18-AB54-111496274802}"/>
                </pc2:cmRplyMkLst>
              </pc226:cmRplyChg>
            </pc226:cmChg>
          </p:ext>
        </pc:extLst>
      </pc:sldChg>
      <pc:sldChg chg="add">
        <pc:chgData name="Joe Kim" userId="S::joe.kim@servicenow.com::4561179d-4f54-4de7-82b3-8e3f3c2b2220" providerId="AD" clId="Web-{7EA011EE-0A7C-239F-CFB6-B9009346354D}" dt="2024-02-23T15:20:34.833" v="0"/>
        <pc:sldMkLst>
          <pc:docMk/>
          <pc:sldMk cId="2296075900" sldId="2147481339"/>
        </pc:sldMkLst>
      </pc:sldChg>
      <pc:sldChg chg="add">
        <pc:chgData name="Joe Kim" userId="S::joe.kim@servicenow.com::4561179d-4f54-4de7-82b3-8e3f3c2b2220" providerId="AD" clId="Web-{7EA011EE-0A7C-239F-CFB6-B9009346354D}" dt="2024-02-23T15:20:35.317" v="1"/>
        <pc:sldMkLst>
          <pc:docMk/>
          <pc:sldMk cId="2021203269" sldId="2147481340"/>
        </pc:sldMkLst>
      </pc:sldChg>
      <pc:sldChg chg="add">
        <pc:chgData name="Joe Kim" userId="S::joe.kim@servicenow.com::4561179d-4f54-4de7-82b3-8e3f3c2b2220" providerId="AD" clId="Web-{7EA011EE-0A7C-239F-CFB6-B9009346354D}" dt="2024-02-23T15:20:35.770" v="2"/>
        <pc:sldMkLst>
          <pc:docMk/>
          <pc:sldMk cId="2448519892" sldId="2147481341"/>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25770"/>
            <a:ext cx="3037840" cy="461804"/>
          </a:xfrm>
          <a:prstGeom prst="rect">
            <a:avLst/>
          </a:prstGeom>
        </p:spPr>
        <p:txBody>
          <a:bodyPr vert="horz" lIns="93387" tIns="46695" rIns="93387" bIns="46695" rtlCol="0"/>
          <a:lstStyle>
            <a:lvl1pPr algn="l">
              <a:defRPr sz="1200"/>
            </a:lvl1pPr>
          </a:lstStyle>
          <a:p>
            <a:endParaRPr lang="en-US">
              <a:latin typeface="+mj-lt"/>
            </a:endParaRPr>
          </a:p>
        </p:txBody>
      </p:sp>
      <p:sp>
        <p:nvSpPr>
          <p:cNvPr id="3" name="Date Placeholder 2"/>
          <p:cNvSpPr>
            <a:spLocks noGrp="1"/>
          </p:cNvSpPr>
          <p:nvPr>
            <p:ph type="dt" sz="quarter" idx="1"/>
          </p:nvPr>
        </p:nvSpPr>
        <p:spPr>
          <a:xfrm>
            <a:off x="3970942" y="125770"/>
            <a:ext cx="3037840" cy="461804"/>
          </a:xfrm>
          <a:prstGeom prst="rect">
            <a:avLst/>
          </a:prstGeom>
        </p:spPr>
        <p:txBody>
          <a:bodyPr vert="horz" lIns="93387" tIns="46695" rIns="93387" bIns="46695" rtlCol="0"/>
          <a:lstStyle>
            <a:lvl1pPr algn="r">
              <a:defRPr sz="1200"/>
            </a:lvl1pPr>
          </a:lstStyle>
          <a:p>
            <a:fld id="{E17B2DBE-960A-614B-B965-BE0EA04CC77A}" type="datetimeFigureOut">
              <a:rPr lang="en-US" smtClean="0">
                <a:latin typeface="+mj-lt"/>
              </a:rPr>
              <a:pPr/>
              <a:t>3/2/24</a:t>
            </a:fld>
            <a:endParaRPr lang="en-US">
              <a:latin typeface="+mj-lt"/>
            </a:endParaRPr>
          </a:p>
        </p:txBody>
      </p:sp>
      <p:sp>
        <p:nvSpPr>
          <p:cNvPr id="4" name="Footer Placeholder 3"/>
          <p:cNvSpPr>
            <a:spLocks noGrp="1"/>
          </p:cNvSpPr>
          <p:nvPr>
            <p:ph type="ftr" sz="quarter" idx="2"/>
          </p:nvPr>
        </p:nvSpPr>
        <p:spPr>
          <a:xfrm>
            <a:off x="3" y="8701316"/>
            <a:ext cx="3037840" cy="461804"/>
          </a:xfrm>
          <a:prstGeom prst="rect">
            <a:avLst/>
          </a:prstGeom>
        </p:spPr>
        <p:txBody>
          <a:bodyPr vert="horz" lIns="93387" tIns="46695" rIns="93387" bIns="46695" rtlCol="0" anchor="b"/>
          <a:lstStyle>
            <a:lvl1pPr algn="l">
              <a:defRPr sz="1200"/>
            </a:lvl1pPr>
          </a:lstStyle>
          <a:p>
            <a:endParaRPr lang="en-US">
              <a:latin typeface="+mj-lt"/>
            </a:endParaRPr>
          </a:p>
        </p:txBody>
      </p:sp>
      <p:sp>
        <p:nvSpPr>
          <p:cNvPr id="5" name="Slide Number Placeholder 4"/>
          <p:cNvSpPr>
            <a:spLocks noGrp="1"/>
          </p:cNvSpPr>
          <p:nvPr>
            <p:ph type="sldNum" sz="quarter" idx="3"/>
          </p:nvPr>
        </p:nvSpPr>
        <p:spPr>
          <a:xfrm>
            <a:off x="3970942" y="8701316"/>
            <a:ext cx="3037840" cy="461804"/>
          </a:xfrm>
          <a:prstGeom prst="rect">
            <a:avLst/>
          </a:prstGeom>
        </p:spPr>
        <p:txBody>
          <a:bodyPr vert="horz" lIns="93387" tIns="46695" rIns="93387" bIns="46695" rtlCol="0" anchor="b"/>
          <a:lstStyle>
            <a:lvl1pPr algn="r">
              <a:defRPr sz="1200"/>
            </a:lvl1pPr>
          </a:lstStyle>
          <a:p>
            <a:fld id="{1339C423-F22A-3B4E-A9CE-1A814546B4AA}" type="slidenum">
              <a:rPr lang="en-US" smtClean="0">
                <a:latin typeface="+mj-lt"/>
              </a:rPr>
              <a:pPr/>
              <a:t>‹#›</a:t>
            </a:fld>
            <a:endParaRPr lang="en-US">
              <a:latin typeface="+mj-lt"/>
            </a:endParaRPr>
          </a:p>
        </p:txBody>
      </p:sp>
      <p:pic>
        <p:nvPicPr>
          <p:cNvPr id="35" name="Picture 34">
            <a:extLst>
              <a:ext uri="{FF2B5EF4-FFF2-40B4-BE49-F238E27FC236}">
                <a16:creationId xmlns:a16="http://schemas.microsoft.com/office/drawing/2014/main" id="{4A211A8A-C369-4D94-B82B-7F72C8DB38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99086" y="8816101"/>
            <a:ext cx="1372537" cy="394946"/>
          </a:xfrm>
          <a:prstGeom prst="rect">
            <a:avLst/>
          </a:prstGeom>
        </p:spPr>
      </p:pic>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37840" cy="461804"/>
          </a:xfrm>
          <a:prstGeom prst="rect">
            <a:avLst/>
          </a:prstGeom>
        </p:spPr>
        <p:txBody>
          <a:bodyPr vert="horz" lIns="93387" tIns="46695" rIns="93387" bIns="46695" rtlCol="0"/>
          <a:lstStyle>
            <a:lvl1pPr algn="l">
              <a:defRPr sz="1200">
                <a:latin typeface="+mj-lt"/>
              </a:defRPr>
            </a:lvl1pPr>
          </a:lstStyle>
          <a:p>
            <a:endParaRPr lang="en-US"/>
          </a:p>
        </p:txBody>
      </p:sp>
      <p:sp>
        <p:nvSpPr>
          <p:cNvPr id="3" name="Date Placeholder 2"/>
          <p:cNvSpPr>
            <a:spLocks noGrp="1"/>
          </p:cNvSpPr>
          <p:nvPr>
            <p:ph type="dt" idx="1"/>
          </p:nvPr>
        </p:nvSpPr>
        <p:spPr>
          <a:xfrm>
            <a:off x="3970942" y="0"/>
            <a:ext cx="3037840" cy="461804"/>
          </a:xfrm>
          <a:prstGeom prst="rect">
            <a:avLst/>
          </a:prstGeom>
        </p:spPr>
        <p:txBody>
          <a:bodyPr vert="horz" lIns="93387" tIns="46695" rIns="93387" bIns="46695" rtlCol="0"/>
          <a:lstStyle>
            <a:lvl1pPr algn="r">
              <a:defRPr sz="1200">
                <a:latin typeface="+mj-lt"/>
              </a:defRPr>
            </a:lvl1pPr>
          </a:lstStyle>
          <a:p>
            <a:fld id="{546148A2-A49E-4B44-80FB-1D231F249F30}" type="datetimeFigureOut">
              <a:rPr lang="en-US" smtClean="0"/>
              <a:pPr/>
              <a:t>3/2/24</a:t>
            </a:fld>
            <a:endParaRPr lang="en-US"/>
          </a:p>
        </p:txBody>
      </p:sp>
      <p:sp>
        <p:nvSpPr>
          <p:cNvPr id="4" name="Slide Image Placeholder 3"/>
          <p:cNvSpPr>
            <a:spLocks noGrp="1" noRot="1" noChangeAspect="1"/>
          </p:cNvSpPr>
          <p:nvPr>
            <p:ph type="sldImg" idx="2"/>
          </p:nvPr>
        </p:nvSpPr>
        <p:spPr>
          <a:xfrm>
            <a:off x="428625" y="692150"/>
            <a:ext cx="6153150" cy="3462338"/>
          </a:xfrm>
          <a:prstGeom prst="rect">
            <a:avLst/>
          </a:prstGeom>
          <a:noFill/>
          <a:ln w="12700">
            <a:solidFill>
              <a:prstClr val="black"/>
            </a:solidFill>
          </a:ln>
        </p:spPr>
        <p:txBody>
          <a:bodyPr vert="horz" lIns="93387" tIns="46695" rIns="93387" bIns="46695" rtlCol="0" anchor="ctr"/>
          <a:lstStyle/>
          <a:p>
            <a:endParaRPr lang="en-US"/>
          </a:p>
        </p:txBody>
      </p:sp>
      <p:sp>
        <p:nvSpPr>
          <p:cNvPr id="5" name="Notes Placeholder 4"/>
          <p:cNvSpPr>
            <a:spLocks noGrp="1"/>
          </p:cNvSpPr>
          <p:nvPr>
            <p:ph type="body" sz="quarter" idx="3"/>
          </p:nvPr>
        </p:nvSpPr>
        <p:spPr>
          <a:xfrm>
            <a:off x="438151" y="4387136"/>
            <a:ext cx="6134100" cy="4156234"/>
          </a:xfrm>
          <a:prstGeom prst="rect">
            <a:avLst/>
          </a:prstGeom>
        </p:spPr>
        <p:txBody>
          <a:bodyPr vert="horz" lIns="93387" tIns="46695" rIns="93387" bIns="46695" rtlCol="0"/>
          <a:lstStyle/>
          <a:p>
            <a:pPr lvl="0"/>
            <a:r>
              <a:rPr lang="en-US"/>
              <a:t>Click to edit Master text styles</a:t>
            </a:r>
          </a:p>
          <a:p>
            <a:pPr lvl="1"/>
            <a:r>
              <a:rPr lang="en-US"/>
              <a:t>Second level</a:t>
            </a:r>
          </a:p>
        </p:txBody>
      </p:sp>
      <p:sp>
        <p:nvSpPr>
          <p:cNvPr id="6" name="Footer Placeholder 5"/>
          <p:cNvSpPr>
            <a:spLocks noGrp="1"/>
          </p:cNvSpPr>
          <p:nvPr>
            <p:ph type="ftr" sz="quarter" idx="4"/>
          </p:nvPr>
        </p:nvSpPr>
        <p:spPr>
          <a:xfrm>
            <a:off x="3" y="8728227"/>
            <a:ext cx="3037840" cy="461804"/>
          </a:xfrm>
          <a:prstGeom prst="rect">
            <a:avLst/>
          </a:prstGeom>
        </p:spPr>
        <p:txBody>
          <a:bodyPr vert="horz" lIns="93387" tIns="46695" rIns="93387" bIns="46695" rtlCol="0" anchor="b"/>
          <a:lstStyle>
            <a:lvl1pPr algn="l">
              <a:defRPr sz="1200">
                <a:latin typeface="+mj-lt"/>
              </a:defRPr>
            </a:lvl1pPr>
          </a:lstStyle>
          <a:p>
            <a:endParaRPr lang="en-US"/>
          </a:p>
        </p:txBody>
      </p:sp>
      <p:sp>
        <p:nvSpPr>
          <p:cNvPr id="7" name="Slide Number Placeholder 6"/>
          <p:cNvSpPr>
            <a:spLocks noGrp="1"/>
          </p:cNvSpPr>
          <p:nvPr>
            <p:ph type="sldNum" sz="quarter" idx="5"/>
          </p:nvPr>
        </p:nvSpPr>
        <p:spPr>
          <a:xfrm>
            <a:off x="3970942" y="8728227"/>
            <a:ext cx="3037840" cy="461804"/>
          </a:xfrm>
          <a:prstGeom prst="rect">
            <a:avLst/>
          </a:prstGeom>
        </p:spPr>
        <p:txBody>
          <a:bodyPr vert="horz" lIns="93387" tIns="46695" rIns="93387" bIns="46695" rtlCol="0" anchor="b"/>
          <a:lstStyle>
            <a:lvl1pPr algn="r">
              <a:defRPr sz="1200">
                <a:latin typeface="+mj-lt"/>
              </a:defRPr>
            </a:lvl1pPr>
          </a:lstStyle>
          <a:p>
            <a:fld id="{074299CD-3469-7241-AD37-C0E01E3A61D2}" type="slidenum">
              <a:rPr lang="en-US" smtClean="0"/>
              <a:pPr/>
              <a:t>‹#›</a:t>
            </a:fld>
            <a:endParaRPr lang="en-US"/>
          </a:p>
        </p:txBody>
      </p:sp>
      <p:pic>
        <p:nvPicPr>
          <p:cNvPr id="35" name="Picture 34">
            <a:extLst>
              <a:ext uri="{FF2B5EF4-FFF2-40B4-BE49-F238E27FC236}">
                <a16:creationId xmlns:a16="http://schemas.microsoft.com/office/drawing/2014/main" id="{AF8886D2-769E-403B-933D-6CB77F4C4F92}"/>
              </a:ext>
            </a:extLst>
          </p:cNvPr>
          <p:cNvPicPr>
            <a:picLocks noChangeAspect="1"/>
          </p:cNvPicPr>
          <p:nvPr/>
        </p:nvPicPr>
        <p:blipFill>
          <a:blip r:embed="rId2"/>
          <a:stretch>
            <a:fillRect/>
          </a:stretch>
        </p:blipFill>
        <p:spPr>
          <a:xfrm>
            <a:off x="2799086" y="8816101"/>
            <a:ext cx="1372537" cy="394946"/>
          </a:xfrm>
          <a:prstGeom prst="rect">
            <a:avLst/>
          </a:prstGeom>
        </p:spPr>
      </p:pic>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mpmmouries1.service-now.com/nomination?id=intak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ervicenow.sharepoint.com/:p:/r/sites/WorkflowDesignStudio/Shared%20Documents/App%20Engine%20Team/App%20Engine%20Use%20Case%20of%20the%20Week/2022_0902_CMS_EmergHealthcareWaivers(LowCodeAppDev).pptx?d=w3fef687ee88745d691a651d1d84a0394&amp;csf=1&amp;web=1&amp;e=rUVbHl" TargetMode="External"/><Relationship Id="rId7" Type="http://schemas.openxmlformats.org/officeDocument/2006/relationships/hyperlink" Target="https://cmsqualitysupport.servicenowservices.com/qnet_qa"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cmsqualitysupport.servicenowservices.com/qsep" TargetMode="External"/><Relationship Id="rId5" Type="http://schemas.openxmlformats.org/officeDocument/2006/relationships/hyperlink" Target="https://cmsqualitysupport.servicenowservices.com/ccsq_support_central" TargetMode="External"/><Relationship Id="rId4" Type="http://schemas.openxmlformats.org/officeDocument/2006/relationships/hyperlink" Target="http://cms.gov/About-CMS/Agency-Information/CMSLeadership/Office_OCSQ.htm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ervicenow.sharepoint.com/:p:/r/sites/SolutionInnovation/Shared%20Documents/App%20Engine%20Team/App%20Engine%20Use%20Case%20of%20the%20Week/2022_0218_WMATA_LowCodePlatform(ShiftTurnoverApp).pptx?d=wc20cb5a46d444edb949cdce3a55c73dc&amp;csf=1&amp;web=1&amp;e=WSbgP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b="0" i="0">
                <a:solidFill>
                  <a:srgbClr val="0D0D0D"/>
                </a:solidFill>
                <a:effectLst/>
                <a:latin typeface="Söhne"/>
              </a:rPr>
              <a:t>Welcome everyone. Today, we’ll be diving into the world of government forms.</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b="0" i="0">
                <a:solidFill>
                  <a:srgbClr val="0D0D0D"/>
                </a:solidFill>
                <a:effectLst/>
                <a:latin typeface="Söhne"/>
              </a:rPr>
              <a:t>This topic that can be a bit dry so I’d like to start with a bit of humor with you all.</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b="0" i="0">
                <a:solidFill>
                  <a:srgbClr val="0D0D0D"/>
                </a:solidFill>
                <a:effectLst/>
                <a:latin typeface="Söhne"/>
              </a:rPr>
              <a:t>&lt;NEXT&gt;</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b="0" i="0">
              <a:solidFill>
                <a:srgbClr val="0D0D0D"/>
              </a:solidFill>
              <a:effectLst/>
              <a:latin typeface="Söhne"/>
            </a:endParaRPr>
          </a:p>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a:t>
            </a:fld>
            <a:endParaRPr lang="en-US"/>
          </a:p>
        </p:txBody>
      </p:sp>
    </p:spTree>
    <p:extLst>
      <p:ext uri="{BB962C8B-B14F-4D97-AF65-F5344CB8AC3E}">
        <p14:creationId xmlns:p14="http://schemas.microsoft.com/office/powerpoint/2010/main" val="4132655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400" b="1" i="0">
                <a:solidFill>
                  <a:srgbClr val="FF0000"/>
                </a:solidFill>
                <a:effectLst/>
              </a:rPr>
              <a:t>COPY OF SLIDE WITH NO ANIMATIONS.</a:t>
            </a:r>
          </a:p>
          <a:p>
            <a:pPr marL="0" indent="0">
              <a:buFont typeface="Arial" panose="020B0604020202020204" pitchFamily="34" charset="0"/>
              <a:buNone/>
            </a:pPr>
            <a:endParaRPr lang="en-US" sz="1400" b="1" i="0">
              <a:solidFill>
                <a:srgbClr val="FF0000"/>
              </a:solidFill>
              <a:effectLst/>
            </a:endParaRPr>
          </a:p>
          <a:p>
            <a:pPr marL="0" indent="0">
              <a:buFont typeface="Arial" panose="020B0604020202020204" pitchFamily="34" charset="0"/>
              <a:buNone/>
            </a:pPr>
            <a:r>
              <a:rPr lang="en-US" sz="1400" b="1" i="0">
                <a:solidFill>
                  <a:srgbClr val="FF0000"/>
                </a:solidFill>
                <a:effectLst/>
              </a:rPr>
              <a:t>USE ONLY IF NEEDED. </a:t>
            </a:r>
          </a:p>
          <a:p>
            <a:pPr marL="0" indent="0">
              <a:buFont typeface="Arial" panose="020B0604020202020204" pitchFamily="34" charset="0"/>
              <a:buNone/>
            </a:pPr>
            <a:endParaRPr lang="en-US" sz="1400" b="1" i="0">
              <a:solidFill>
                <a:srgbClr val="FF0000"/>
              </a:solidFill>
              <a:effectLst/>
            </a:endParaRPr>
          </a:p>
        </p:txBody>
      </p:sp>
      <p:sp>
        <p:nvSpPr>
          <p:cNvPr id="4" name="Slide Number Placeholder 3"/>
          <p:cNvSpPr>
            <a:spLocks noGrp="1"/>
          </p:cNvSpPr>
          <p:nvPr>
            <p:ph type="sldNum" sz="quarter" idx="5"/>
          </p:nvPr>
        </p:nvSpPr>
        <p:spPr/>
        <p:txBody>
          <a:bodyPr/>
          <a:lstStyle/>
          <a:p>
            <a:fld id="{074299CD-3469-7241-AD37-C0E01E3A61D2}" type="slidenum">
              <a:rPr lang="en-US" smtClean="0"/>
              <a:pPr/>
              <a:t>10</a:t>
            </a:fld>
            <a:endParaRPr lang="en-US"/>
          </a:p>
        </p:txBody>
      </p:sp>
    </p:spTree>
    <p:extLst>
      <p:ext uri="{BB962C8B-B14F-4D97-AF65-F5344CB8AC3E}">
        <p14:creationId xmlns:p14="http://schemas.microsoft.com/office/powerpoint/2010/main" val="4094683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800" b="1" i="0">
                <a:solidFill>
                  <a:srgbClr val="00A67D"/>
                </a:solidFill>
                <a:effectLst/>
              </a:rPr>
              <a:t>COPY OF SLIDE WITH NO ANIMATIONS.</a:t>
            </a:r>
          </a:p>
          <a:p>
            <a:pPr marL="0" indent="0">
              <a:buFont typeface="Arial" panose="020B0604020202020204" pitchFamily="34" charset="0"/>
              <a:buNone/>
            </a:pPr>
            <a:endParaRPr lang="en-US" sz="2800" b="1" i="0">
              <a:solidFill>
                <a:srgbClr val="00A67D"/>
              </a:solidFill>
              <a:effectLst/>
            </a:endParaRPr>
          </a:p>
          <a:p>
            <a:pPr marL="0" indent="0">
              <a:buFont typeface="Arial" panose="020B0604020202020204" pitchFamily="34" charset="0"/>
              <a:buNone/>
            </a:pPr>
            <a:r>
              <a:rPr lang="en-US" sz="2800" b="1" i="0">
                <a:solidFill>
                  <a:srgbClr val="00A67D"/>
                </a:solidFill>
                <a:effectLst/>
              </a:rPr>
              <a:t>USE ONLY IF NEEDED. </a:t>
            </a:r>
          </a:p>
          <a:p>
            <a:pPr marL="0" indent="0">
              <a:buFont typeface="Arial" panose="020B0604020202020204" pitchFamily="34" charset="0"/>
              <a:buNone/>
            </a:pPr>
            <a:endParaRPr lang="en-US" sz="2800" b="1" i="0">
              <a:solidFill>
                <a:srgbClr val="00A67D"/>
              </a:solidFill>
              <a:effectLst/>
            </a:endParaRPr>
          </a:p>
        </p:txBody>
      </p:sp>
      <p:sp>
        <p:nvSpPr>
          <p:cNvPr id="4" name="Slide Number Placeholder 3"/>
          <p:cNvSpPr>
            <a:spLocks noGrp="1"/>
          </p:cNvSpPr>
          <p:nvPr>
            <p:ph type="sldNum" sz="quarter" idx="5"/>
          </p:nvPr>
        </p:nvSpPr>
        <p:spPr/>
        <p:txBody>
          <a:bodyPr/>
          <a:lstStyle/>
          <a:p>
            <a:fld id="{074299CD-3469-7241-AD37-C0E01E3A61D2}" type="slidenum">
              <a:rPr lang="en-US" smtClean="0"/>
              <a:pPr/>
              <a:t>11</a:t>
            </a:fld>
            <a:endParaRPr lang="en-US"/>
          </a:p>
        </p:txBody>
      </p:sp>
    </p:spTree>
    <p:extLst>
      <p:ext uri="{BB962C8B-B14F-4D97-AF65-F5344CB8AC3E}">
        <p14:creationId xmlns:p14="http://schemas.microsoft.com/office/powerpoint/2010/main" val="2601432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400" b="1"/>
              <a:t>WARNING: HIGHLY ANIMATED SLIDE </a:t>
            </a:r>
          </a:p>
          <a:p>
            <a:pPr marL="0" indent="0">
              <a:buFont typeface="Arial" panose="020B0604020202020204" pitchFamily="34" charset="0"/>
              <a:buNone/>
            </a:pPr>
            <a:endParaRPr lang="en-US" sz="1400" b="1"/>
          </a:p>
          <a:p>
            <a:pPr marL="0" indent="0">
              <a:buFont typeface="Arial" panose="020B0604020202020204" pitchFamily="34" charset="0"/>
              <a:buNone/>
            </a:pPr>
            <a:r>
              <a:rPr lang="en-US" sz="1400" b="1"/>
              <a:t>Today, we will use SF-182 as an example of how to modernize the request form experience</a:t>
            </a:r>
          </a:p>
          <a:p>
            <a:pPr marL="0" indent="0">
              <a:buFont typeface="Arial" panose="020B0604020202020204" pitchFamily="34" charset="0"/>
              <a:buNone/>
            </a:pPr>
            <a:endParaRPr lang="en-US" sz="1400" b="1"/>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400" b="0" i="0">
                <a:solidFill>
                  <a:srgbClr val="00A67D"/>
                </a:solidFill>
                <a:effectLst/>
              </a:rPr>
              <a:t>Employee obtains SF-182 form *</a:t>
            </a:r>
            <a:r>
              <a:rPr lang="en-US" sz="1400" b="1" i="0">
                <a:solidFill>
                  <a:srgbClr val="00A67D"/>
                </a:solidFill>
                <a:effectLst/>
              </a:rPr>
              <a:t>CLICK FOR RED BOX* </a:t>
            </a:r>
            <a:r>
              <a:rPr lang="en-US" sz="1400" b="0" i="0">
                <a:solidFill>
                  <a:srgbClr val="00A67D"/>
                </a:solidFill>
                <a:effectLst/>
              </a:rPr>
              <a:t>What form? *</a:t>
            </a:r>
            <a:r>
              <a:rPr lang="en-US" sz="1400" b="1" i="0">
                <a:solidFill>
                  <a:srgbClr val="00A67D"/>
                </a:solidFill>
                <a:effectLst/>
              </a:rPr>
              <a:t>CLICK*</a:t>
            </a: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400" b="0" i="0">
                <a:solidFill>
                  <a:srgbClr val="00A67D"/>
                </a:solidFill>
                <a:effectLst/>
              </a:rPr>
              <a:t>Fills the Employee Information  in the Form *</a:t>
            </a:r>
            <a:r>
              <a:rPr lang="en-US" sz="1400" b="1" i="0">
                <a:solidFill>
                  <a:srgbClr val="00A67D"/>
                </a:solidFill>
                <a:effectLst/>
              </a:rPr>
              <a:t>CLICK FOR RED BOX*</a:t>
            </a:r>
            <a:r>
              <a:rPr lang="en-US" sz="1400" b="0" i="0">
                <a:solidFill>
                  <a:srgbClr val="00A67D"/>
                </a:solidFill>
                <a:effectLst/>
              </a:rPr>
              <a:t> Highly Manual *</a:t>
            </a:r>
            <a:r>
              <a:rPr lang="en-US" sz="1400" b="1" i="0">
                <a:solidFill>
                  <a:srgbClr val="00A67D"/>
                </a:solidFill>
                <a:effectLst/>
              </a:rPr>
              <a:t>CLICK*</a:t>
            </a:r>
            <a:endParaRPr lang="en-US" sz="1400" b="0" i="0">
              <a:solidFill>
                <a:srgbClr val="00A67D"/>
              </a:solidFill>
              <a:effectLst/>
            </a:endParaRP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400" b="0" i="0">
                <a:solidFill>
                  <a:srgbClr val="00A67D"/>
                </a:solidFill>
                <a:effectLst/>
              </a:rPr>
              <a:t>Fills the Training Cost Info  *</a:t>
            </a:r>
            <a:r>
              <a:rPr lang="en-US" sz="1400" b="1" i="0">
                <a:solidFill>
                  <a:srgbClr val="00A67D"/>
                </a:solidFill>
                <a:effectLst/>
              </a:rPr>
              <a:t>CLICK FOR RED BOX* </a:t>
            </a:r>
            <a:r>
              <a:rPr lang="en-US" sz="1400" b="0" i="0">
                <a:solidFill>
                  <a:srgbClr val="00A67D"/>
                </a:solidFill>
                <a:effectLst/>
              </a:rPr>
              <a:t>Time Consuming *</a:t>
            </a:r>
            <a:r>
              <a:rPr lang="en-US" sz="1400" b="1" i="0">
                <a:solidFill>
                  <a:srgbClr val="00A67D"/>
                </a:solidFill>
                <a:effectLst/>
              </a:rPr>
              <a:t>CLICK*</a:t>
            </a:r>
            <a:endParaRPr lang="en-US" sz="1400" b="0" i="0">
              <a:solidFill>
                <a:srgbClr val="00A67D"/>
              </a:solidFill>
              <a:effectLst/>
            </a:endParaRP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400" b="0" i="0">
                <a:solidFill>
                  <a:srgbClr val="00A67D"/>
                </a:solidFill>
                <a:effectLst/>
              </a:rPr>
              <a:t>Email form to the manager *</a:t>
            </a:r>
            <a:r>
              <a:rPr lang="en-US" sz="1400" b="1" i="0">
                <a:solidFill>
                  <a:srgbClr val="00A67D"/>
                </a:solidFill>
                <a:effectLst/>
              </a:rPr>
              <a:t>CLICK*</a:t>
            </a:r>
            <a:endParaRPr lang="en-US" sz="1400" b="1" i="0">
              <a:solidFill>
                <a:schemeClr val="tx1"/>
              </a:solidFill>
              <a:effectLst/>
            </a:endParaRP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200" b="0" i="0">
                <a:solidFill>
                  <a:srgbClr val="00A67D"/>
                </a:solidFill>
                <a:effectLst/>
              </a:rPr>
              <a:t>First-line Supervisor validates &amp; approves</a:t>
            </a:r>
            <a:r>
              <a:rPr lang="en-US" sz="1200" b="1" i="0">
                <a:solidFill>
                  <a:srgbClr val="00A67D"/>
                </a:solidFill>
                <a:effectLst/>
              </a:rPr>
              <a:t> </a:t>
            </a:r>
            <a:r>
              <a:rPr lang="en-US" sz="1200" b="0" i="0">
                <a:solidFill>
                  <a:srgbClr val="00A67D"/>
                </a:solidFill>
                <a:effectLst/>
              </a:rPr>
              <a:t>*</a:t>
            </a:r>
            <a:r>
              <a:rPr lang="en-US" sz="1200" b="1" i="0">
                <a:solidFill>
                  <a:srgbClr val="00A67D"/>
                </a:solidFill>
                <a:effectLst/>
              </a:rPr>
              <a:t>CLICK*</a:t>
            </a:r>
            <a:endParaRPr lang="en-US" sz="1200" b="0" i="0">
              <a:solidFill>
                <a:srgbClr val="00A67D"/>
              </a:solidFill>
              <a:effectLst/>
            </a:endParaRP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200" b="0" i="0">
                <a:solidFill>
                  <a:srgbClr val="00A67D"/>
                </a:solidFill>
                <a:effectLst/>
              </a:rPr>
              <a:t>Form emailed to Second-line Supervisor</a:t>
            </a:r>
            <a:r>
              <a:rPr lang="en-US" sz="1200" b="1" i="0">
                <a:solidFill>
                  <a:srgbClr val="00A67D"/>
                </a:solidFill>
                <a:effectLst/>
              </a:rPr>
              <a:t> </a:t>
            </a:r>
            <a:r>
              <a:rPr lang="en-US" sz="1200" b="0" i="0">
                <a:solidFill>
                  <a:srgbClr val="00A67D"/>
                </a:solidFill>
                <a:effectLst/>
              </a:rPr>
              <a:t>*</a:t>
            </a:r>
            <a:r>
              <a:rPr lang="en-US" sz="1200" b="1" i="0">
                <a:solidFill>
                  <a:srgbClr val="00A67D"/>
                </a:solidFill>
                <a:effectLst/>
              </a:rPr>
              <a:t>CLICK*</a:t>
            </a:r>
            <a:endParaRPr lang="en-US" sz="1200" b="0" i="0">
              <a:solidFill>
                <a:srgbClr val="00A67D"/>
              </a:solidFill>
              <a:effectLst/>
            </a:endParaRP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200" b="0" i="0">
                <a:solidFill>
                  <a:srgbClr val="00A67D"/>
                </a:solidFill>
                <a:effectLst/>
              </a:rPr>
              <a:t>Second-line Supervisor approves</a:t>
            </a:r>
            <a:r>
              <a:rPr lang="en-US" sz="1200" b="1" i="0">
                <a:solidFill>
                  <a:srgbClr val="00A67D"/>
                </a:solidFill>
                <a:effectLst/>
              </a:rPr>
              <a:t> </a:t>
            </a:r>
            <a:r>
              <a:rPr lang="en-US" sz="1200" b="0" i="0">
                <a:solidFill>
                  <a:srgbClr val="00A67D"/>
                </a:solidFill>
                <a:effectLst/>
              </a:rPr>
              <a:t>*</a:t>
            </a:r>
            <a:r>
              <a:rPr lang="en-US" sz="1200" b="1" i="0">
                <a:solidFill>
                  <a:srgbClr val="00A67D"/>
                </a:solidFill>
                <a:effectLst/>
              </a:rPr>
              <a:t>CLICK*</a:t>
            </a:r>
            <a:endParaRPr lang="en-US" sz="1200" b="0" i="0">
              <a:solidFill>
                <a:srgbClr val="00A67D"/>
              </a:solidFill>
              <a:effectLst/>
            </a:endParaRP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200" b="0" i="0">
                <a:solidFill>
                  <a:srgbClr val="00A67D"/>
                </a:solidFill>
                <a:effectLst/>
              </a:rPr>
              <a:t>Form emailed to Training Officer</a:t>
            </a:r>
            <a:r>
              <a:rPr lang="en-US" sz="1200" b="1" i="0">
                <a:solidFill>
                  <a:srgbClr val="00A67D"/>
                </a:solidFill>
                <a:effectLst/>
              </a:rPr>
              <a:t> </a:t>
            </a:r>
            <a:r>
              <a:rPr lang="en-US" sz="1200" b="0" i="0">
                <a:solidFill>
                  <a:srgbClr val="00A67D"/>
                </a:solidFill>
                <a:effectLst/>
              </a:rPr>
              <a:t>*</a:t>
            </a:r>
            <a:r>
              <a:rPr lang="en-US" sz="1200" b="1" i="0">
                <a:solidFill>
                  <a:srgbClr val="00A67D"/>
                </a:solidFill>
                <a:effectLst/>
              </a:rPr>
              <a:t>CLICK*</a:t>
            </a:r>
            <a:endParaRPr lang="en-US" sz="1200" b="0" i="0">
              <a:solidFill>
                <a:srgbClr val="00A67D"/>
              </a:solidFill>
              <a:effectLst/>
            </a:endParaRP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200" b="0" i="0">
                <a:solidFill>
                  <a:srgbClr val="00A67D"/>
                </a:solidFill>
                <a:effectLst/>
              </a:rPr>
              <a:t>Training Officer approves</a:t>
            </a:r>
            <a:r>
              <a:rPr lang="en-US" sz="1200" b="1" i="0">
                <a:solidFill>
                  <a:srgbClr val="00A67D"/>
                </a:solidFill>
                <a:effectLst/>
              </a:rPr>
              <a:t> </a:t>
            </a:r>
            <a:r>
              <a:rPr lang="en-US" sz="1200" b="0" i="0">
                <a:solidFill>
                  <a:srgbClr val="00A67D"/>
                </a:solidFill>
                <a:effectLst/>
              </a:rPr>
              <a:t>*</a:t>
            </a:r>
            <a:r>
              <a:rPr lang="en-US" sz="1200" b="1" i="0">
                <a:solidFill>
                  <a:srgbClr val="00A67D"/>
                </a:solidFill>
                <a:effectLst/>
              </a:rPr>
              <a:t>CLICK*</a:t>
            </a:r>
            <a:endParaRPr lang="en-US" sz="1200" b="0" i="0">
              <a:solidFill>
                <a:srgbClr val="00A67D"/>
              </a:solidFill>
              <a:effectLst/>
            </a:endParaRP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200" b="0" i="0">
                <a:solidFill>
                  <a:srgbClr val="00A67D"/>
                </a:solidFill>
                <a:effectLst/>
              </a:rPr>
              <a:t>Form emailed to Authorizing Official</a:t>
            </a:r>
            <a:r>
              <a:rPr lang="en-US" sz="1200" b="1" i="0">
                <a:solidFill>
                  <a:srgbClr val="00A67D"/>
                </a:solidFill>
                <a:effectLst/>
              </a:rPr>
              <a:t> </a:t>
            </a:r>
            <a:r>
              <a:rPr lang="en-US" sz="1200" b="0" i="0">
                <a:solidFill>
                  <a:srgbClr val="00A67D"/>
                </a:solidFill>
                <a:effectLst/>
              </a:rPr>
              <a:t>*</a:t>
            </a:r>
            <a:r>
              <a:rPr lang="en-US" sz="1200" b="1" i="0">
                <a:solidFill>
                  <a:srgbClr val="00A67D"/>
                </a:solidFill>
                <a:effectLst/>
              </a:rPr>
              <a:t>CLICK*</a:t>
            </a:r>
            <a:endParaRPr lang="en-US" sz="1200" b="0" i="0">
              <a:solidFill>
                <a:srgbClr val="00A67D"/>
              </a:solidFill>
              <a:effectLst/>
            </a:endParaRP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200" b="0" i="0">
                <a:solidFill>
                  <a:srgbClr val="00A67D"/>
                </a:solidFill>
                <a:effectLst/>
              </a:rPr>
              <a:t>Authorizing Official approves</a:t>
            </a:r>
            <a:r>
              <a:rPr lang="en-US" sz="1200" b="1" i="0">
                <a:solidFill>
                  <a:srgbClr val="00A67D"/>
                </a:solidFill>
                <a:effectLst/>
              </a:rPr>
              <a:t> </a:t>
            </a:r>
            <a:r>
              <a:rPr lang="en-US" sz="1200" b="0" i="0">
                <a:solidFill>
                  <a:srgbClr val="00A67D"/>
                </a:solidFill>
                <a:effectLst/>
              </a:rPr>
              <a:t>*</a:t>
            </a:r>
            <a:r>
              <a:rPr lang="en-US" sz="1200" b="1" i="0">
                <a:solidFill>
                  <a:srgbClr val="00A67D"/>
                </a:solidFill>
                <a:effectLst/>
              </a:rPr>
              <a:t>CLICK*</a:t>
            </a:r>
            <a:endParaRPr lang="en-US" sz="1200" b="0" i="0">
              <a:solidFill>
                <a:srgbClr val="00A67D"/>
              </a:solidFill>
              <a:effectLst/>
            </a:endParaRP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200">
                <a:solidFill>
                  <a:srgbClr val="00A67D"/>
                </a:solidFill>
              </a:rPr>
              <a:t>E</a:t>
            </a:r>
            <a:r>
              <a:rPr lang="en-US" sz="1200" b="0" i="0">
                <a:solidFill>
                  <a:srgbClr val="00A67D"/>
                </a:solidFill>
                <a:effectLst/>
              </a:rPr>
              <a:t>mails back to Employee</a:t>
            </a:r>
            <a:r>
              <a:rPr lang="en-US" sz="1200" b="1" i="0">
                <a:solidFill>
                  <a:srgbClr val="00A67D"/>
                </a:solidFill>
                <a:effectLst/>
              </a:rPr>
              <a:t> </a:t>
            </a:r>
            <a:r>
              <a:rPr lang="en-US" sz="1200" b="0" i="0">
                <a:solidFill>
                  <a:srgbClr val="00A67D"/>
                </a:solidFill>
                <a:effectLst/>
              </a:rPr>
              <a:t>*</a:t>
            </a:r>
            <a:r>
              <a:rPr lang="en-US" sz="1200" b="1" i="0">
                <a:solidFill>
                  <a:srgbClr val="00A67D"/>
                </a:solidFill>
                <a:effectLst/>
              </a:rPr>
              <a:t>CLICK*</a:t>
            </a:r>
            <a:endParaRPr lang="en-US" sz="1200" b="0" i="0">
              <a:solidFill>
                <a:srgbClr val="00A67D"/>
              </a:solidFill>
              <a:effectLst/>
            </a:endParaRPr>
          </a:p>
          <a:p>
            <a:pPr marL="342900" marR="0" lvl="0" indent="-342900" algn="l" defTabSz="457040" rtl="0" eaLnBrk="1" fontAlgn="auto" latinLnBrk="0" hangingPunct="1">
              <a:lnSpc>
                <a:spcPct val="95000"/>
              </a:lnSpc>
              <a:spcBef>
                <a:spcPts val="0"/>
              </a:spcBef>
              <a:spcAft>
                <a:spcPts val="600"/>
              </a:spcAft>
              <a:buClrTx/>
              <a:buSzTx/>
              <a:buFont typeface="Arial" panose="020B0604020202020204" pitchFamily="34" charset="0"/>
              <a:buAutoNum type="arabicParenBoth"/>
              <a:tabLst/>
              <a:defRPr/>
            </a:pPr>
            <a:r>
              <a:rPr lang="en-US" sz="1200" b="0" i="0">
                <a:solidFill>
                  <a:srgbClr val="00A67D"/>
                </a:solidFill>
                <a:effectLst/>
              </a:rPr>
              <a:t>Manually request purchase in ServiceNow</a:t>
            </a:r>
            <a:r>
              <a:rPr lang="en-US" sz="1400" b="1" i="0">
                <a:solidFill>
                  <a:srgbClr val="00A67D"/>
                </a:solidFill>
                <a:effectLst/>
              </a:rPr>
              <a:t> </a:t>
            </a:r>
            <a:r>
              <a:rPr lang="en-US" sz="1400" b="0" i="0">
                <a:solidFill>
                  <a:srgbClr val="00A67D"/>
                </a:solidFill>
                <a:effectLst/>
              </a:rPr>
              <a:t>*</a:t>
            </a:r>
            <a:r>
              <a:rPr lang="en-US" sz="1400" b="1" i="0">
                <a:solidFill>
                  <a:srgbClr val="00A67D"/>
                </a:solidFill>
                <a:effectLst/>
              </a:rPr>
              <a:t>CLICK*</a:t>
            </a:r>
            <a:endParaRPr lang="en-US" sz="1400" b="0" i="0">
              <a:solidFill>
                <a:srgbClr val="00A67D"/>
              </a:solidFill>
              <a:effectLst/>
            </a:endParaRPr>
          </a:p>
        </p:txBody>
      </p:sp>
      <p:sp>
        <p:nvSpPr>
          <p:cNvPr id="4" name="Slide Number Placeholder 3"/>
          <p:cNvSpPr>
            <a:spLocks noGrp="1"/>
          </p:cNvSpPr>
          <p:nvPr>
            <p:ph type="sldNum" sz="quarter" idx="5"/>
          </p:nvPr>
        </p:nvSpPr>
        <p:spPr/>
        <p:txBody>
          <a:bodyPr/>
          <a:lstStyle/>
          <a:p>
            <a:fld id="{074299CD-3469-7241-AD37-C0E01E3A61D2}" type="slidenum">
              <a:rPr lang="en-US" smtClean="0"/>
              <a:pPr/>
              <a:t>12</a:t>
            </a:fld>
            <a:endParaRPr lang="en-US"/>
          </a:p>
        </p:txBody>
      </p:sp>
    </p:spTree>
    <p:extLst>
      <p:ext uri="{BB962C8B-B14F-4D97-AF65-F5344CB8AC3E}">
        <p14:creationId xmlns:p14="http://schemas.microsoft.com/office/powerpoint/2010/main" val="2858388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a:t>dots animate.... 13 steps pops up....</a:t>
            </a:r>
          </a:p>
          <a:p>
            <a:pPr marL="0" indent="0">
              <a:buNone/>
            </a:pPr>
            <a:endParaRPr lang="en-US" sz="1400"/>
          </a:p>
          <a:p>
            <a:pPr marL="0" indent="0">
              <a:buNone/>
            </a:pPr>
            <a:r>
              <a:rPr lang="en-US" sz="1400" b="1"/>
              <a:t>THEN CLICK TO CRUMPLE AND GO TO NEXT SLIDE</a:t>
            </a:r>
          </a:p>
        </p:txBody>
      </p:sp>
      <p:sp>
        <p:nvSpPr>
          <p:cNvPr id="4" name="Slide Number Placeholder 3"/>
          <p:cNvSpPr>
            <a:spLocks noGrp="1"/>
          </p:cNvSpPr>
          <p:nvPr>
            <p:ph type="sldNum" sz="quarter" idx="5"/>
          </p:nvPr>
        </p:nvSpPr>
        <p:spPr/>
        <p:txBody>
          <a:bodyPr/>
          <a:lstStyle/>
          <a:p>
            <a:fld id="{074299CD-3469-7241-AD37-C0E01E3A61D2}" type="slidenum">
              <a:rPr lang="en-US" smtClean="0"/>
              <a:pPr/>
              <a:t>13</a:t>
            </a:fld>
            <a:endParaRPr lang="en-US"/>
          </a:p>
        </p:txBody>
      </p:sp>
    </p:spTree>
    <p:extLst>
      <p:ext uri="{BB962C8B-B14F-4D97-AF65-F5344CB8AC3E}">
        <p14:creationId xmlns:p14="http://schemas.microsoft.com/office/powerpoint/2010/main" val="51913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14</a:t>
            </a:fld>
            <a:endParaRPr lang="en-US"/>
          </a:p>
        </p:txBody>
      </p:sp>
    </p:spTree>
    <p:extLst>
      <p:ext uri="{BB962C8B-B14F-4D97-AF65-F5344CB8AC3E}">
        <p14:creationId xmlns:p14="http://schemas.microsoft.com/office/powerpoint/2010/main" val="1735175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buNone/>
            </a:pPr>
            <a:r>
              <a:rPr lang="en-US"/>
              <a:t>We’d love to hear what forms you use the most. </a:t>
            </a:r>
          </a:p>
          <a:p>
            <a:pPr>
              <a:lnSpc>
                <a:spcPct val="100000"/>
              </a:lnSpc>
              <a:spcAft>
                <a:spcPts val="0"/>
              </a:spcAft>
              <a:buNone/>
            </a:pPr>
            <a:r>
              <a:rPr lang="en-US"/>
              <a:t>Take a moment to answer our poll: </a:t>
            </a:r>
          </a:p>
          <a:p>
            <a:pPr>
              <a:lnSpc>
                <a:spcPct val="100000"/>
              </a:lnSpc>
              <a:spcAft>
                <a:spcPts val="0"/>
              </a:spcAft>
              <a:buNone/>
            </a:pPr>
            <a:r>
              <a:rPr lang="en-US" b="1">
                <a:effectLst/>
              </a:rPr>
              <a:t>What are the top 3 forms </a:t>
            </a:r>
            <a:r>
              <a:rPr lang="en-US" b="1"/>
              <a:t>you frequently use</a:t>
            </a:r>
            <a:r>
              <a:rPr lang="en-US" b="1">
                <a:effectLst/>
              </a:rPr>
              <a:t>?</a:t>
            </a:r>
          </a:p>
          <a:p>
            <a:pPr>
              <a:lnSpc>
                <a:spcPct val="100000"/>
              </a:lnSpc>
              <a:spcAft>
                <a:spcPts val="0"/>
              </a:spcAft>
              <a:buNone/>
            </a:pPr>
            <a:endParaRPr lang="en-US"/>
          </a:p>
          <a:p>
            <a:pPr>
              <a:lnSpc>
                <a:spcPct val="100000"/>
              </a:lnSpc>
              <a:spcAft>
                <a:spcPts val="0"/>
              </a:spcAft>
              <a:buNone/>
            </a:pPr>
            <a:r>
              <a:rPr lang="en-US"/>
              <a:t>While you do that, remember you can ask questions anytime during this webinar through the Q&amp;A panel at the bottom left of your screen</a:t>
            </a:r>
          </a:p>
          <a:p>
            <a:pPr>
              <a:lnSpc>
                <a:spcPct val="100000"/>
              </a:lnSpc>
              <a:spcAft>
                <a:spcPts val="0"/>
              </a:spcAft>
              <a:buNone/>
            </a:pPr>
            <a:r>
              <a:rPr lang="en-US"/>
              <a:t> </a:t>
            </a:r>
          </a:p>
          <a:p>
            <a:pPr>
              <a:lnSpc>
                <a:spcPct val="100000"/>
              </a:lnSpc>
              <a:spcAft>
                <a:spcPts val="0"/>
              </a:spcAft>
              <a:buNone/>
            </a:pPr>
            <a:r>
              <a:rPr lang="en-US"/>
              <a:t>Pause 10 seconds.</a:t>
            </a:r>
          </a:p>
          <a:p>
            <a:pPr>
              <a:lnSpc>
                <a:spcPct val="100000"/>
              </a:lnSpc>
              <a:spcAft>
                <a:spcPts val="0"/>
              </a:spcAft>
              <a:buNone/>
            </a:pPr>
            <a:endParaRPr lang="en-US"/>
          </a:p>
          <a:p>
            <a:pPr>
              <a:lnSpc>
                <a:spcPct val="100000"/>
              </a:lnSpc>
              <a:spcAft>
                <a:spcPts val="0"/>
              </a:spcAft>
              <a:buNone/>
            </a:pPr>
            <a:r>
              <a:rPr lang="en-US"/>
              <a:t>Show the answers.</a:t>
            </a:r>
          </a:p>
          <a:p>
            <a:pPr>
              <a:lnSpc>
                <a:spcPct val="100000"/>
              </a:lnSpc>
              <a:spcAft>
                <a:spcPts val="0"/>
              </a:spcAft>
              <a:buNone/>
            </a:pPr>
            <a:endParaRPr lang="en-US"/>
          </a:p>
          <a:p>
            <a:pPr>
              <a:lnSpc>
                <a:spcPct val="100000"/>
              </a:lnSpc>
              <a:spcAft>
                <a:spcPts val="0"/>
              </a:spcAft>
              <a:buNone/>
            </a:pPr>
            <a:r>
              <a:rPr lang="en-US"/>
              <a:t>Let’s go back to the 13 steps we were looking at </a:t>
            </a:r>
            <a:r>
              <a:rPr lang="en-US" b="1"/>
              <a:t>CLICK (go to next slide)</a:t>
            </a:r>
          </a:p>
          <a:p>
            <a:pPr>
              <a:lnSpc>
                <a:spcPct val="100000"/>
              </a:lnSpc>
              <a:spcAft>
                <a:spcPts val="0"/>
              </a:spcAft>
              <a:buNone/>
            </a:pPr>
            <a:endParaRPr lang="en-US"/>
          </a:p>
          <a:p>
            <a:pPr>
              <a:lnSpc>
                <a:spcPct val="100000"/>
              </a:lnSpc>
              <a:spcAft>
                <a:spcPts val="0"/>
              </a:spcAft>
              <a:buNone/>
            </a:pPr>
            <a:r>
              <a:rPr lang="en-US"/>
              <a:t>Thank you for participating in our poll, we truly appreciate the feedback!</a:t>
            </a:r>
          </a:p>
          <a:p>
            <a:pPr>
              <a:lnSpc>
                <a:spcPct val="100000"/>
              </a:lnSpc>
              <a:spcAft>
                <a:spcPts val="0"/>
              </a:spcAft>
              <a:buNone/>
            </a:pPr>
            <a:endParaRPr lang="en-US"/>
          </a:p>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F0302020204030204"/>
                <a:ea typeface="+mn-ea"/>
                <a:cs typeface="+mn-cs"/>
              </a:rPr>
              <a:t>forms our customers frequently talk about:</a:t>
            </a:r>
            <a:endParaRPr lang="en-US" sz="1600" b="1">
              <a:solidFill>
                <a:srgbClr val="000000"/>
              </a:solidFill>
              <a:latin typeface="Century Gothic" panose="020F0302020204030204"/>
            </a:endParaRPr>
          </a:p>
          <a:p>
            <a:pPr marL="342900" indent="-342900">
              <a:buFont typeface="Arial" panose="020B0604020202020204" pitchFamily="34" charset="0"/>
              <a:buChar char="•"/>
            </a:pPr>
            <a:r>
              <a:rPr lang="en-US" sz="1200"/>
              <a:t>SF-182 for training request, </a:t>
            </a:r>
          </a:p>
          <a:p>
            <a:pPr marL="342900" indent="-342900">
              <a:buFont typeface="Arial" panose="020B0604020202020204" pitchFamily="34" charset="0"/>
              <a:buChar char="•"/>
            </a:pPr>
            <a:r>
              <a:rPr lang="en-US" sz="1200"/>
              <a:t>SF-74 for financial disclosure, </a:t>
            </a:r>
          </a:p>
          <a:p>
            <a:pPr marL="342900" indent="-342900">
              <a:buFont typeface="Arial" panose="020B0604020202020204" pitchFamily="34" charset="0"/>
              <a:buChar char="•"/>
            </a:pPr>
            <a:r>
              <a:rPr lang="en-US" sz="1200"/>
              <a:t>DD Form 2875, System Authorization Access Request, </a:t>
            </a:r>
          </a:p>
          <a:p>
            <a:pPr marL="342900" indent="-342900">
              <a:buFont typeface="Arial" panose="020B0604020202020204" pitchFamily="34" charset="0"/>
              <a:buChar char="•"/>
            </a:pPr>
            <a:r>
              <a:rPr lang="en-US" sz="1200"/>
              <a:t>DA Form 638 recommendation for award.</a:t>
            </a:r>
          </a:p>
          <a:p>
            <a:pPr marL="342900" indent="-342900">
              <a:buFont typeface="Arial" panose="020B0604020202020204" pitchFamily="34" charset="0"/>
              <a:buChar char="•"/>
            </a:pPr>
            <a:r>
              <a:rPr lang="en-US" sz="1200"/>
              <a:t>OTHE FORMS? </a:t>
            </a:r>
          </a:p>
          <a:p>
            <a:pPr>
              <a:lnSpc>
                <a:spcPct val="100000"/>
              </a:lnSpc>
              <a:spcAft>
                <a:spcPts val="0"/>
              </a:spcAft>
              <a:buNone/>
            </a:pPr>
            <a:endParaRPr lang="en-US"/>
          </a:p>
          <a:p>
            <a:pPr>
              <a:buNone/>
            </a:pPr>
            <a:endParaRPr lang="en-US">
              <a:latin typeface="Century Gothic" panose="020B050202020202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495512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dots animate.... 13 steps pops up....</a:t>
            </a:r>
          </a:p>
          <a:p>
            <a:pPr marL="0" indent="0">
              <a:buNone/>
            </a:pPr>
            <a:endParaRPr lang="en-US"/>
          </a:p>
          <a:p>
            <a:pPr marL="0" indent="0">
              <a:buNone/>
            </a:pPr>
            <a:r>
              <a:rPr lang="en-US" b="1"/>
              <a:t>THEN CLICK TO CRUMPLE AND GO TO NEXT SLIDE</a:t>
            </a: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973009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i="1"/>
              <a:t>PERSON A:</a:t>
            </a:r>
            <a:r>
              <a:rPr lang="en-US" i="1"/>
              <a:t> Is there a better way?  </a:t>
            </a:r>
            <a:r>
              <a:rPr lang="en-US" b="1"/>
              <a:t>CLICK (Road sign appears)</a:t>
            </a:r>
            <a:endParaRPr lang="en-US" i="1"/>
          </a:p>
          <a:p>
            <a:pPr marL="0" indent="0">
              <a:buNone/>
            </a:pPr>
            <a:endParaRPr lang="en-US" i="1"/>
          </a:p>
          <a:p>
            <a:pPr marL="0" indent="0">
              <a:buNone/>
            </a:pPr>
            <a:r>
              <a:rPr lang="en-US" b="1" i="1"/>
              <a:t>PERSON B: </a:t>
            </a:r>
            <a:r>
              <a:rPr lang="en-US" i="1"/>
              <a:t>I thought you’d never ask!  ServiceNow is the better way! Let’s go back to the process to see where ServiceNow could make it more efficient </a:t>
            </a:r>
            <a:r>
              <a:rPr lang="en-US" b="1" i="0"/>
              <a:t>CLICK (Road sign goes away)</a:t>
            </a:r>
            <a:br>
              <a:rPr lang="en-US" b="1" i="0"/>
            </a:br>
            <a:endParaRPr lang="en-US"/>
          </a:p>
          <a:p>
            <a:pPr marL="0" indent="0">
              <a:buNone/>
            </a:pPr>
            <a:r>
              <a:rPr lang="en-US" b="1"/>
              <a:t>CLICK (next slide)</a:t>
            </a:r>
            <a:endParaRPr lang="en-US"/>
          </a:p>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17</a:t>
            </a:fld>
            <a:endParaRPr lang="en-US"/>
          </a:p>
        </p:txBody>
      </p:sp>
    </p:spTree>
    <p:extLst>
      <p:ext uri="{BB962C8B-B14F-4D97-AF65-F5344CB8AC3E}">
        <p14:creationId xmlns:p14="http://schemas.microsoft.com/office/powerpoint/2010/main" val="810189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Nice to have:</a:t>
            </a:r>
          </a:p>
          <a:p>
            <a:r>
              <a:rPr lang="en-US" sz="1200"/>
              <a:t>Load the data automatically without having to click on demo data.</a:t>
            </a:r>
          </a:p>
          <a:p>
            <a:pPr algn="l"/>
            <a:r>
              <a:rPr lang="en-US" sz="1200">
                <a:solidFill>
                  <a:schemeClr val="tx1"/>
                </a:solidFill>
                <a:hlinkClick r:id="rId3"/>
              </a:rPr>
              <a:t>https://empmmouries1.service-now.com/nomination?id=intake</a:t>
            </a:r>
            <a:r>
              <a:rPr lang="en-US" sz="1200">
                <a:solidFill>
                  <a:schemeClr val="tx1"/>
                </a:solidFill>
              </a:rPr>
              <a:t> </a:t>
            </a:r>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endParaRPr lang="en-US" b="1"/>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b="1"/>
              <a:t>WARNING: </a:t>
            </a:r>
            <a:r>
              <a:rPr lang="en-US" b="0"/>
              <a:t>HIGHLY ANIMATED!!!!  </a:t>
            </a:r>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b="1"/>
              <a:t>CLICK </a:t>
            </a:r>
            <a:r>
              <a:rPr lang="en-US" b="0"/>
              <a:t>(PROBLEMS GO AWAY)</a:t>
            </a:r>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a:t>CLICK (next slide)</a:t>
            </a:r>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endParaRPr lang="en-US" b="1"/>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b="1"/>
              <a:t>(green box appears)</a:t>
            </a:r>
          </a:p>
          <a:p>
            <a:pPr marL="0" indent="0">
              <a:buNone/>
            </a:pPr>
            <a:r>
              <a:rPr lang="en-US" b="1"/>
              <a:t>PERSON A: </a:t>
            </a:r>
            <a:r>
              <a:rPr lang="en-US" b="0" i="1"/>
              <a:t>The first thing we’ll automate is the way that the employee finds the form.</a:t>
            </a:r>
            <a:r>
              <a:rPr lang="en-US" b="0"/>
              <a:t> </a:t>
            </a:r>
          </a:p>
          <a:p>
            <a:pPr marL="0" indent="0">
              <a:buNone/>
            </a:pPr>
            <a:endParaRPr lang="en-US" b="1"/>
          </a:p>
          <a:p>
            <a:pPr marL="0" indent="0">
              <a:buNone/>
            </a:pPr>
            <a:r>
              <a:rPr lang="en-US" b="1"/>
              <a:t>PERSON A: </a:t>
            </a:r>
            <a:r>
              <a:rPr lang="en-US" b="0" i="1"/>
              <a:t>We’ll do this by adding a portal where the employee can easily find the form. This will make sure things are consistent and the employee is always filling out the correct version.</a:t>
            </a:r>
            <a:r>
              <a:rPr lang="en-US" b="0"/>
              <a:t> </a:t>
            </a:r>
            <a:r>
              <a:rPr lang="en-US" b="1"/>
              <a:t>CLICK (screen goes dark, portal appears)</a:t>
            </a:r>
          </a:p>
          <a:p>
            <a:pPr marL="0" indent="0">
              <a:buNone/>
            </a:pPr>
            <a:endParaRPr lang="en-US" b="1"/>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b="1"/>
              <a:t>PERSON A:</a:t>
            </a:r>
            <a:r>
              <a:rPr lang="en-US"/>
              <a:t> </a:t>
            </a:r>
            <a:r>
              <a:rPr lang="en-US" i="1"/>
              <a:t>Here is an example of a digital version of form DOD-638. A Service Portal is the main way that end users interact with request forms in ServiceNow. The Search bar makes it easy to find the desired form and since it’s we already know who the user is they don’t need to provide information about themselves, their job role, location, etc. They can focus on just providing the needed information. The digital form can also interact with the user and change dynamically based on their answers.</a:t>
            </a:r>
            <a:r>
              <a:rPr lang="en-US"/>
              <a:t> </a:t>
            </a:r>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endParaRPr lang="en-US" b="1"/>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b="1"/>
              <a:t>CLICK (next slide)</a:t>
            </a:r>
          </a:p>
          <a:p>
            <a:pPr marL="0" indent="0">
              <a:buNone/>
            </a:pPr>
            <a:endParaRPr lang="en-US"/>
          </a:p>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18</a:t>
            </a:fld>
            <a:endParaRPr lang="en-US"/>
          </a:p>
        </p:txBody>
      </p:sp>
    </p:spTree>
    <p:extLst>
      <p:ext uri="{BB962C8B-B14F-4D97-AF65-F5344CB8AC3E}">
        <p14:creationId xmlns:p14="http://schemas.microsoft.com/office/powerpoint/2010/main" val="3393782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portal zooms in. animation auto plays. </a:t>
            </a:r>
          </a:p>
          <a:p>
            <a:pPr marL="0" indent="0">
              <a:buNone/>
            </a:pPr>
            <a:endParaRPr lang="en-US"/>
          </a:p>
          <a:p>
            <a:pPr marL="0" indent="0">
              <a:buNone/>
            </a:pPr>
            <a:r>
              <a:rPr lang="en-US"/>
              <a:t>CLICK (next slide)</a:t>
            </a:r>
          </a:p>
        </p:txBody>
      </p:sp>
      <p:sp>
        <p:nvSpPr>
          <p:cNvPr id="4" name="Slide Number Placeholder 3"/>
          <p:cNvSpPr>
            <a:spLocks noGrp="1"/>
          </p:cNvSpPr>
          <p:nvPr>
            <p:ph type="sldNum" sz="quarter" idx="5"/>
          </p:nvPr>
        </p:nvSpPr>
        <p:spPr/>
        <p:txBody>
          <a:bodyPr/>
          <a:lstStyle/>
          <a:p>
            <a:fld id="{074299CD-3469-7241-AD37-C0E01E3A61D2}" type="slidenum">
              <a:rPr lang="en-US" smtClean="0"/>
              <a:pPr/>
              <a:t>19</a:t>
            </a:fld>
            <a:endParaRPr lang="en-US"/>
          </a:p>
        </p:txBody>
      </p:sp>
    </p:spTree>
    <p:extLst>
      <p:ext uri="{BB962C8B-B14F-4D97-AF65-F5344CB8AC3E}">
        <p14:creationId xmlns:p14="http://schemas.microsoft.com/office/powerpoint/2010/main" val="297470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CLICK TO REVEAL PANELS </a:t>
            </a:r>
          </a:p>
        </p:txBody>
      </p:sp>
      <p:sp>
        <p:nvSpPr>
          <p:cNvPr id="4" name="Slide Number Placeholder 3"/>
          <p:cNvSpPr>
            <a:spLocks noGrp="1"/>
          </p:cNvSpPr>
          <p:nvPr>
            <p:ph type="sldNum" sz="quarter" idx="5"/>
          </p:nvPr>
        </p:nvSpPr>
        <p:spPr/>
        <p:txBody>
          <a:bodyPr/>
          <a:lstStyle/>
          <a:p>
            <a:fld id="{074299CD-3469-7241-AD37-C0E01E3A61D2}" type="slidenum">
              <a:rPr lang="en-US" smtClean="0"/>
              <a:pPr/>
              <a:t>2</a:t>
            </a:fld>
            <a:endParaRPr lang="en-US"/>
          </a:p>
        </p:txBody>
      </p:sp>
    </p:spTree>
    <p:extLst>
      <p:ext uri="{BB962C8B-B14F-4D97-AF65-F5344CB8AC3E}">
        <p14:creationId xmlns:p14="http://schemas.microsoft.com/office/powerpoint/2010/main" val="243976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portal animates away </a:t>
            </a:r>
          </a:p>
          <a:p>
            <a:pPr marL="0" indent="0">
              <a:buNone/>
            </a:pPr>
            <a:endParaRPr lang="en-US"/>
          </a:p>
          <a:p>
            <a:pPr marL="0" indent="0">
              <a:buNone/>
            </a:pPr>
            <a:r>
              <a:rPr lang="en-US"/>
              <a:t>CLICK for next slide</a:t>
            </a:r>
          </a:p>
        </p:txBody>
      </p:sp>
      <p:sp>
        <p:nvSpPr>
          <p:cNvPr id="4" name="Slide Number Placeholder 3"/>
          <p:cNvSpPr>
            <a:spLocks noGrp="1"/>
          </p:cNvSpPr>
          <p:nvPr>
            <p:ph type="sldNum" sz="quarter" idx="5"/>
          </p:nvPr>
        </p:nvSpPr>
        <p:spPr/>
        <p:txBody>
          <a:bodyPr/>
          <a:lstStyle/>
          <a:p>
            <a:fld id="{074299CD-3469-7241-AD37-C0E01E3A61D2}" type="slidenum">
              <a:rPr lang="en-US" smtClean="0"/>
              <a:pPr/>
              <a:t>20</a:t>
            </a:fld>
            <a:endParaRPr lang="en-US"/>
          </a:p>
        </p:txBody>
      </p:sp>
    </p:spTree>
    <p:extLst>
      <p:ext uri="{BB962C8B-B14F-4D97-AF65-F5344CB8AC3E}">
        <p14:creationId xmlns:p14="http://schemas.microsoft.com/office/powerpoint/2010/main" val="678047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sz="1200" i="1">
                <a:solidFill>
                  <a:srgbClr val="FF0000"/>
                </a:solidFill>
                <a:latin typeface="Gilroy-Bold" pitchFamily="2" charset="77"/>
              </a:rPr>
              <a:t>With ServiceNow… Employee gets an email with a link to get back to SN instance… and they can interact in a chat interface on the request. This saves back and forth time so no emails are needed. </a:t>
            </a:r>
          </a:p>
          <a:p>
            <a:pPr marL="0" indent="0">
              <a:buNone/>
            </a:pPr>
            <a:endParaRPr lang="en-US"/>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b="1"/>
              <a:t>CLICK </a:t>
            </a:r>
            <a:r>
              <a:rPr lang="en-US"/>
              <a:t>(green boxes go away)</a:t>
            </a:r>
          </a:p>
          <a:p>
            <a:pPr marL="0" indent="0">
              <a:buNone/>
            </a:pPr>
            <a:endParaRPr lang="en-US"/>
          </a:p>
          <a:p>
            <a:pPr marL="0" indent="0">
              <a:buNone/>
            </a:pPr>
            <a:r>
              <a:rPr lang="en-US" b="1"/>
              <a:t>CLICK </a:t>
            </a:r>
            <a:r>
              <a:rPr lang="en-US"/>
              <a:t>(next slide)</a:t>
            </a:r>
          </a:p>
        </p:txBody>
      </p:sp>
      <p:sp>
        <p:nvSpPr>
          <p:cNvPr id="4" name="Slide Number Placeholder 3"/>
          <p:cNvSpPr>
            <a:spLocks noGrp="1"/>
          </p:cNvSpPr>
          <p:nvPr>
            <p:ph type="sldNum" sz="quarter" idx="5"/>
          </p:nvPr>
        </p:nvSpPr>
        <p:spPr/>
        <p:txBody>
          <a:bodyPr/>
          <a:lstStyle/>
          <a:p>
            <a:fld id="{074299CD-3469-7241-AD37-C0E01E3A61D2}" type="slidenum">
              <a:rPr lang="en-US" smtClean="0"/>
              <a:pPr/>
              <a:t>21</a:t>
            </a:fld>
            <a:endParaRPr lang="en-US"/>
          </a:p>
        </p:txBody>
      </p:sp>
    </p:spTree>
    <p:extLst>
      <p:ext uri="{BB962C8B-B14F-4D97-AF65-F5344CB8AC3E}">
        <p14:creationId xmlns:p14="http://schemas.microsoft.com/office/powerpoint/2010/main" val="2646858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b="1"/>
              <a:t>WARNING: </a:t>
            </a:r>
            <a:r>
              <a:rPr lang="en-US" b="0"/>
              <a:t>HIGHLY ANIMATED!!!!  </a:t>
            </a:r>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b="1"/>
              <a:t>CLICK </a:t>
            </a:r>
            <a:r>
              <a:rPr lang="en-US" b="0"/>
              <a:t>(PROBLEMS GO AWAY)</a:t>
            </a:r>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b="1"/>
              <a:t>PAUSE </a:t>
            </a:r>
            <a:r>
              <a:rPr lang="en-US"/>
              <a:t>(SOLUTIONS APPEAR)</a:t>
            </a:r>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endParaRPr lang="en-US"/>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a:t>CLICK (next slide)</a:t>
            </a:r>
          </a:p>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22</a:t>
            </a:fld>
            <a:endParaRPr lang="en-US"/>
          </a:p>
        </p:txBody>
      </p:sp>
    </p:spTree>
    <p:extLst>
      <p:ext uri="{BB962C8B-B14F-4D97-AF65-F5344CB8AC3E}">
        <p14:creationId xmlns:p14="http://schemas.microsoft.com/office/powerpoint/2010/main" val="2117883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endParaRPr lang="en-US"/>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a:t>CLICK (next slide)</a:t>
            </a:r>
          </a:p>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23</a:t>
            </a:fld>
            <a:endParaRPr lang="en-US"/>
          </a:p>
        </p:txBody>
      </p:sp>
    </p:spTree>
    <p:extLst>
      <p:ext uri="{BB962C8B-B14F-4D97-AF65-F5344CB8AC3E}">
        <p14:creationId xmlns:p14="http://schemas.microsoft.com/office/powerpoint/2010/main" val="2957402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a:t>CLICK (next slide)</a:t>
            </a:r>
          </a:p>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24</a:t>
            </a:fld>
            <a:endParaRPr lang="en-US"/>
          </a:p>
        </p:txBody>
      </p:sp>
    </p:spTree>
    <p:extLst>
      <p:ext uri="{BB962C8B-B14F-4D97-AF65-F5344CB8AC3E}">
        <p14:creationId xmlns:p14="http://schemas.microsoft.com/office/powerpoint/2010/main" val="1974352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a:t>CLICK (next slide)</a:t>
            </a:r>
          </a:p>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25</a:t>
            </a:fld>
            <a:endParaRPr lang="en-US"/>
          </a:p>
        </p:txBody>
      </p:sp>
    </p:spTree>
    <p:extLst>
      <p:ext uri="{BB962C8B-B14F-4D97-AF65-F5344CB8AC3E}">
        <p14:creationId xmlns:p14="http://schemas.microsoft.com/office/powerpoint/2010/main" val="4092231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a:t>CLICK (next slide)</a:t>
            </a:r>
          </a:p>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26</a:t>
            </a:fld>
            <a:endParaRPr lang="en-US"/>
          </a:p>
        </p:txBody>
      </p:sp>
    </p:spTree>
    <p:extLst>
      <p:ext uri="{BB962C8B-B14F-4D97-AF65-F5344CB8AC3E}">
        <p14:creationId xmlns:p14="http://schemas.microsoft.com/office/powerpoint/2010/main" val="99372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numbers appear</a:t>
            </a:r>
          </a:p>
          <a:p>
            <a:pPr marL="0" indent="0">
              <a:buNone/>
            </a:pPr>
            <a:endParaRPr lang="en-US"/>
          </a:p>
          <a:p>
            <a:pPr marL="0" indent="0">
              <a:buNone/>
            </a:pPr>
            <a:r>
              <a:rPr lang="en-US"/>
              <a:t>5 simple steps appear</a:t>
            </a:r>
          </a:p>
          <a:p>
            <a:pPr marL="0" indent="0">
              <a:buNone/>
            </a:pPr>
            <a:endParaRPr lang="en-US"/>
          </a:p>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a:t>CLICK (next slide)</a:t>
            </a:r>
          </a:p>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27</a:t>
            </a:fld>
            <a:endParaRPr lang="en-US"/>
          </a:p>
        </p:txBody>
      </p:sp>
    </p:spTree>
    <p:extLst>
      <p:ext uri="{BB962C8B-B14F-4D97-AF65-F5344CB8AC3E}">
        <p14:creationId xmlns:p14="http://schemas.microsoft.com/office/powerpoint/2010/main" val="384835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a:solidFill>
                  <a:schemeClr val="bg1"/>
                </a:solidFill>
              </a:rPr>
              <a:t>Future state is exciting</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a:solidFill>
                  <a:schemeClr val="bg1"/>
                </a:solidFill>
              </a:rPr>
              <a:t>But challenges: </a:t>
            </a:r>
            <a:r>
              <a:rPr lang="en-US" sz="1100">
                <a:solidFill>
                  <a:schemeClr val="bg1"/>
                </a:solidFill>
              </a:rPr>
              <a:t>Many federal forms contain numerous data fields, complicating the digitization process.</a:t>
            </a:r>
          </a:p>
          <a:p>
            <a:pPr marL="455534" marR="0" lvl="1" indent="-228600" algn="l" defTabSz="457040" rtl="0" eaLnBrk="1" fontAlgn="auto" latinLnBrk="0" hangingPunct="1">
              <a:lnSpc>
                <a:spcPct val="95000"/>
              </a:lnSpc>
              <a:spcBef>
                <a:spcPts val="0"/>
              </a:spcBef>
              <a:spcAft>
                <a:spcPts val="600"/>
              </a:spcAft>
              <a:buClrTx/>
              <a:buSzTx/>
              <a:buFont typeface="+mj-lt"/>
              <a:buAutoNum type="arabicPeriod"/>
              <a:tabLst/>
              <a:defRPr/>
            </a:pPr>
            <a:r>
              <a:rPr lang="en-US" sz="1100">
                <a:solidFill>
                  <a:schemeClr val="bg1"/>
                </a:solidFill>
              </a:rPr>
              <a:t>Setting up the foundation for these forms requires significant data-modeling efforts.</a:t>
            </a:r>
          </a:p>
          <a:p>
            <a:pPr marL="455534" marR="0" lvl="1" indent="-228600" algn="l" defTabSz="457040" rtl="0" eaLnBrk="1" fontAlgn="auto" latinLnBrk="0" hangingPunct="1">
              <a:lnSpc>
                <a:spcPct val="95000"/>
              </a:lnSpc>
              <a:spcBef>
                <a:spcPts val="0"/>
              </a:spcBef>
              <a:spcAft>
                <a:spcPts val="600"/>
              </a:spcAft>
              <a:buClrTx/>
              <a:buSzTx/>
              <a:buFont typeface="+mj-lt"/>
              <a:buAutoNum type="arabicPeriod"/>
              <a:tabLst/>
              <a:defRPr/>
            </a:pPr>
            <a:r>
              <a:rPr lang="en-US" sz="1100">
                <a:solidFill>
                  <a:schemeClr val="bg1"/>
                </a:solidFill>
              </a:rPr>
              <a:t>The focus on data analysis can detract from the creative and innovative aspects of digital transformation.</a:t>
            </a:r>
          </a:p>
          <a:p>
            <a:pPr marL="455534" marR="0" lvl="1" indent="-228600" algn="l" defTabSz="457040" rtl="0" eaLnBrk="1" fontAlgn="auto" latinLnBrk="0" hangingPunct="1">
              <a:lnSpc>
                <a:spcPct val="95000"/>
              </a:lnSpc>
              <a:spcBef>
                <a:spcPts val="0"/>
              </a:spcBef>
              <a:spcAft>
                <a:spcPts val="600"/>
              </a:spcAft>
              <a:buClrTx/>
              <a:buSzTx/>
              <a:buFont typeface="+mj-lt"/>
              <a:buAutoNum type="arabicPeriod"/>
              <a:tabLst/>
              <a:defRPr/>
            </a:pPr>
            <a:r>
              <a:rPr lang="en-US" sz="1100">
                <a:solidFill>
                  <a:schemeClr val="bg1"/>
                </a:solidFill>
              </a:rPr>
              <a:t>These challenges create bottlenecks, slowing down the overall digitization effort and impacting the transformation journey.</a:t>
            </a:r>
            <a:br>
              <a:rPr lang="en-US" sz="1100">
                <a:solidFill>
                  <a:schemeClr val="bg1"/>
                </a:solidFill>
              </a:rPr>
            </a:br>
            <a:endParaRPr lang="en-US" sz="1100">
              <a:solidFill>
                <a:schemeClr val="bg1"/>
              </a:solidFill>
            </a:endParaRP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a:solidFill>
                  <a:schemeClr val="bg1"/>
                </a:solidFill>
              </a:rPr>
              <a:t>Introduction of App Engine Studio and its PDF extractor.</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a:solidFill>
                  <a:schemeClr val="bg1"/>
                </a:solidFill>
              </a:rPr>
              <a:t>using Doc Intel for document intelligence.</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a:solidFill>
                  <a:schemeClr val="bg1"/>
                </a:solidFill>
              </a:rPr>
              <a:t>Ease of setting up and identifying fields.</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a:solidFill>
                  <a:schemeClr val="bg1"/>
                </a:solidFill>
              </a:rPr>
              <a:t>Adding fields with choices into the data model.</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a:solidFill>
                  <a:schemeClr val="bg1"/>
                </a:solidFill>
              </a:rPr>
              <a:t>Generating multiple tables from a single PDF.</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a:solidFill>
                  <a:schemeClr val="bg1"/>
                </a:solidFill>
              </a:rPr>
              <a:t>Viewing the newly created table and starting digital transformation.</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sz="1200">
              <a:solidFill>
                <a:schemeClr val="bg1"/>
              </a:solidFill>
            </a:endParaRP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a:solidFill>
                  <a:schemeClr val="bg1"/>
                </a:solidFill>
              </a:rPr>
              <a:t>And this is just one example of how agencies can accelerate innovation and value with ServiceNow, the platform for digital business.</a:t>
            </a: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28</a:t>
            </a:fld>
            <a:endParaRPr lang="en-US"/>
          </a:p>
        </p:txBody>
      </p:sp>
    </p:spTree>
    <p:extLst>
      <p:ext uri="{BB962C8B-B14F-4D97-AF65-F5344CB8AC3E}">
        <p14:creationId xmlns:p14="http://schemas.microsoft.com/office/powerpoint/2010/main" val="812359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FINAL SOLUTION READ-ONLY</a:t>
            </a:r>
          </a:p>
          <a:p>
            <a:pPr marL="0" indent="0">
              <a:buNone/>
            </a:pPr>
            <a:r>
              <a:rPr lang="en-US" b="1"/>
              <a:t>ONLY SHOW IF NEEDED</a:t>
            </a:r>
          </a:p>
        </p:txBody>
      </p:sp>
      <p:sp>
        <p:nvSpPr>
          <p:cNvPr id="4" name="Slide Number Placeholder 3"/>
          <p:cNvSpPr>
            <a:spLocks noGrp="1"/>
          </p:cNvSpPr>
          <p:nvPr>
            <p:ph type="sldNum" sz="quarter" idx="5"/>
          </p:nvPr>
        </p:nvSpPr>
        <p:spPr/>
        <p:txBody>
          <a:bodyPr/>
          <a:lstStyle/>
          <a:p>
            <a:fld id="{074299CD-3469-7241-AD37-C0E01E3A61D2}" type="slidenum">
              <a:rPr lang="en-US" smtClean="0"/>
              <a:pPr/>
              <a:t>29</a:t>
            </a:fld>
            <a:endParaRPr lang="en-US"/>
          </a:p>
        </p:txBody>
      </p:sp>
    </p:spTree>
    <p:extLst>
      <p:ext uri="{BB962C8B-B14F-4D97-AF65-F5344CB8AC3E}">
        <p14:creationId xmlns:p14="http://schemas.microsoft.com/office/powerpoint/2010/main" val="1694692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F0F0F"/>
                </a:solidFill>
                <a:effectLst/>
                <a:latin typeface="Söhne"/>
              </a:rPr>
              <a:t>Hello everyone, I am Marc Mouries and I'm joined by Joe &amp; Dale. We are from the Creator Workflows team at ServiceNow.</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b="0" i="0">
                <a:solidFill>
                  <a:srgbClr val="0F0F0F"/>
                </a:solidFill>
                <a:effectLst/>
                <a:latin typeface="Söhne"/>
              </a:rPr>
              <a:t>Together, we bring a wealth of experience modernizing forms and applications with ServiceNow’s App Engine.</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a:t>We specialize in turning the form maze into a straight line with ServiceNow's App Engine.</a:t>
            </a: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62251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30</a:t>
            </a:fld>
            <a:endParaRPr lang="en-US"/>
          </a:p>
        </p:txBody>
      </p:sp>
    </p:spTree>
    <p:extLst>
      <p:ext uri="{BB962C8B-B14F-4D97-AF65-F5344CB8AC3E}">
        <p14:creationId xmlns:p14="http://schemas.microsoft.com/office/powerpoint/2010/main" val="4179981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040" rtl="0" eaLnBrk="1" fontAlgn="auto" latinLnBrk="0" hangingPunct="1">
              <a:lnSpc>
                <a:spcPct val="95000"/>
              </a:lnSpc>
              <a:spcBef>
                <a:spcPts val="0"/>
              </a:spcBef>
              <a:spcAft>
                <a:spcPts val="600"/>
              </a:spcAft>
              <a:buClrTx/>
              <a:buSzTx/>
              <a:buFont typeface="Arial" panose="020B0604020202020204" pitchFamily="34" charset="0"/>
              <a:buNone/>
              <a:tabLst/>
              <a:defRPr/>
            </a:pPr>
            <a:r>
              <a:rPr lang="en-US"/>
              <a:t>CLICK (next slide)</a:t>
            </a:r>
          </a:p>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31</a:t>
            </a:fld>
            <a:endParaRPr lang="en-US"/>
          </a:p>
        </p:txBody>
      </p:sp>
    </p:spTree>
    <p:extLst>
      <p:ext uri="{BB962C8B-B14F-4D97-AF65-F5344CB8AC3E}">
        <p14:creationId xmlns:p14="http://schemas.microsoft.com/office/powerpoint/2010/main" val="2318460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a:t>CLICK (next slide)</a:t>
            </a:r>
          </a:p>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32</a:t>
            </a:fld>
            <a:endParaRPr lang="en-US"/>
          </a:p>
        </p:txBody>
      </p:sp>
    </p:spTree>
    <p:extLst>
      <p:ext uri="{BB962C8B-B14F-4D97-AF65-F5344CB8AC3E}">
        <p14:creationId xmlns:p14="http://schemas.microsoft.com/office/powerpoint/2010/main" val="936467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i="1"/>
              <a:t>The Centers for Medicare &amp; Medicaid Services</a:t>
            </a:r>
            <a:r>
              <a:rPr lang="en-US" b="1"/>
              <a:t> </a:t>
            </a:r>
            <a:r>
              <a:rPr lang="en-US" i="1"/>
              <a:t>– name and logo not permitted. </a:t>
            </a:r>
            <a:endParaRPr lang="en-US"/>
          </a:p>
          <a:p>
            <a:pPr>
              <a:defRPr/>
            </a:pPr>
            <a:endParaRPr lang="en-US"/>
          </a:p>
          <a:p>
            <a:pPr>
              <a:defRPr/>
            </a:pPr>
            <a:r>
              <a:rPr lang="en-US">
                <a:hlinkClick r:id="rId3">
                  <a:extLst>
                    <a:ext uri="{A12FA001-AC4F-418D-AE19-62706E023703}">
                      <ahyp:hlinkClr xmlns:ahyp="http://schemas.microsoft.com/office/drawing/2018/hyperlinkcolor" val="tx"/>
                    </a:ext>
                  </a:extLst>
                </a:hlinkClick>
              </a:rPr>
              <a:t>https://servicenow.sharepoint.com/:p:/r/sites/WorkflowDesignStudio/Shared%20Documents/App%20Engine%20Team/App%20Engine%20Use%20Case%20of%20the%20Week/2022_0902_CMS_EmergHealthcareWaivers(LowCodeAppDev).pptx?d=w3fef687ee88745d691a651d1d84a0394&amp;csf=1&amp;web=1&amp;e=rUVbHl</a:t>
            </a:r>
            <a:r>
              <a:rPr lang="en-US"/>
              <a:t> </a:t>
            </a:r>
            <a:endParaRPr lang="en-US" i="0" u="none" strike="noStrike" kern="1200">
              <a:effectLst/>
            </a:endParaRPr>
          </a:p>
          <a:p>
            <a:endParaRPr lang="en-US" b="0" i="0" u="none" strike="noStrike" kern="1200">
              <a:effectLst/>
              <a:ea typeface="+mn-ea"/>
              <a:cs typeface="+mn-cs"/>
            </a:endParaRPr>
          </a:p>
          <a:p>
            <a:r>
              <a:rPr lang="en-US" u="sng"/>
              <a:t>About The Customer</a:t>
            </a:r>
            <a:br>
              <a:rPr lang="en-US" u="sng"/>
            </a:br>
            <a:r>
              <a:rPr lang="en-US" u="sng"/>
              <a:t>The Centers for Medicare &amp; Medicaid Services (</a:t>
            </a:r>
            <a:r>
              <a:rPr lang="en-US" b="1"/>
              <a:t>CMS</a:t>
            </a:r>
            <a:r>
              <a:rPr lang="en-US"/>
              <a:t>), is a federal agency within the United States Department of Health and Human Services (</a:t>
            </a:r>
            <a:r>
              <a:rPr lang="en-US" b="1"/>
              <a:t>HHS</a:t>
            </a:r>
            <a:r>
              <a:rPr lang="en-US"/>
              <a:t>) that administers the Medicare program and works in partnership with state governments to administer Medicaid, the Children's Health Insurance Program (CHIP), and health insurance portability standards. The agency has over 6300 Federal Employees with </a:t>
            </a:r>
            <a:r>
              <a:rPr lang="en-US" b="0" i="0" u="none" strike="noStrike" kern="1200">
                <a:effectLst/>
              </a:rPr>
              <a:t>a </a:t>
            </a:r>
            <a:r>
              <a:rPr lang="en-US"/>
              <a:t>larger Federal Contracting workforce supporting this agency.  The </a:t>
            </a:r>
            <a:r>
              <a:rPr lang="en-US" b="1"/>
              <a:t>Center for Clinical Standards &amp; Quality</a:t>
            </a:r>
            <a:r>
              <a:rPr lang="en-US"/>
              <a:t> (</a:t>
            </a:r>
            <a:r>
              <a:rPr lang="en-US" b="1"/>
              <a:t>CCSQ),</a:t>
            </a:r>
            <a:r>
              <a:rPr lang="en-US"/>
              <a:t> led by the </a:t>
            </a:r>
            <a:r>
              <a:rPr lang="en-US">
                <a:hlinkClick r:id="rId4">
                  <a:extLst>
                    <a:ext uri="{A12FA001-AC4F-418D-AE19-62706E023703}">
                      <ahyp:hlinkClr xmlns:ahyp="http://schemas.microsoft.com/office/drawing/2018/hyperlinkcolor" val="tx"/>
                    </a:ext>
                  </a:extLst>
                </a:hlinkClick>
              </a:rPr>
              <a:t>CMS Chief Medical Officer and the CCSQ Leadership Team</a:t>
            </a:r>
            <a:r>
              <a:rPr lang="en-US" b="0" i="0" u="none" strike="noStrike" kern="1200">
                <a:effectLst/>
              </a:rPr>
              <a:t>, is a </a:t>
            </a:r>
            <a:r>
              <a:rPr lang="en-US"/>
              <a:t>cadre of professionals with diverse backgrounds in clinical, scientific, public health, legal, IT, project management, academic, and business management fields. They serve CMS, HHS, </a:t>
            </a:r>
            <a:r>
              <a:rPr lang="en-US" b="0" i="0" u="none" strike="noStrike" kern="1200">
                <a:effectLst/>
              </a:rPr>
              <a:t>and </a:t>
            </a:r>
            <a:r>
              <a:rPr lang="en-US"/>
              <a:t>the public as a trusted partner with a steadfast focus on improving outcomes, beneficiaries' experience </a:t>
            </a:r>
            <a:r>
              <a:rPr lang="en-US" b="0" i="0" u="none" strike="noStrike" kern="1200">
                <a:effectLst/>
              </a:rPr>
              <a:t>of </a:t>
            </a:r>
            <a:r>
              <a:rPr lang="en-US"/>
              <a:t>care, and population health, while </a:t>
            </a:r>
            <a:r>
              <a:rPr lang="en-US" b="0" i="0" u="none" strike="noStrike" kern="1200">
                <a:effectLst/>
              </a:rPr>
              <a:t>also </a:t>
            </a:r>
            <a:r>
              <a:rPr lang="en-US"/>
              <a:t>aiming to reduce healthcare costs through improvement</a:t>
            </a:r>
            <a:r>
              <a:rPr lang="en-US" b="0" i="0" u="none" strike="noStrike" kern="1200">
                <a:effectLst/>
              </a:rPr>
              <a:t>.</a:t>
            </a:r>
            <a:r>
              <a:rPr lang="en-US"/>
              <a:t> </a:t>
            </a:r>
            <a:r>
              <a:rPr lang="en-US" b="1"/>
              <a:t>CCSQ’s</a:t>
            </a:r>
            <a:r>
              <a:rPr lang="en-US"/>
              <a:t> mission is to improve outcomes, beneficiaries' experience of care, and population health, while</a:t>
            </a:r>
            <a:r>
              <a:rPr lang="en-US" b="0" i="0" u="none" strike="noStrike" kern="1200">
                <a:effectLst/>
              </a:rPr>
              <a:t> also </a:t>
            </a:r>
            <a:r>
              <a:rPr lang="en-US"/>
              <a:t>aiming </a:t>
            </a:r>
            <a:r>
              <a:rPr lang="en-US" b="0" i="0" u="none" strike="noStrike" kern="1200">
                <a:effectLst/>
              </a:rPr>
              <a:t>to </a:t>
            </a:r>
            <a:r>
              <a:rPr lang="en-US"/>
              <a:t>reduce healthcare costs through improvement. </a:t>
            </a:r>
          </a:p>
          <a:p>
            <a:r>
              <a:rPr lang="en-US" u="sng"/>
              <a:t>The Economic Buyer</a:t>
            </a:r>
            <a:br>
              <a:rPr lang="en-US" u="sng"/>
            </a:br>
            <a:r>
              <a:rPr lang="en-US" u="sng"/>
              <a:t>Our target buyer and champion was:</a:t>
            </a:r>
            <a:r>
              <a:rPr lang="en-US" b="1"/>
              <a:t> Erin Wolf, Deputy Director, Division of User Experience &amp; Support Services (DUXSS)</a:t>
            </a:r>
            <a:r>
              <a:rPr lang="en-US"/>
              <a:t> </a:t>
            </a:r>
          </a:p>
          <a:p>
            <a:r>
              <a:rPr lang="en-US" u="sng"/>
              <a:t>The Opportunity</a:t>
            </a:r>
            <a:br>
              <a:rPr lang="en-US" u="sng"/>
            </a:br>
            <a:r>
              <a:rPr lang="en-US" u="sng"/>
              <a:t>CMS CCSQ has been a successful ServiceNow customer since 2016 with Technology and Customer Workflows.  Public health </a:t>
            </a:r>
            <a:r>
              <a:rPr lang="en-US" b="0" i="0" u="sng" strike="noStrike" kern="1200">
                <a:effectLst/>
              </a:rPr>
              <a:t>emergencies</a:t>
            </a:r>
            <a:r>
              <a:rPr lang="en-US" u="sng"/>
              <a:t>, like Hurricane Harvey, the terrorist attacks of 9/11 or any other natural disaster, often present unprecedented challenges and demands on our healthcare systems. The </a:t>
            </a:r>
            <a:r>
              <a:rPr lang="en-US" b="1"/>
              <a:t>Social Security Act </a:t>
            </a:r>
            <a:r>
              <a:rPr lang="en-US"/>
              <a:t>allows CMS to prevent a gap</a:t>
            </a:r>
            <a:r>
              <a:rPr lang="en-US" b="0" i="0" u="none" strike="noStrike" kern="1200">
                <a:effectLst/>
              </a:rPr>
              <a:t> in </a:t>
            </a:r>
            <a:r>
              <a:rPr lang="en-US"/>
              <a:t>access to care by issuing waivers (via </a:t>
            </a:r>
            <a:r>
              <a:rPr lang="en-US" b="1" i="1"/>
              <a:t>1135 Waiver/Flexibility Requests</a:t>
            </a:r>
            <a:r>
              <a:rPr lang="en-US"/>
              <a:t>) </a:t>
            </a:r>
            <a:r>
              <a:rPr lang="en-US" b="0" i="0" u="none" strike="noStrike" kern="1200">
                <a:effectLst/>
              </a:rPr>
              <a:t>to </a:t>
            </a:r>
            <a:r>
              <a:rPr lang="en-US"/>
              <a:t>traditional requirements which allows states, companies, providers, etc</a:t>
            </a:r>
            <a:r>
              <a:rPr lang="en-US" b="0" i="0" u="none" strike="noStrike" kern="1200">
                <a:effectLst/>
              </a:rPr>
              <a:t>. to </a:t>
            </a:r>
            <a:r>
              <a:rPr lang="en-US"/>
              <a:t>remain agile during their emergency response. Prior to January of 2021, waiver applications and inquiries were </a:t>
            </a:r>
            <a:r>
              <a:rPr lang="en-US" b="1" u="sng"/>
              <a:t>processed entirely via email. </a:t>
            </a:r>
            <a:r>
              <a:rPr lang="en-US"/>
              <a:t>The process created a significant strain on CCSQ’s federal resources, added a large amount of extra work for dependent organizations, and introduced unnecessary confusion during an already confusing time for all stakeholders involved. Furthermore, the waiver process was managed through </a:t>
            </a:r>
            <a:r>
              <a:rPr lang="en-US" b="1" u="sng"/>
              <a:t>5 separate regionally aligned group email mailboxes</a:t>
            </a:r>
            <a:r>
              <a:rPr lang="en-US"/>
              <a:t>, making it extraordinarily difficult to obtain a national view </a:t>
            </a:r>
            <a:r>
              <a:rPr lang="en-US" b="0" i="0" u="none" strike="noStrike" kern="1200">
                <a:effectLst/>
              </a:rPr>
              <a:t>and </a:t>
            </a:r>
            <a:r>
              <a:rPr lang="en-US"/>
              <a:t>insight into the program at this broad level. Improving the 1135 waiver process for CCSQ was a top priority, but these challenges were common across several publicly facing CCSQ programs. The need </a:t>
            </a:r>
            <a:r>
              <a:rPr lang="en-US" b="0" i="0" u="none" strike="noStrike" kern="1200">
                <a:effectLst/>
              </a:rPr>
              <a:t>to </a:t>
            </a:r>
            <a:r>
              <a:rPr lang="en-US"/>
              <a:t>improve stakeholder experience and centrally manage processes was felt throughout the Center and the impact of the improvements would have far reaching implications beyond the 1135 waiver process. </a:t>
            </a:r>
          </a:p>
          <a:p>
            <a:r>
              <a:rPr lang="en-US" u="sng"/>
              <a:t>The Solution</a:t>
            </a:r>
            <a:br>
              <a:rPr lang="en-US" u="sng"/>
            </a:br>
            <a:r>
              <a:rPr lang="en-US" u="sng"/>
              <a:t>In the first phase of </a:t>
            </a:r>
            <a:r>
              <a:rPr lang="en-US" b="0" i="0" u="sng" strike="noStrike" kern="1200">
                <a:effectLst/>
              </a:rPr>
              <a:t>their </a:t>
            </a:r>
            <a:r>
              <a:rPr lang="en-US" u="sng"/>
              <a:t>digital transformation in 2021, the Center for Medicare &amp; Medicaid Services (CMS) Center for Clinical Standards &amp; Quality (CCSQ) was able to move the critical 1135 Waiver/Flexibility Request and Inquiry Form process from a manual paper process to a digital low-code app with </a:t>
            </a:r>
            <a:r>
              <a:rPr lang="en-US" b="1"/>
              <a:t>Creator Workflows App Engine. </a:t>
            </a:r>
            <a:r>
              <a:rPr lang="en-US"/>
              <a:t>This process is used by state agencies, organizations</a:t>
            </a:r>
            <a:r>
              <a:rPr lang="en-US" b="0" i="0" u="none" strike="noStrike" kern="1200">
                <a:effectLst/>
              </a:rPr>
              <a:t>, and </a:t>
            </a:r>
            <a:r>
              <a:rPr lang="en-US"/>
              <a:t>providers to request </a:t>
            </a:r>
            <a:r>
              <a:rPr lang="en-US" b="0" i="0" u="none" strike="noStrike" kern="1200">
                <a:effectLst/>
              </a:rPr>
              <a:t>a </a:t>
            </a:r>
            <a:r>
              <a:rPr lang="en-US"/>
              <a:t>waiver/flexibility to continue Medicare </a:t>
            </a:r>
            <a:r>
              <a:rPr lang="en-US" b="0" i="0" u="none" strike="noStrike" kern="1200">
                <a:effectLst/>
              </a:rPr>
              <a:t>and</a:t>
            </a:r>
            <a:r>
              <a:rPr lang="en-US"/>
              <a:t>/or Medicaid coverage during emergencies.  With</a:t>
            </a:r>
            <a:r>
              <a:rPr lang="en-US" b="0" i="0" u="none" strike="noStrike" kern="1200">
                <a:effectLst/>
              </a:rPr>
              <a:t> the </a:t>
            </a:r>
            <a:r>
              <a:rPr lang="en-US"/>
              <a:t>new </a:t>
            </a:r>
            <a:r>
              <a:rPr lang="en-US" b="1"/>
              <a:t>App </a:t>
            </a:r>
            <a:r>
              <a:rPr lang="en-US" b="1" i="0" u="none" strike="noStrike" kern="1200">
                <a:effectLst/>
              </a:rPr>
              <a:t>Engine </a:t>
            </a:r>
            <a:r>
              <a:rPr lang="en-US" b="1"/>
              <a:t>based low-code custom app </a:t>
            </a:r>
            <a:r>
              <a:rPr lang="en-US"/>
              <a:t>the process was improved in two critical ways. 1) The requesters from state agencies, organizations, or providers were able to </a:t>
            </a:r>
            <a:r>
              <a:rPr lang="en-US" b="1"/>
              <a:t>eliminate paper forms </a:t>
            </a:r>
            <a:r>
              <a:rPr lang="en-US"/>
              <a:t>and submit their requests and/or inquiries through a streamlined web portal.  2) CMS CCSQ eliminated the step of having to </a:t>
            </a:r>
            <a:r>
              <a:rPr lang="en-US" b="1"/>
              <a:t>process incoming paper forms </a:t>
            </a:r>
            <a:r>
              <a:rPr lang="en-US"/>
              <a:t>and was given a much better insight into all of the requests coming in nationally and now had the ability to track them through their internal processes as well as produce aggregate reporting on response and national trends. After the tremendous success </a:t>
            </a:r>
            <a:r>
              <a:rPr lang="en-US" b="0" i="0" u="none" strike="noStrike" kern="1200">
                <a:effectLst/>
              </a:rPr>
              <a:t>of </a:t>
            </a:r>
            <a:r>
              <a:rPr lang="en-US"/>
              <a:t>the Form 1135 Waiver Process, CCSQ went on to streamline other essential and critical public processes and procedures.  CCSQ digitally transformed its business by launching the </a:t>
            </a:r>
            <a:r>
              <a:rPr lang="en-US" b="1">
                <a:hlinkClick r:id="rId5">
                  <a:extLst>
                    <a:ext uri="{A12FA001-AC4F-418D-AE19-62706E023703}">
                      <ahyp:hlinkClr xmlns:ahyp="http://schemas.microsoft.com/office/drawing/2018/hyperlinkcolor" val="tx"/>
                    </a:ext>
                  </a:extLst>
                </a:hlinkClick>
              </a:rPr>
              <a:t>CCSQ Support Central portal</a:t>
            </a:r>
            <a:r>
              <a:rPr lang="en-US" b="1"/>
              <a:t>, </a:t>
            </a:r>
            <a:r>
              <a:rPr lang="en-US"/>
              <a:t>the </a:t>
            </a:r>
            <a:r>
              <a:rPr lang="en-US" b="1">
                <a:hlinkClick r:id="rId6">
                  <a:extLst>
                    <a:ext uri="{A12FA001-AC4F-418D-AE19-62706E023703}">
                      <ahyp:hlinkClr xmlns:ahyp="http://schemas.microsoft.com/office/drawing/2018/hyperlinkcolor" val="tx"/>
                    </a:ext>
                  </a:extLst>
                </a:hlinkClick>
              </a:rPr>
              <a:t>CMS QSEP Help Center portal</a:t>
            </a:r>
            <a:r>
              <a:rPr lang="en-US"/>
              <a:t>, the </a:t>
            </a:r>
            <a:r>
              <a:rPr lang="en-US" b="1">
                <a:hlinkClick r:id="rId7">
                  <a:extLst>
                    <a:ext uri="{A12FA001-AC4F-418D-AE19-62706E023703}">
                      <ahyp:hlinkClr xmlns:ahyp="http://schemas.microsoft.com/office/drawing/2018/hyperlinkcolor" val="tx"/>
                    </a:ext>
                  </a:extLst>
                </a:hlinkClick>
              </a:rPr>
              <a:t>Quality Q&amp;A Tool</a:t>
            </a:r>
            <a:r>
              <a:rPr lang="en-US" b="0" i="0" u="none" strike="noStrike" kern="1200">
                <a:effectLst/>
              </a:rPr>
              <a:t>, and </a:t>
            </a:r>
            <a:r>
              <a:rPr lang="en-US"/>
              <a:t>others through proficient utilization of App Engine by their ServiceNow partner</a:t>
            </a:r>
            <a:r>
              <a:rPr lang="en-US" b="1"/>
              <a:t>, </a:t>
            </a:r>
            <a:r>
              <a:rPr lang="en-US" b="1" err="1"/>
              <a:t>Ventech</a:t>
            </a:r>
            <a:r>
              <a:rPr lang="en-US" b="1"/>
              <a:t> Solutions.  </a:t>
            </a:r>
            <a:r>
              <a:rPr lang="en-US"/>
              <a:t>Building on the previous success, in 2022 the Center for Medicare &amp; Medicaid Services (CMS) Center for Clinical Standards &amp; Quality (CCSQ) extended its investment </a:t>
            </a:r>
            <a:r>
              <a:rPr lang="en-US" b="0" i="0" u="none" strike="noStrike" kern="1200">
                <a:effectLst/>
              </a:rPr>
              <a:t>in </a:t>
            </a:r>
            <a:r>
              <a:rPr lang="en-US"/>
              <a:t>App Engine by moving to an Unrestricted User model </a:t>
            </a:r>
            <a:r>
              <a:rPr lang="en-US" b="0" i="0" u="none" strike="noStrike" kern="1200">
                <a:effectLst/>
              </a:rPr>
              <a:t>for </a:t>
            </a:r>
            <a:r>
              <a:rPr lang="en-US"/>
              <a:t>all 1,695 users of the organization so they could create custom low-code apps that ALL users </a:t>
            </a:r>
            <a:r>
              <a:rPr lang="en-US" b="0" i="0" u="none" strike="noStrike" kern="1200">
                <a:effectLst/>
              </a:rPr>
              <a:t>of </a:t>
            </a:r>
            <a:r>
              <a:rPr lang="en-US"/>
              <a:t>CCSQ could leverage. </a:t>
            </a:r>
          </a:p>
          <a:p>
            <a:endParaRPr lang="en-US"/>
          </a:p>
        </p:txBody>
      </p:sp>
      <p:sp>
        <p:nvSpPr>
          <p:cNvPr id="4" name="Slide Number Placeholder 3"/>
          <p:cNvSpPr>
            <a:spLocks noGrp="1"/>
          </p:cNvSpPr>
          <p:nvPr>
            <p:ph type="sldNum" sz="quarter" idx="5"/>
          </p:nvPr>
        </p:nvSpPr>
        <p:spPr/>
        <p:txBody>
          <a:bodyPr/>
          <a:lstStyle/>
          <a:p>
            <a:fld id="{D513F304-1EE4-6F41-8BD9-EFB4F0EA7F9A}" type="slidenum">
              <a:rPr lang="en-US" smtClean="0"/>
              <a:t>33</a:t>
            </a:fld>
            <a:endParaRPr lang="en-US"/>
          </a:p>
        </p:txBody>
      </p:sp>
    </p:spTree>
    <p:extLst>
      <p:ext uri="{BB962C8B-B14F-4D97-AF65-F5344CB8AC3E}">
        <p14:creationId xmlns:p14="http://schemas.microsoft.com/office/powerpoint/2010/main" val="2228886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i="0" u="none" strike="noStrike" kern="1200">
                <a:solidFill>
                  <a:schemeClr val="tx1"/>
                </a:solidFill>
                <a:effectLst/>
                <a:latin typeface="+mn-lt"/>
                <a:ea typeface="+mn-ea"/>
                <a:cs typeface="+mn-cs"/>
              </a:rPr>
              <a:t>Public Sector</a:t>
            </a:r>
            <a:r>
              <a:rPr lang="en-US"/>
              <a:t> / </a:t>
            </a:r>
            <a:r>
              <a:rPr lang="en-US" sz="1200" b="0" i="0" u="none" strike="noStrike" kern="1200">
                <a:solidFill>
                  <a:schemeClr val="tx1"/>
                </a:solidFill>
                <a:effectLst/>
                <a:latin typeface="+mn-lt"/>
                <a:ea typeface="+mn-ea"/>
                <a:cs typeface="+mn-cs"/>
              </a:rPr>
              <a:t>Compliance</a:t>
            </a:r>
            <a:r>
              <a:rPr lang="en-US"/>
              <a:t>  (</a:t>
            </a:r>
            <a:r>
              <a:rPr lang="en-US" sz="1200" b="0" i="0" u="none" strike="noStrike" kern="1200">
                <a:solidFill>
                  <a:schemeClr val="tx1"/>
                </a:solidFill>
                <a:effectLst/>
                <a:latin typeface="+mn-lt"/>
                <a:ea typeface="+mn-ea"/>
                <a:cs typeface="+mn-cs"/>
              </a:rPr>
              <a:t>Custom</a:t>
            </a:r>
            <a:r>
              <a:rPr lang="en-US"/>
              <a:t>)</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App for Warehouse Licensing, Storage Contracts, Compliance Examination and Financial Review</a:t>
            </a:r>
            <a:r>
              <a:rPr lang="en-US" b="1"/>
              <a: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Important processes for commodity trade, such as Warehouse Licensing, Storage Contracts, Compliance Examination, and Financial Review processes are managed with antiquated mainframe technology and various spreadsheets and databases that limited data accessibility. This is compounded by a heavy reliance on paper and snail mail, and results in security risks, redundancies and inefficiencies.</a:t>
            </a:r>
            <a:r>
              <a:rPr lang="en-US"/>
              <a:t> </a:t>
            </a:r>
            <a:endParaRPr lang="en-US" sz="1200" b="0" i="0" u="none" strike="noStrike" kern="1200">
              <a:solidFill>
                <a:schemeClr val="tx1"/>
              </a:solidFill>
              <a:effectLst/>
              <a:latin typeface="+mn-lt"/>
            </a:endParaRPr>
          </a:p>
          <a:p>
            <a:endParaRPr lang="en-US" sz="1200" b="0" u="non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mn-lt"/>
                <a:ea typeface="+mn-ea"/>
                <a:cs typeface="+mn-cs"/>
              </a:rPr>
              <a:t>Solution:</a:t>
            </a:r>
            <a:endParaRPr lang="en-US" sz="1200" b="1" i="0" u="none" strike="noStrike" kern="1200">
              <a:solidFill>
                <a:schemeClr val="tx1"/>
              </a:solidFill>
              <a:effectLst/>
              <a:latin typeface="+mn-lt"/>
            </a:endParaRPr>
          </a:p>
          <a:p>
            <a:pPr>
              <a:defRPr/>
            </a:pPr>
            <a:r>
              <a:rPr lang="en-US" sz="1200" b="0" i="0" u="none" strike="noStrike" kern="1200">
                <a:solidFill>
                  <a:schemeClr val="tx1"/>
                </a:solidFill>
                <a:effectLst/>
                <a:latin typeface="+mn-lt"/>
                <a:ea typeface="+mn-ea"/>
                <a:cs typeface="+mn-cs"/>
              </a:rPr>
              <a:t>Re-engineer and automate the Warehouse Compliance Examination Management process with App Engine's low code custom application capabilities. Establish relationships between business entities and warehouses, licenses, storage agreements and implement exam processes of warehouse. Quickly make changes and improvements, view analytics, and complete work at any time of day anywhere with an internet connection.</a:t>
            </a:r>
            <a:r>
              <a:rPr lang="en-US"/>
              <a:t> </a:t>
            </a:r>
            <a:endParaRPr lang="en-US" sz="1200" b="0" i="0" u="none" strike="noStrike" kern="120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kern="1200">
              <a:solidFill>
                <a:schemeClr val="tx1"/>
              </a:solidFill>
              <a:effectLst/>
              <a:latin typeface="+mn-lt"/>
              <a:ea typeface="+mn-ea"/>
              <a:cs typeface="+mn-cs"/>
            </a:endParaRPr>
          </a:p>
          <a:p>
            <a:r>
              <a:rPr lang="en-US" sz="1200" b="1" u="none" kern="1200">
                <a:solidFill>
                  <a:schemeClr val="tx1"/>
                </a:solidFill>
                <a:effectLst/>
                <a:latin typeface="+mn-lt"/>
                <a:ea typeface="+mn-ea"/>
                <a:cs typeface="+mn-cs"/>
              </a:rPr>
              <a:t>Benefits:</a:t>
            </a:r>
            <a:endParaRPr lang="en-US" sz="1200" b="1" u="none" kern="1200">
              <a:solidFill>
                <a:schemeClr val="tx1"/>
              </a:solidFill>
              <a:effectLst/>
              <a:latin typeface="+mn-lt"/>
            </a:endParaRPr>
          </a:p>
          <a:p>
            <a:r>
              <a:rPr lang="en-US" sz="1200" b="0" i="0" u="none" strike="noStrike" kern="1200">
                <a:solidFill>
                  <a:schemeClr val="tx1"/>
                </a:solidFill>
                <a:effectLst/>
                <a:latin typeface="+mn-lt"/>
                <a:ea typeface="+mn-ea"/>
                <a:cs typeface="+mn-cs"/>
              </a:rPr>
              <a:t>-</a:t>
            </a:r>
            <a:r>
              <a:rPr lang="en-US"/>
              <a:t> </a:t>
            </a:r>
            <a:r>
              <a:rPr lang="en-US" sz="1200" b="0" i="0" u="none" strike="noStrike" kern="1200">
                <a:solidFill>
                  <a:schemeClr val="tx1"/>
                </a:solidFill>
                <a:effectLst/>
                <a:latin typeface="+mn-lt"/>
                <a:ea typeface="+mn-ea"/>
                <a:cs typeface="+mn-cs"/>
              </a:rPr>
              <a:t> Eliminate printed paperwork and snail mailing of redundant paper files</a:t>
            </a:r>
            <a:br>
              <a:rPr lang="en-US" sz="1200" b="0" i="0" u="none" strike="noStrike" kern="1200">
                <a:effectLst/>
                <a:cs typeface="+mn-lt"/>
              </a:rPr>
            </a:br>
            <a:r>
              <a:rPr lang="en-US" sz="1200" b="0" i="0" u="none" strike="noStrike" kern="1200">
                <a:solidFill>
                  <a:schemeClr val="tx1"/>
                </a:solidFill>
                <a:effectLst/>
                <a:latin typeface="+mn-lt"/>
                <a:ea typeface="+mn-ea"/>
                <a:cs typeface="+mn-cs"/>
              </a:rPr>
              <a:t> - Increase speed of compliance exam processing time</a:t>
            </a:r>
            <a:br>
              <a:rPr lang="en-US" sz="1200" b="0" i="0" u="none" strike="noStrike" kern="1200">
                <a:effectLst/>
                <a:cs typeface="+mn-lt"/>
              </a:rPr>
            </a:br>
            <a:r>
              <a:rPr lang="en-US" sz="1200" b="0" i="0" u="none" strike="noStrike" kern="1200">
                <a:solidFill>
                  <a:schemeClr val="tx1"/>
                </a:solidFill>
                <a:effectLst/>
                <a:latin typeface="+mn-lt"/>
                <a:ea typeface="+mn-ea"/>
                <a:cs typeface="+mn-cs"/>
              </a:rPr>
              <a:t> - Governance: Electronic audit trails of data inputs, actions and approvals</a:t>
            </a:r>
            <a:endParaRPr lang="en-US"/>
          </a:p>
          <a:p>
            <a:endParaRPr lang="en-US">
              <a:cs typeface="+mn-lt"/>
            </a:endParaRPr>
          </a:p>
          <a:p>
            <a:endParaRPr lang="en-US">
              <a:cs typeface="+mn-lt"/>
            </a:endParaRPr>
          </a:p>
          <a:p>
            <a:endParaRPr lang="en-US">
              <a:cs typeface="+mn-lt"/>
            </a:endParaRPr>
          </a:p>
          <a:p>
            <a:r>
              <a:rPr lang="en-US" b="1"/>
              <a:t>USDA’s Agricultural Marketing Service</a:t>
            </a:r>
            <a:r>
              <a:rPr lang="en-US"/>
              <a:t>, the agency’s </a:t>
            </a:r>
            <a:r>
              <a:rPr lang="en-US" b="1"/>
              <a:t>Warehouse and Commodity Management Division (WCMD) </a:t>
            </a:r>
            <a:r>
              <a:rPr lang="en-US" i="1"/>
              <a:t>– name and logo not permitted. </a:t>
            </a:r>
            <a:endParaRPr lang="en-US"/>
          </a:p>
          <a:p>
            <a:endParaRPr lang="en-US"/>
          </a:p>
          <a:p>
            <a:r>
              <a:rPr lang="en-US" u="sng"/>
              <a:t>About the Customer</a:t>
            </a:r>
            <a:br>
              <a:rPr lang="en-US" u="sng"/>
            </a:br>
            <a:r>
              <a:rPr lang="en-US" u="sng"/>
              <a:t>As part of the USDA’s </a:t>
            </a:r>
            <a:r>
              <a:rPr lang="en-US" b="1"/>
              <a:t>Agricultural Marketing Service</a:t>
            </a:r>
            <a:r>
              <a:rPr lang="en-US"/>
              <a:t>, the agency’s </a:t>
            </a:r>
            <a:r>
              <a:rPr lang="en-US" b="1"/>
              <a:t>Warehouse and Commodity Management Division (WCMD) </a:t>
            </a:r>
            <a:r>
              <a:rPr lang="en-US"/>
              <a:t>administers a variety of crucial programs integral to the country’s agriculture commodity trade, such as licensing storage facilities (grain elevators, peanut warehouses, etc.); handling direct payment and incentive programs for domestic cotton users; processing cotton, peanut and grain forfeitures; and more. The division includes </a:t>
            </a:r>
            <a:r>
              <a:rPr lang="en-US" b="1"/>
              <a:t>85 employees </a:t>
            </a:r>
            <a:r>
              <a:rPr lang="en-US"/>
              <a:t>with </a:t>
            </a:r>
            <a:r>
              <a:rPr lang="en-US" b="1"/>
              <a:t>40 examiners </a:t>
            </a:r>
            <a:r>
              <a:rPr lang="en-US"/>
              <a:t>working directly in the field. Warehouse Services fall into two categories: 1) Federal licenses issued under the United States Warehouse Act (USWA) and 2) Commodity Credit Corporation (CCC) Storage Agreements. Warehouse licensing for agricultural product warehouse operators is required by many States and by some of the CCC storage agreements. This requirement may be met by holding either a State or Federal license. The </a:t>
            </a:r>
            <a:r>
              <a:rPr lang="en-US" b="1"/>
              <a:t>United States Warehouse Act (USWA) </a:t>
            </a:r>
            <a:r>
              <a:rPr lang="en-US"/>
              <a:t>authorizes the Secretary of Agriculture to license warehouse operators who store agricultural products. Warehouse operators that apply must meet the USDA standards established within the USWA and its regulations. </a:t>
            </a:r>
            <a:r>
              <a:rPr lang="en-US" b="1"/>
              <a:t>Commodity Credit Corporation (CCC)</a:t>
            </a:r>
            <a:r>
              <a:rPr lang="en-US"/>
              <a:t> enters into storage agreements with private individuals and companies to allow warehouse operators to store commodities owned by CCC or pledged as security to CCC for marketing assistance loans.</a:t>
            </a:r>
          </a:p>
          <a:p>
            <a:r>
              <a:rPr lang="en-US" u="sng"/>
              <a:t>The Economic Buyer</a:t>
            </a:r>
            <a:endParaRPr lang="en-US"/>
          </a:p>
          <a:p>
            <a:r>
              <a:rPr lang="en-US"/>
              <a:t>Our target buyers and champions were: </a:t>
            </a:r>
            <a:r>
              <a:rPr lang="en-US" b="1"/>
              <a:t> Renee Gore, Deputy Administrator OIT (CIO/VP of App Dev),</a:t>
            </a:r>
            <a:endParaRPr lang="en-US"/>
          </a:p>
          <a:p>
            <a:r>
              <a:rPr lang="en-US" u="sng"/>
              <a:t>The Opportunity</a:t>
            </a:r>
            <a:br>
              <a:rPr lang="en-US" u="sng"/>
            </a:br>
            <a:r>
              <a:rPr lang="en-US" u="sng"/>
              <a:t>WCMD, also known as the “</a:t>
            </a:r>
            <a:r>
              <a:rPr lang="en-US" i="1"/>
              <a:t>FDIC of Corn</a:t>
            </a:r>
            <a:r>
              <a:rPr lang="en-US"/>
              <a:t>”, has oversight responsibilities over commodity trade that has a systemic impact of the global financial economy.  The Warehouse Licensing, Storage Contracts, Compliance Examination and Financial Review processes were managed with an antiquated </a:t>
            </a:r>
            <a:r>
              <a:rPr lang="en-US" b="1"/>
              <a:t>IBM COBOL Mainframe </a:t>
            </a:r>
            <a:r>
              <a:rPr lang="en-US"/>
              <a:t>and a series of </a:t>
            </a:r>
            <a:r>
              <a:rPr lang="en-US" b="1"/>
              <a:t>Microsoft Access Databases </a:t>
            </a:r>
            <a:r>
              <a:rPr lang="en-US"/>
              <a:t>and </a:t>
            </a:r>
            <a:r>
              <a:rPr lang="en-US" b="1"/>
              <a:t>Excel</a:t>
            </a:r>
            <a:r>
              <a:rPr lang="en-US"/>
              <a:t> </a:t>
            </a:r>
            <a:r>
              <a:rPr lang="en-US" b="1"/>
              <a:t>Spreadsheets </a:t>
            </a:r>
            <a:r>
              <a:rPr lang="en-US"/>
              <a:t>that</a:t>
            </a:r>
            <a:r>
              <a:rPr lang="en-US" b="1"/>
              <a:t> </a:t>
            </a:r>
            <a:r>
              <a:rPr lang="en-US"/>
              <a:t> limited availability &amp; accessibility to the data and processing capabilities.  Due to the segmented and siloed nature of the various systems, and inaccessibility of the systems remotely, the inspections team had a </a:t>
            </a:r>
            <a:r>
              <a:rPr lang="en-US" b="1"/>
              <a:t>heavy reliance on pape</a:t>
            </a:r>
            <a:r>
              <a:rPr lang="en-US"/>
              <a:t>r and </a:t>
            </a:r>
            <a:r>
              <a:rPr lang="en-US" b="1"/>
              <a:t>US POSTAL SERVICE MAILING </a:t>
            </a:r>
            <a:r>
              <a:rPr lang="en-US"/>
              <a:t>of redundant paper files. This manual paper based process included substantial redundancies, high-security risks and countless inefficiencies across several teams that resulted in almost </a:t>
            </a:r>
            <a:r>
              <a:rPr lang="en-US" b="1"/>
              <a:t>60 days to process </a:t>
            </a:r>
            <a:r>
              <a:rPr lang="en-US"/>
              <a:t>a Warehouse Compliance Examination.</a:t>
            </a:r>
          </a:p>
          <a:p>
            <a:r>
              <a:rPr lang="en-US" u="sng"/>
              <a:t>The Solution</a:t>
            </a:r>
            <a:endParaRPr lang="en-US"/>
          </a:p>
          <a:p>
            <a:r>
              <a:rPr lang="en-US"/>
              <a:t>With an ongoing USDA mandate to modernize processes and move to cloud based solutions, the Decision Maker and Executive Sponsor, </a:t>
            </a:r>
            <a:r>
              <a:rPr lang="en-US" b="1"/>
              <a:t>Renee Gore, Deputy Administrator OIT (CIO/VP of App Dev)</a:t>
            </a:r>
            <a:r>
              <a:rPr lang="en-US"/>
              <a:t>, made the decision to  reengineer and automate the </a:t>
            </a:r>
            <a:r>
              <a:rPr lang="en-US" b="1"/>
              <a:t>Warehouse Compliance Examination Management</a:t>
            </a:r>
            <a:r>
              <a:rPr lang="en-US"/>
              <a:t> process with ServiceNow. USDA, along with their partner Veracity, selected Creator Workflows as the solution to solve their bespoke need.  The choice of </a:t>
            </a:r>
            <a:r>
              <a:rPr lang="en-US" b="1"/>
              <a:t>Creator Workflows</a:t>
            </a:r>
            <a:r>
              <a:rPr lang="en-US"/>
              <a:t> gave USDA the ability to build a solution that was an </a:t>
            </a:r>
            <a:r>
              <a:rPr lang="en-US" b="1"/>
              <a:t>exact match </a:t>
            </a:r>
            <a:r>
              <a:rPr lang="en-US"/>
              <a:t>to their need rapidly due to the flexibility of ServiceNow’s </a:t>
            </a:r>
            <a:r>
              <a:rPr lang="en-US" b="1"/>
              <a:t>App Engine </a:t>
            </a:r>
            <a:r>
              <a:rPr lang="en-US"/>
              <a:t>low-code custom application capabilities. USDA implemented a 3 phase approach to modernizing the division’s processes and systems. In Phase 1, WCMD established the relationships between the business entities and its warehouses, licenses, storage agreements and implemented the examinations process of those warehouses. Unlike working with the previous mainframe (which would shut off at 6 p.m.), the new low-code solution immediately allowed the team to quickly make changes and improvements, view analytics, and complete work at any time of day from anywhere with an internet connection —especially important once the pandemic forced the teams to work from home. With a successful Phase 1 completed, the WCMD team was able to move onto Phase 2 and Phase 3 of their program further extending the original solution adding additional capabilities and further streamlining the process.  “</a:t>
            </a:r>
            <a:r>
              <a:rPr lang="en-US" b="1" i="1"/>
              <a:t>The benefits are absolutely intangible</a:t>
            </a:r>
            <a:r>
              <a:rPr lang="en-US"/>
              <a:t>,” said one WCMD member. The new App Engine-based solution resulted in reducing the Compliance Examination Processing time from </a:t>
            </a:r>
            <a:r>
              <a:rPr lang="en-US" b="1" u="sng"/>
              <a:t>60 days to 30 mins! </a:t>
            </a:r>
            <a:r>
              <a:rPr lang="en-US"/>
              <a:t>“</a:t>
            </a:r>
            <a:r>
              <a:rPr lang="en-US" b="1" i="1"/>
              <a:t>If we didn’t have this new ServiceNow system that we have today, we would have really struggled with working from home. You can’t put a dollar amount on that. We can’t even describe how much better it is.”</a:t>
            </a:r>
            <a:r>
              <a:rPr lang="en-US" i="1"/>
              <a:t> </a:t>
            </a:r>
            <a:r>
              <a:rPr lang="en-US"/>
              <a:t>The new solution resulted in </a:t>
            </a:r>
            <a:r>
              <a:rPr lang="en-US" b="1" u="sng"/>
              <a:t>$700K annual cost savings </a:t>
            </a:r>
            <a:r>
              <a:rPr lang="en-US"/>
              <a:t>in terms of labor, paper, postage and rent savings at the program level and </a:t>
            </a:r>
            <a:r>
              <a:rPr lang="en-US" b="1" u="sng"/>
              <a:t>$3M annual cost savings </a:t>
            </a:r>
            <a:r>
              <a:rPr lang="en-US"/>
              <a:t>in eliminated hosting and operations fees of the previous mainframe apps.</a:t>
            </a:r>
          </a:p>
          <a:p>
            <a:endParaRPr lang="en-US"/>
          </a:p>
          <a:p>
            <a:br>
              <a:rPr lang="en-US" sz="1200" b="0" i="0" u="none" strike="noStrike" kern="1200">
                <a:effectLst/>
                <a:cs typeface="+mn-lt"/>
              </a:rPr>
            </a:br>
            <a:br>
              <a:rPr lang="en-US" sz="1200" b="0" i="0" u="none" strike="noStrike" kern="1200">
                <a:effectLst/>
                <a:cs typeface="+mn-lt"/>
              </a:rPr>
            </a:br>
            <a:endParaRPr lang="en-US" sz="1200" b="0" u="none" kern="1200">
              <a:solidFill>
                <a:schemeClr val="tx1"/>
              </a:solidFill>
              <a:effectLst/>
              <a:latin typeface="+mn-lt"/>
            </a:endParaRPr>
          </a:p>
        </p:txBody>
      </p:sp>
      <p:sp>
        <p:nvSpPr>
          <p:cNvPr id="4" name="Slide Number Placeholder 3"/>
          <p:cNvSpPr>
            <a:spLocks noGrp="1"/>
          </p:cNvSpPr>
          <p:nvPr>
            <p:ph type="sldNum" sz="quarter" idx="5"/>
          </p:nvPr>
        </p:nvSpPr>
        <p:spPr/>
        <p:txBody>
          <a:bodyPr/>
          <a:lstStyle/>
          <a:p>
            <a:fld id="{D513F304-1EE4-6F41-8BD9-EFB4F0EA7F9A}" type="slidenum">
              <a:rPr lang="en-US" smtClean="0"/>
              <a:t>34</a:t>
            </a:fld>
            <a:endParaRPr lang="en-US"/>
          </a:p>
        </p:txBody>
      </p:sp>
    </p:spTree>
    <p:extLst>
      <p:ext uri="{BB962C8B-B14F-4D97-AF65-F5344CB8AC3E}">
        <p14:creationId xmlns:p14="http://schemas.microsoft.com/office/powerpoint/2010/main" val="2511854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Manufacturing</a:t>
            </a:r>
            <a:r>
              <a:rPr lang="en-US"/>
              <a:t> / </a:t>
            </a:r>
            <a:r>
              <a:rPr lang="en-US" sz="1200" b="0" i="0" u="none" strike="noStrike" kern="1200">
                <a:solidFill>
                  <a:schemeClr val="tx1"/>
                </a:solidFill>
                <a:effectLst/>
                <a:latin typeface="+mn-lt"/>
                <a:ea typeface="+mn-ea"/>
                <a:cs typeface="+mn-cs"/>
              </a:rPr>
              <a:t>Operations</a:t>
            </a:r>
            <a:r>
              <a:rPr lang="en-US"/>
              <a:t>  (</a:t>
            </a:r>
            <a:r>
              <a:rPr lang="en-US" sz="1200" b="0" i="0" u="none" strike="noStrike" kern="1200">
                <a:solidFill>
                  <a:schemeClr val="tx1"/>
                </a:solidFill>
                <a:effectLst/>
                <a:latin typeface="+mn-lt"/>
                <a:ea typeface="+mn-ea"/>
                <a:cs typeface="+mn-cs"/>
              </a:rPr>
              <a:t>Custom</a:t>
            </a:r>
            <a:r>
              <a:rPr lang="en-US"/>
              <a:t>)</a:t>
            </a:r>
          </a:p>
          <a:p>
            <a:br>
              <a:rPr lang="en-US" sz="1200" b="1" i="0" u="none" strike="noStrike" kern="1200">
                <a:solidFill>
                  <a:schemeClr val="tx1"/>
                </a:solidFill>
                <a:effectLst/>
                <a:latin typeface="+mn-lt"/>
                <a:ea typeface="+mn-ea"/>
                <a:cs typeface="+mn-cs"/>
              </a:rPr>
            </a:br>
            <a:r>
              <a:rPr lang="en-US" sz="1400" b="1" i="0" u="none" strike="noStrike" kern="1200">
                <a:solidFill>
                  <a:schemeClr val="tx1"/>
                </a:solidFill>
                <a:effectLst/>
                <a:latin typeface="+mn-lt"/>
                <a:ea typeface="+mn-ea"/>
                <a:cs typeface="+mn-cs"/>
              </a:rPr>
              <a:t>Automated Shift Information Turnover </a:t>
            </a:r>
            <a:endParaRPr lang="en-US" sz="1200" b="1"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Shift turnovers are still managed with paper and clipboards in a lot of places. For example, during shift turnover, paper forms are updated by employees at the end of their shift detailing any outages, shortages or anything else of note that the arriving shift should know about. Due to this being manual, it is either not done or incomplete. It also does not provide an opportunity to capture data across all shifts to identify trends and areas for improvement.</a:t>
            </a:r>
            <a:r>
              <a:rPr lang="en-US"/>
              <a:t> </a:t>
            </a:r>
          </a:p>
          <a:p>
            <a:endParaRPr lang="en-US"/>
          </a:p>
          <a:p>
            <a:r>
              <a:rPr lang="en-US" sz="1200" b="1" i="0" u="none" strike="noStrike" kern="1200">
                <a:solidFill>
                  <a:schemeClr val="tx1"/>
                </a:solidFill>
                <a:effectLst/>
                <a:latin typeface="+mn-lt"/>
                <a:ea typeface="+mn-ea"/>
                <a:cs typeface="+mn-cs"/>
              </a:rPr>
              <a:t>Low-code Details:</a:t>
            </a:r>
            <a:r>
              <a:rPr lang="en-US"/>
              <a:t> </a:t>
            </a:r>
            <a:r>
              <a:rPr lang="en-US" sz="1200" b="0" i="0" u="none" strike="noStrike" kern="1200">
                <a:solidFill>
                  <a:schemeClr val="tx1"/>
                </a:solidFill>
                <a:effectLst/>
                <a:latin typeface="+mn-lt"/>
                <a:ea typeface="+mn-ea"/>
                <a:cs typeface="+mn-cs"/>
              </a:rPr>
              <a:t>Tablets are at each station with digital forms that make it easy to update at the end of each shift, and easy for the next shift to read.</a:t>
            </a:r>
            <a:r>
              <a:rPr lang="en-US"/>
              <a:t> </a:t>
            </a:r>
          </a:p>
          <a:p>
            <a:endParaRPr lang="en-US"/>
          </a:p>
          <a:p>
            <a:r>
              <a:rPr lang="en-US" sz="1200" b="1" i="0" u="none" strike="noStrike" kern="1200">
                <a:solidFill>
                  <a:schemeClr val="tx1"/>
                </a:solidFill>
                <a:effectLst/>
                <a:latin typeface="+mn-lt"/>
                <a:ea typeface="+mn-ea"/>
                <a:cs typeface="+mn-cs"/>
              </a:rPr>
              <a:t>Automation Engine Value-Ad: </a:t>
            </a:r>
            <a:r>
              <a:rPr lang="en-US" sz="1200" b="0" i="0" u="none" strike="noStrike" kern="1200">
                <a:solidFill>
                  <a:schemeClr val="tx1"/>
                </a:solidFill>
                <a:effectLst/>
                <a:latin typeface="+mn-lt"/>
                <a:ea typeface="+mn-ea"/>
                <a:cs typeface="+mn-cs"/>
              </a:rPr>
              <a:t>Connect with scheduling software to sync data using Integration Hub spokes or RPA bots if no APIs are available</a:t>
            </a:r>
            <a:r>
              <a:rPr lang="en-US"/>
              <a:t> </a:t>
            </a:r>
          </a:p>
          <a:p>
            <a:endParaRPr lang="en-US"/>
          </a:p>
          <a:p>
            <a:r>
              <a:rPr lang="en-US" b="1"/>
              <a:t>Benefits:</a:t>
            </a:r>
            <a:endParaRPr lang="en-US"/>
          </a:p>
          <a:p>
            <a:r>
              <a:rPr lang="en-US" sz="1200" b="0" i="0" u="none" strike="noStrike" kern="1200">
                <a:solidFill>
                  <a:schemeClr val="tx1"/>
                </a:solidFill>
                <a:effectLst/>
                <a:latin typeface="+mn-lt"/>
                <a:ea typeface="+mn-ea"/>
                <a:cs typeface="+mn-cs"/>
              </a:rPr>
              <a:t>– More confidence when starting shift due to up to date information and ability to easily read what previous shift left</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 Less downtime and employee accidents due to knowing what to expect during shift (happier employees!)</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  Ability to identify trends and areas of improvement </a:t>
            </a:r>
          </a:p>
          <a:p>
            <a:r>
              <a:rPr lang="en-US" sz="1200" b="0" i="0" u="none" strike="noStrike" kern="1200">
                <a:solidFill>
                  <a:schemeClr val="tx1"/>
                </a:solidFill>
                <a:effectLst/>
                <a:latin typeface="+mn-lt"/>
                <a:ea typeface="+mn-ea"/>
                <a:cs typeface="+mn-cs"/>
              </a:rPr>
              <a:t>– Improved productivity and efficiency!</a:t>
            </a:r>
          </a:p>
          <a:p>
            <a:endParaRPr lang="en-US"/>
          </a:p>
          <a:p>
            <a:endParaRPr lang="en-US"/>
          </a:p>
          <a:p>
            <a:r>
              <a:rPr lang="en-US" i="1"/>
              <a:t>The Washington Metropolitan Area Transit Authority (WMATA) – name and logo not permitted. </a:t>
            </a:r>
            <a:endParaRPr lang="en-US"/>
          </a:p>
          <a:p>
            <a:endParaRPr lang="en-US"/>
          </a:p>
          <a:p>
            <a:r>
              <a:rPr lang="en-US" i="1">
                <a:hlinkClick r:id="rId3"/>
              </a:rPr>
              <a:t>https://servicenow.sharepoint.com/:p:/r/sites/SolutionInnovation/Shared%20Documents/App%20Engine%20Team/App%20Engine%20Use%20Case%20of%20the%20Week/2022_0218_WMATA_LowCodePlatform(ShiftTurnoverApp).pptx?d=wc20cb5a46d444edb949cdce3a55c73dc&amp;csf=1&amp;web=1&amp;e=WSbgPR</a:t>
            </a:r>
            <a:endParaRPr lang="en-US"/>
          </a:p>
          <a:p>
            <a:endParaRPr lang="en-US"/>
          </a:p>
          <a:p>
            <a:r>
              <a:rPr lang="en-US" u="sng"/>
              <a:t>About the Customer</a:t>
            </a:r>
            <a:br>
              <a:rPr lang="en-US" u="sng"/>
            </a:br>
            <a:r>
              <a:rPr lang="en-US" u="sng"/>
              <a:t>The Washington Metropolitan Area Transit Authority (</a:t>
            </a:r>
            <a:r>
              <a:rPr lang="en-US" b="1"/>
              <a:t>WMATA</a:t>
            </a:r>
            <a:r>
              <a:rPr lang="en-US"/>
              <a:t>) commonly referred to as </a:t>
            </a:r>
            <a:r>
              <a:rPr lang="en-US" b="1"/>
              <a:t>METRO</a:t>
            </a:r>
            <a:r>
              <a:rPr lang="en-US"/>
              <a:t>, is a tri-jurisdictional government agency that operates transit service in the Washington metropolitan area. WMATA was created by the United States Congress as an interstate compact between the Washington D.C., the State of Maryland, and the Commonwealth of Virginia. Metrorail serves 91 stations and has 117 miles of track. Metrobus serves the nation's capital 24 hours a day, seven days a week with 1,500 buses. Metrorail and Metrobus serve a population of approximately 4 million within a 1,500-square mile jurisdiction. Metro began its paratransit service, </a:t>
            </a:r>
            <a:r>
              <a:rPr lang="en-US" b="1" err="1"/>
              <a:t>MetroAccess</a:t>
            </a:r>
            <a:r>
              <a:rPr lang="en-US"/>
              <a:t>, in 1994 and it provides about 2.3 million trips per year. Operating revenues were $900 million in 2020.</a:t>
            </a:r>
          </a:p>
          <a:p>
            <a:r>
              <a:rPr lang="en-US"/>
              <a:t> </a:t>
            </a:r>
          </a:p>
          <a:p>
            <a:r>
              <a:rPr lang="en-US" u="sng"/>
              <a:t>The Economic Buyer</a:t>
            </a:r>
            <a:endParaRPr lang="en-US"/>
          </a:p>
          <a:p>
            <a:r>
              <a:rPr lang="en-US"/>
              <a:t>Our target buyer and champion was: </a:t>
            </a:r>
            <a:r>
              <a:rPr lang="en-US" b="1"/>
              <a:t> Ed Donaldson, Director of the Rail Operations Command (Line of Business),</a:t>
            </a:r>
            <a:endParaRPr lang="en-US"/>
          </a:p>
          <a:p>
            <a:r>
              <a:rPr lang="en-US" u="sng"/>
              <a:t>The Opportunity</a:t>
            </a:r>
            <a:endParaRPr lang="en-US"/>
          </a:p>
          <a:p>
            <a:r>
              <a:rPr lang="en-US"/>
              <a:t>WMATA has been a ServiceNow customer since 2017, but until recently they have not deeply explored ServiceNow’s capabilities beyond </a:t>
            </a:r>
            <a:r>
              <a:rPr lang="en-US" b="1"/>
              <a:t>Technology Workflows (ITSM, SPM,</a:t>
            </a:r>
            <a:r>
              <a:rPr lang="en-US"/>
              <a:t> </a:t>
            </a:r>
            <a:r>
              <a:rPr lang="en-US" b="1"/>
              <a:t>ITAM</a:t>
            </a:r>
            <a:r>
              <a:rPr lang="en-US"/>
              <a:t>).  Building on the success they have had with ServiceNow, the account team starting building awareness in helping WMATA understand ServiceNow’s low-code App Engine capabilities to solve business problems where unstructured or manual work exists.  It was discovered that a significant stakeholder objective existed in how the Metro shares critical employee work information across multiple shifts where there are 1,000s of technicians, operators, and controllers who need to communicate.  Metro train operations are run by core teams in their </a:t>
            </a:r>
            <a:r>
              <a:rPr lang="en-US" b="1"/>
              <a:t>Rail Operations Command Center (ROCC). </a:t>
            </a:r>
            <a:r>
              <a:rPr lang="en-US"/>
              <a:t>This unit oversees the </a:t>
            </a:r>
            <a:r>
              <a:rPr lang="en-US" i="1"/>
              <a:t>safety of trains and lines </a:t>
            </a:r>
            <a:r>
              <a:rPr lang="en-US"/>
              <a:t>they run on.  As Metro employees transition teams from one work shift to another, there was an inefficient and time intensive manual process of filling out over </a:t>
            </a:r>
            <a:r>
              <a:rPr lang="en-US" b="1"/>
              <a:t>17 different paper forms </a:t>
            </a:r>
            <a:r>
              <a:rPr lang="en-US"/>
              <a:t>and </a:t>
            </a:r>
            <a:r>
              <a:rPr lang="en-US" b="1"/>
              <a:t>physically exchanging </a:t>
            </a:r>
            <a:r>
              <a:rPr lang="en-US"/>
              <a:t>the forms in order to exchange information with the incoming teams for the next shift. This process was rife with human error with incomplete or missing information.  This process did not allow for any insight into data to </a:t>
            </a:r>
            <a:r>
              <a:rPr lang="en-US" b="1"/>
              <a:t>correlate trends or common issues encountered between shifts to take proactive actions or develop new services</a:t>
            </a:r>
            <a:r>
              <a:rPr lang="en-US"/>
              <a:t>. WMATA had no central platform for their teams and leaders to collaborate on, and they relied entirely on exchanging manual papers forms.  In essence, there was no electronic record of shift turnovers to audit.  Our decision maker and economic buyer, </a:t>
            </a:r>
            <a:r>
              <a:rPr lang="en-US" b="1"/>
              <a:t>Ed Donaldson, Director of the Rail Operations Command (Line of Business), </a:t>
            </a:r>
            <a:r>
              <a:rPr lang="en-US"/>
              <a:t>was seeking a flexible low-code application development platform to provide a central platform as the single source of truth for all shift turnovers.</a:t>
            </a:r>
          </a:p>
          <a:p>
            <a:r>
              <a:rPr lang="en-US"/>
              <a:t> </a:t>
            </a:r>
          </a:p>
          <a:p>
            <a:r>
              <a:rPr lang="en-US" u="sng"/>
              <a:t>The Solution</a:t>
            </a:r>
            <a:endParaRPr lang="en-US"/>
          </a:p>
          <a:p>
            <a:r>
              <a:rPr lang="en-US"/>
              <a:t>WMATA Metro decided to leverage ServiceNow Partner </a:t>
            </a:r>
            <a:r>
              <a:rPr lang="en-US" b="1"/>
              <a:t>Ignite</a:t>
            </a:r>
            <a:r>
              <a:rPr lang="en-US"/>
              <a:t> and licensed </a:t>
            </a:r>
            <a:r>
              <a:rPr lang="en-US" b="1"/>
              <a:t>Creator Workflows </a:t>
            </a:r>
            <a:r>
              <a:rPr lang="en-US"/>
              <a:t>low-code </a:t>
            </a:r>
            <a:r>
              <a:rPr lang="en-US" b="1"/>
              <a:t>App Engine </a:t>
            </a:r>
            <a:r>
              <a:rPr lang="en-US"/>
              <a:t>to design and develop a custom </a:t>
            </a:r>
            <a:r>
              <a:rPr lang="en-US" b="1"/>
              <a:t>Shift Turnover Application</a:t>
            </a:r>
            <a:r>
              <a:rPr lang="en-US"/>
              <a:t> for the Rail Operations Command Center. The </a:t>
            </a:r>
            <a:r>
              <a:rPr lang="en-US" b="1"/>
              <a:t>Shift Turnover App</a:t>
            </a:r>
            <a:r>
              <a:rPr lang="en-US"/>
              <a:t> provides the ROCC Staff with a professional and simple experience to  effectively share relevant information easily across shifts electronically.  This now makes capturing this information and sharing it a </a:t>
            </a:r>
            <a:r>
              <a:rPr lang="en-US" b="1"/>
              <a:t>good use of staff time</a:t>
            </a:r>
            <a:r>
              <a:rPr lang="en-US"/>
              <a:t>.  The new low-code solution is a centralized platform built to enable better communication and improve access to information for employees.  The custom application has led to a complete digitization of the entire shift turnover process at Metro and has allowed WMATA to retire a large number of paper forms, and dramatically improve employee’s ability to see, and act on service data. All shift turnovers are now digitally recorded and signed by staff that has led to improved data analytics and reporting.  This new low-code solution has improved common operating pictures at Metro and broken down silos that existed with ROCC. Using ServiceNow’s </a:t>
            </a:r>
            <a:r>
              <a:rPr lang="en-US" b="1"/>
              <a:t>App Engine</a:t>
            </a:r>
            <a:r>
              <a:rPr lang="en-US"/>
              <a:t>, Ignite was able to design, test and deploy this new application into production </a:t>
            </a:r>
            <a:r>
              <a:rPr lang="en-US" b="1"/>
              <a:t>in less than 60 days</a:t>
            </a:r>
            <a:r>
              <a:rPr lang="en-US"/>
              <a:t>.  After going live on December 1, 2021, in the first 10 days WMATA saw a </a:t>
            </a:r>
            <a:r>
              <a:rPr lang="en-US" b="1"/>
              <a:t>98+% certification rate </a:t>
            </a:r>
            <a:r>
              <a:rPr lang="en-US"/>
              <a:t>in the effective use of the new shift change processes, and a </a:t>
            </a:r>
            <a:r>
              <a:rPr lang="en-US" b="1"/>
              <a:t>265% increase </a:t>
            </a:r>
            <a:r>
              <a:rPr lang="en-US"/>
              <a:t>in electronically recorded events/data points.  </a:t>
            </a:r>
            <a:r>
              <a:rPr lang="en-US" b="1"/>
              <a:t>40 items flagged </a:t>
            </a:r>
            <a:r>
              <a:rPr lang="en-US"/>
              <a:t>to the control center command average per 10 days.  </a:t>
            </a:r>
            <a:r>
              <a:rPr lang="en-US" b="1"/>
              <a:t>823 controlled shift turnovers </a:t>
            </a:r>
            <a:r>
              <a:rPr lang="en-US"/>
              <a:t>are being recorded and certified every 10 days.  </a:t>
            </a:r>
            <a:r>
              <a:rPr lang="en-US" b="1"/>
              <a:t>185 Department Lead shift turnovers </a:t>
            </a:r>
            <a:r>
              <a:rPr lang="en-US"/>
              <a:t>are recorded and certified every 10 days.  WMATA purchased </a:t>
            </a:r>
            <a:r>
              <a:rPr lang="en-US" b="1"/>
              <a:t>Creator Workflows Platform Foundations </a:t>
            </a:r>
            <a:r>
              <a:rPr lang="en-US"/>
              <a:t>in order to procure additional </a:t>
            </a:r>
            <a:r>
              <a:rPr lang="en-US" b="1"/>
              <a:t>non-prod instances </a:t>
            </a:r>
            <a:r>
              <a:rPr lang="en-US"/>
              <a:t>in their development and testing environment. ROCC now has plans to leverage Creator Workflows App Engine and Automation Engine to automate additional manual business process by rapidly building custom low code applications as well integrate with other systems of record including IBM Maximo and Everbridge.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D513F304-1EE4-6F41-8BD9-EFB4F0EA7F9A}" type="slidenum">
              <a:rPr lang="en-US" smtClean="0"/>
              <a:t>35</a:t>
            </a:fld>
            <a:endParaRPr lang="en-US"/>
          </a:p>
        </p:txBody>
      </p:sp>
    </p:spTree>
    <p:extLst>
      <p:ext uri="{BB962C8B-B14F-4D97-AF65-F5344CB8AC3E}">
        <p14:creationId xmlns:p14="http://schemas.microsoft.com/office/powerpoint/2010/main" val="2386304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36</a:t>
            </a:fld>
            <a:endParaRPr lang="en-US"/>
          </a:p>
        </p:txBody>
      </p:sp>
    </p:spTree>
    <p:extLst>
      <p:ext uri="{BB962C8B-B14F-4D97-AF65-F5344CB8AC3E}">
        <p14:creationId xmlns:p14="http://schemas.microsoft.com/office/powerpoint/2010/main" val="2743176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cs typeface="Calibri"/>
              </a:rPr>
              <a:t>ONE MORE THING…</a:t>
            </a: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256611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9870" indent="0" defTabSz="914126">
              <a:buNone/>
              <a:defRPr/>
            </a:pPr>
            <a:endParaRPr lang="en-US" b="1"/>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58304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40</a:t>
            </a:fld>
            <a:endParaRPr lang="en-US"/>
          </a:p>
        </p:txBody>
      </p:sp>
    </p:spTree>
    <p:extLst>
      <p:ext uri="{BB962C8B-B14F-4D97-AF65-F5344CB8AC3E}">
        <p14:creationId xmlns:p14="http://schemas.microsoft.com/office/powerpoint/2010/main" val="2391510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a:latin typeface="Calibri"/>
                <a:ea typeface="Calibri"/>
                <a:cs typeface="Calibri"/>
              </a:rPr>
              <a:t>Before we dive into the content, as a reminder, I want to point out this session may contain 'forward-looking' statements, </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a:latin typeface="Calibri"/>
                <a:ea typeface="Calibri"/>
                <a:cs typeface="Calibri"/>
              </a:rPr>
              <a:t>In brief it says that </a:t>
            </a:r>
            <a:r>
              <a:rPr lang="en-US" b="0" i="0">
                <a:solidFill>
                  <a:srgbClr val="343541"/>
                </a:solidFill>
                <a:effectLst/>
                <a:latin typeface="Söhne"/>
              </a:rPr>
              <a:t>plans and</a:t>
            </a:r>
            <a:r>
              <a:rPr lang="en-US">
                <a:latin typeface="Calibri"/>
                <a:ea typeface="Calibri"/>
                <a:cs typeface="Calibri"/>
              </a:rPr>
              <a:t> features can change</a:t>
            </a:r>
            <a:r>
              <a:rPr lang="en-US" b="0" i="0">
                <a:solidFill>
                  <a:srgbClr val="343541"/>
                </a:solidFill>
                <a:effectLst/>
                <a:latin typeface="Söhne"/>
              </a:rPr>
              <a:t>, so don’t use them for </a:t>
            </a:r>
            <a:r>
              <a:rPr lang="en-US" sz="1200" b="0" i="0" kern="1200">
                <a:solidFill>
                  <a:schemeClr val="tx1"/>
                </a:solidFill>
                <a:effectLst/>
                <a:latin typeface="+mj-lt"/>
                <a:ea typeface="+mn-ea"/>
                <a:cs typeface="+mn-cs"/>
              </a:rPr>
              <a:t>making purchasing decisions.</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0" i="0" kern="1200">
                <a:solidFill>
                  <a:schemeClr val="tx1"/>
                </a:solidFill>
                <a:effectLst/>
                <a:latin typeface="+mj-lt"/>
                <a:ea typeface="+mn-ea"/>
                <a:cs typeface="+mn-cs"/>
              </a:rPr>
              <a:t>Always reach out to your ServiceNow team for the most up-to-date information. </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b="0" i="0">
                <a:solidFill>
                  <a:srgbClr val="0F0F0F"/>
                </a:solidFill>
                <a:effectLst/>
                <a:latin typeface="Söhne"/>
              </a:rPr>
              <a:t>And don't worry, no pirates were harmed in the making of this safe harbor notice.</a:t>
            </a:r>
            <a:endParaRPr lang="en-US">
              <a:latin typeface="Calibri"/>
              <a:ea typeface="Calibri"/>
              <a:cs typeface="Calibri"/>
            </a:endParaRPr>
          </a:p>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4</a:t>
            </a:fld>
            <a:endParaRPr lang="en-US"/>
          </a:p>
        </p:txBody>
      </p:sp>
    </p:spTree>
    <p:extLst>
      <p:ext uri="{BB962C8B-B14F-4D97-AF65-F5344CB8AC3E}">
        <p14:creationId xmlns:p14="http://schemas.microsoft.com/office/powerpoint/2010/main" val="316593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get started, do we have forms? Yes we do!</a:t>
            </a:r>
          </a:p>
          <a:p>
            <a:pPr marL="0" marR="0" lvl="0" indent="0" algn="l" defTabSz="457040" rtl="0" eaLnBrk="1" fontAlgn="auto" latinLnBrk="0" hangingPunct="1">
              <a:lnSpc>
                <a:spcPct val="100000"/>
              </a:lnSpc>
              <a:spcBef>
                <a:spcPts val="0"/>
              </a:spcBef>
              <a:spcAft>
                <a:spcPts val="0"/>
              </a:spcAft>
              <a:buClrTx/>
              <a:buSzTx/>
              <a:buFontTx/>
              <a:buNone/>
              <a:tabLst/>
              <a:defRPr/>
            </a:pPr>
            <a:r>
              <a:rPr lang="en-US"/>
              <a:t> </a:t>
            </a:r>
            <a:br>
              <a:rPr lang="en-US"/>
            </a:br>
            <a:br>
              <a:rPr lang="en-US"/>
            </a:br>
            <a:r>
              <a:rPr lang="en-US"/>
              <a:t>NEXT.</a:t>
            </a:r>
            <a:br>
              <a:rPr lang="en-US"/>
            </a:br>
            <a:br>
              <a:rPr lang="en-US"/>
            </a:br>
            <a:r>
              <a:rPr kumimoji="0" lang="en-US" sz="1600" b="1" i="0" u="none" strike="noStrike" kern="1200" cap="none" spc="0" normalizeH="0" baseline="0" noProof="0">
                <a:ln>
                  <a:noFill/>
                </a:ln>
                <a:solidFill>
                  <a:srgbClr val="000000"/>
                </a:solidFill>
                <a:effectLst/>
                <a:uLnTx/>
                <a:uFillTx/>
                <a:latin typeface="Century Gothic" panose="020F0302020204030204"/>
                <a:ea typeface="+mn-ea"/>
                <a:cs typeface="+mn-cs"/>
              </a:rPr>
              <a:t>Show a long list of forms agencies have to deal with.</a:t>
            </a:r>
          </a:p>
          <a:p>
            <a:pPr marL="0" marR="0" lvl="0" indent="0" algn="l" defTabSz="457040" rtl="0" eaLnBrk="1" fontAlgn="auto" latinLnBrk="0" hangingPunct="1">
              <a:lnSpc>
                <a:spcPct val="100000"/>
              </a:lnSpc>
              <a:spcBef>
                <a:spcPts val="0"/>
              </a:spcBef>
              <a:spcAft>
                <a:spcPts val="0"/>
              </a:spcAft>
              <a:buClrTx/>
              <a:buSzTx/>
              <a:buFontTx/>
              <a:buNone/>
              <a:tabLst/>
              <a:defRPr/>
            </a:pPr>
            <a:endParaRPr lang="en-US" sz="1600" b="1">
              <a:solidFill>
                <a:srgbClr val="000000"/>
              </a:solidFill>
              <a:latin typeface="Century Gothic" panose="020F0302020204030204"/>
            </a:endParaRPr>
          </a:p>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entury Gothic" panose="020F0302020204030204"/>
              <a:ea typeface="+mn-ea"/>
              <a:cs typeface="+mn-cs"/>
            </a:endParaRPr>
          </a:p>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5</a:t>
            </a:fld>
            <a:endParaRPr lang="en-US"/>
          </a:p>
        </p:txBody>
      </p:sp>
    </p:spTree>
    <p:extLst>
      <p:ext uri="{BB962C8B-B14F-4D97-AF65-F5344CB8AC3E}">
        <p14:creationId xmlns:p14="http://schemas.microsoft.com/office/powerpoint/2010/main" val="3880646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'forms,’ this includes a range of formats, from:</a:t>
            </a:r>
          </a:p>
          <a:p>
            <a:pPr lvl="1"/>
            <a:r>
              <a:rPr lang="en-US"/>
              <a:t>the traditional paper-based documents to</a:t>
            </a:r>
          </a:p>
          <a:p>
            <a:pPr lvl="1"/>
            <a:r>
              <a:rPr lang="en-US"/>
              <a:t> PDFs, </a:t>
            </a:r>
          </a:p>
          <a:p>
            <a:r>
              <a:rPr lang="en-US"/>
              <a:t>outdated web forms, and even surveys. </a:t>
            </a:r>
            <a:br>
              <a:rPr lang="en-US"/>
            </a:br>
            <a:br>
              <a:rPr lang="en-US"/>
            </a:br>
            <a:r>
              <a:rPr lang="en-US"/>
              <a:t>When we talk about 'forms,’ this includes a range of formats</a:t>
            </a:r>
          </a:p>
          <a:p>
            <a:r>
              <a:rPr lang="en-US"/>
              <a:t>And types. Forms can be a request form like the leave request form, </a:t>
            </a:r>
          </a:p>
          <a:p>
            <a:r>
              <a:rPr lang="en-US"/>
              <a:t>They can be a data capture form like a ship log or an operation planning form, and there are PDFs that are not really a form like CARAT, </a:t>
            </a:r>
          </a:p>
          <a:p>
            <a:pPr algn="l"/>
            <a:r>
              <a:rPr lang="en-US"/>
              <a:t> the traditional paper-based documents to, </a:t>
            </a:r>
          </a:p>
          <a:p>
            <a:pPr algn="l"/>
            <a:r>
              <a:rPr lang="en-US"/>
              <a:t>outdated web forms, and even surveys. </a:t>
            </a:r>
          </a:p>
          <a:p>
            <a:pPr lvl="1"/>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11E607E5-CFE2-4074-A1C3-2B63D6994117}" type="slidenum">
              <a:rPr lang="en-US" smtClean="0"/>
              <a:t>6</a:t>
            </a:fld>
            <a:endParaRPr lang="en-US"/>
          </a:p>
        </p:txBody>
      </p:sp>
    </p:spTree>
    <p:extLst>
      <p:ext uri="{BB962C8B-B14F-4D97-AF65-F5344CB8AC3E}">
        <p14:creationId xmlns:p14="http://schemas.microsoft.com/office/powerpoint/2010/main" val="1873849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buNone/>
            </a:pPr>
            <a:r>
              <a:rPr lang="en-US"/>
              <a:t>We’d love to hear what forms you use the most. </a:t>
            </a:r>
          </a:p>
          <a:p>
            <a:pPr>
              <a:lnSpc>
                <a:spcPct val="100000"/>
              </a:lnSpc>
              <a:spcAft>
                <a:spcPts val="0"/>
              </a:spcAft>
              <a:buNone/>
            </a:pPr>
            <a:r>
              <a:rPr lang="en-US"/>
              <a:t>Take a moment to answer our poll: </a:t>
            </a:r>
          </a:p>
          <a:p>
            <a:pPr>
              <a:lnSpc>
                <a:spcPct val="100000"/>
              </a:lnSpc>
              <a:spcAft>
                <a:spcPts val="0"/>
              </a:spcAft>
              <a:buNone/>
            </a:pPr>
            <a:r>
              <a:rPr lang="en-US" b="1">
                <a:effectLst/>
              </a:rPr>
              <a:t>What are the top 3 forms </a:t>
            </a:r>
            <a:r>
              <a:rPr lang="en-US" b="1"/>
              <a:t>you frequently use</a:t>
            </a:r>
            <a:r>
              <a:rPr lang="en-US" b="1">
                <a:effectLst/>
              </a:rPr>
              <a:t>?</a:t>
            </a:r>
          </a:p>
          <a:p>
            <a:pPr>
              <a:lnSpc>
                <a:spcPct val="100000"/>
              </a:lnSpc>
              <a:spcAft>
                <a:spcPts val="0"/>
              </a:spcAft>
              <a:buNone/>
            </a:pPr>
            <a:endParaRPr lang="en-US"/>
          </a:p>
          <a:p>
            <a:pPr>
              <a:lnSpc>
                <a:spcPct val="100000"/>
              </a:lnSpc>
              <a:spcAft>
                <a:spcPts val="0"/>
              </a:spcAft>
              <a:buNone/>
            </a:pPr>
            <a:r>
              <a:rPr lang="en-US"/>
              <a:t>While you do that, remember you can ask questions anytime during this webinar through the Q&amp;A panel at the bottom left of your screen</a:t>
            </a:r>
          </a:p>
          <a:p>
            <a:pPr>
              <a:lnSpc>
                <a:spcPct val="100000"/>
              </a:lnSpc>
              <a:spcAft>
                <a:spcPts val="0"/>
              </a:spcAft>
              <a:buNone/>
            </a:pPr>
            <a:r>
              <a:rPr lang="en-US"/>
              <a:t> </a:t>
            </a:r>
          </a:p>
          <a:p>
            <a:pPr>
              <a:lnSpc>
                <a:spcPct val="100000"/>
              </a:lnSpc>
              <a:spcAft>
                <a:spcPts val="0"/>
              </a:spcAft>
              <a:buNone/>
            </a:pPr>
            <a:r>
              <a:rPr lang="en-US"/>
              <a:t>Pause 10 seconds.</a:t>
            </a:r>
          </a:p>
          <a:p>
            <a:pPr>
              <a:lnSpc>
                <a:spcPct val="100000"/>
              </a:lnSpc>
              <a:spcAft>
                <a:spcPts val="0"/>
              </a:spcAft>
              <a:buNone/>
            </a:pPr>
            <a:endParaRPr lang="en-US"/>
          </a:p>
          <a:p>
            <a:pPr>
              <a:lnSpc>
                <a:spcPct val="100000"/>
              </a:lnSpc>
              <a:spcAft>
                <a:spcPts val="0"/>
              </a:spcAft>
              <a:buNone/>
            </a:pPr>
            <a:r>
              <a:rPr lang="en-US"/>
              <a:t>Show the answers.</a:t>
            </a:r>
          </a:p>
          <a:p>
            <a:pPr>
              <a:lnSpc>
                <a:spcPct val="100000"/>
              </a:lnSpc>
              <a:spcAft>
                <a:spcPts val="0"/>
              </a:spcAft>
              <a:buNone/>
            </a:pPr>
            <a:endParaRPr lang="en-US"/>
          </a:p>
          <a:p>
            <a:pPr>
              <a:lnSpc>
                <a:spcPct val="100000"/>
              </a:lnSpc>
              <a:spcAft>
                <a:spcPts val="0"/>
              </a:spcAft>
              <a:buNone/>
            </a:pPr>
            <a:r>
              <a:rPr lang="en-US"/>
              <a:t>Thank you for participating in our poll, we truly appreciate the feedback!</a:t>
            </a:r>
          </a:p>
          <a:p>
            <a:pPr>
              <a:lnSpc>
                <a:spcPct val="100000"/>
              </a:lnSpc>
              <a:spcAft>
                <a:spcPts val="0"/>
              </a:spcAft>
              <a:buNone/>
            </a:pPr>
            <a:endParaRPr lang="en-US"/>
          </a:p>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F0302020204030204"/>
                <a:ea typeface="+mn-ea"/>
                <a:cs typeface="+mn-cs"/>
              </a:rPr>
              <a:t>forms our customers frequently talk about:</a:t>
            </a:r>
            <a:endParaRPr lang="en-US" sz="1600" b="1">
              <a:solidFill>
                <a:srgbClr val="000000"/>
              </a:solidFill>
              <a:latin typeface="Century Gothic" panose="020F0302020204030204"/>
            </a:endParaRPr>
          </a:p>
          <a:p>
            <a:pPr marL="342900" indent="-342900">
              <a:buFont typeface="Arial" panose="020B0604020202020204" pitchFamily="34" charset="0"/>
              <a:buChar char="•"/>
            </a:pPr>
            <a:r>
              <a:rPr lang="en-US" sz="1200"/>
              <a:t>SF-182 for training request, </a:t>
            </a:r>
          </a:p>
          <a:p>
            <a:pPr marL="342900" indent="-342900">
              <a:buFont typeface="Arial" panose="020B0604020202020204" pitchFamily="34" charset="0"/>
              <a:buChar char="•"/>
            </a:pPr>
            <a:r>
              <a:rPr lang="en-US" sz="1200"/>
              <a:t>SF-74 for financial disclosure, </a:t>
            </a:r>
          </a:p>
          <a:p>
            <a:pPr marL="342900" indent="-342900">
              <a:buFont typeface="Arial" panose="020B0604020202020204" pitchFamily="34" charset="0"/>
              <a:buChar char="•"/>
            </a:pPr>
            <a:r>
              <a:rPr lang="en-US" sz="1200"/>
              <a:t>DD Form 2875, System Authorization Access Request, </a:t>
            </a:r>
          </a:p>
          <a:p>
            <a:pPr marL="342900" indent="-342900">
              <a:buFont typeface="Arial" panose="020B0604020202020204" pitchFamily="34" charset="0"/>
              <a:buChar char="•"/>
            </a:pPr>
            <a:r>
              <a:rPr lang="en-US" sz="1200"/>
              <a:t>DA Form 638 recommendation for award.</a:t>
            </a:r>
          </a:p>
          <a:p>
            <a:pPr marL="342900" indent="-342900">
              <a:buFont typeface="Arial" panose="020B0604020202020204" pitchFamily="34" charset="0"/>
              <a:buChar char="•"/>
            </a:pPr>
            <a:r>
              <a:rPr lang="en-US" sz="1200"/>
              <a:t>OTHE FORMS? </a:t>
            </a:r>
          </a:p>
          <a:p>
            <a:pPr>
              <a:lnSpc>
                <a:spcPct val="100000"/>
              </a:lnSpc>
              <a:spcAft>
                <a:spcPts val="0"/>
              </a:spcAft>
              <a:buNone/>
            </a:pPr>
            <a:endParaRPr lang="en-US"/>
          </a:p>
          <a:p>
            <a:pPr>
              <a:buNone/>
            </a:pPr>
            <a:endParaRPr lang="en-US">
              <a:latin typeface="Century Gothic" panose="020B050202020202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967337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buNone/>
            </a:pPr>
            <a:r>
              <a:rPr lang="en-US"/>
              <a:t>We’d love to hear what forms you use the most. </a:t>
            </a:r>
          </a:p>
          <a:p>
            <a:pPr>
              <a:lnSpc>
                <a:spcPct val="100000"/>
              </a:lnSpc>
              <a:spcAft>
                <a:spcPts val="0"/>
              </a:spcAft>
              <a:buNone/>
            </a:pPr>
            <a:r>
              <a:rPr lang="en-US"/>
              <a:t>Take a moment to answer our poll: </a:t>
            </a:r>
          </a:p>
          <a:p>
            <a:pPr>
              <a:lnSpc>
                <a:spcPct val="100000"/>
              </a:lnSpc>
              <a:spcAft>
                <a:spcPts val="0"/>
              </a:spcAft>
              <a:buNone/>
            </a:pPr>
            <a:r>
              <a:rPr lang="en-US" b="1">
                <a:effectLst/>
              </a:rPr>
              <a:t>What are the top 3 forms </a:t>
            </a:r>
            <a:r>
              <a:rPr lang="en-US" b="1"/>
              <a:t>you frequently use</a:t>
            </a:r>
            <a:r>
              <a:rPr lang="en-US" b="1">
                <a:effectLst/>
              </a:rPr>
              <a:t>?</a:t>
            </a:r>
          </a:p>
          <a:p>
            <a:pPr>
              <a:lnSpc>
                <a:spcPct val="100000"/>
              </a:lnSpc>
              <a:spcAft>
                <a:spcPts val="0"/>
              </a:spcAft>
              <a:buNone/>
            </a:pPr>
            <a:endParaRPr lang="en-US"/>
          </a:p>
          <a:p>
            <a:pPr>
              <a:lnSpc>
                <a:spcPct val="100000"/>
              </a:lnSpc>
              <a:spcAft>
                <a:spcPts val="0"/>
              </a:spcAft>
              <a:buNone/>
            </a:pPr>
            <a:r>
              <a:rPr lang="en-US"/>
              <a:t>While you do that, remember you can ask questions anytime during this webinar through the Q&amp;A panel at the bottom left of your screen</a:t>
            </a:r>
          </a:p>
          <a:p>
            <a:pPr>
              <a:lnSpc>
                <a:spcPct val="100000"/>
              </a:lnSpc>
              <a:spcAft>
                <a:spcPts val="0"/>
              </a:spcAft>
              <a:buNone/>
            </a:pPr>
            <a:r>
              <a:rPr lang="en-US"/>
              <a:t> </a:t>
            </a:r>
          </a:p>
          <a:p>
            <a:pPr>
              <a:lnSpc>
                <a:spcPct val="100000"/>
              </a:lnSpc>
              <a:spcAft>
                <a:spcPts val="0"/>
              </a:spcAft>
              <a:buNone/>
            </a:pPr>
            <a:r>
              <a:rPr lang="en-US"/>
              <a:t>Pause 10 seconds.</a:t>
            </a:r>
          </a:p>
          <a:p>
            <a:pPr>
              <a:lnSpc>
                <a:spcPct val="100000"/>
              </a:lnSpc>
              <a:spcAft>
                <a:spcPts val="0"/>
              </a:spcAft>
              <a:buNone/>
            </a:pPr>
            <a:endParaRPr lang="en-US"/>
          </a:p>
          <a:p>
            <a:pPr>
              <a:lnSpc>
                <a:spcPct val="100000"/>
              </a:lnSpc>
              <a:spcAft>
                <a:spcPts val="0"/>
              </a:spcAft>
              <a:buNone/>
            </a:pPr>
            <a:r>
              <a:rPr lang="en-US"/>
              <a:t>Show the answers.</a:t>
            </a:r>
          </a:p>
          <a:p>
            <a:pPr>
              <a:lnSpc>
                <a:spcPct val="100000"/>
              </a:lnSpc>
              <a:spcAft>
                <a:spcPts val="0"/>
              </a:spcAft>
              <a:buNone/>
            </a:pPr>
            <a:endParaRPr lang="en-US"/>
          </a:p>
          <a:p>
            <a:pPr>
              <a:lnSpc>
                <a:spcPct val="100000"/>
              </a:lnSpc>
              <a:spcAft>
                <a:spcPts val="0"/>
              </a:spcAft>
              <a:buNone/>
            </a:pPr>
            <a:r>
              <a:rPr lang="en-US"/>
              <a:t>Let’s go back to the 13 steps we were looking at </a:t>
            </a:r>
            <a:r>
              <a:rPr lang="en-US" b="1"/>
              <a:t>CLICK (go to next slide)</a:t>
            </a:r>
          </a:p>
          <a:p>
            <a:pPr>
              <a:lnSpc>
                <a:spcPct val="100000"/>
              </a:lnSpc>
              <a:spcAft>
                <a:spcPts val="0"/>
              </a:spcAft>
              <a:buNone/>
            </a:pPr>
            <a:endParaRPr lang="en-US"/>
          </a:p>
          <a:p>
            <a:pPr>
              <a:lnSpc>
                <a:spcPct val="100000"/>
              </a:lnSpc>
              <a:spcAft>
                <a:spcPts val="0"/>
              </a:spcAft>
              <a:buNone/>
            </a:pPr>
            <a:r>
              <a:rPr lang="en-US"/>
              <a:t>Thank you for participating in our poll, we truly appreciate the feedback!</a:t>
            </a:r>
          </a:p>
          <a:p>
            <a:pPr>
              <a:lnSpc>
                <a:spcPct val="100000"/>
              </a:lnSpc>
              <a:spcAft>
                <a:spcPts val="0"/>
              </a:spcAft>
              <a:buNone/>
            </a:pPr>
            <a:endParaRPr lang="en-US"/>
          </a:p>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F0302020204030204"/>
                <a:ea typeface="+mn-ea"/>
                <a:cs typeface="+mn-cs"/>
              </a:rPr>
              <a:t>forms our customers frequently talk about:</a:t>
            </a:r>
            <a:endParaRPr lang="en-US" sz="1600" b="1">
              <a:solidFill>
                <a:srgbClr val="000000"/>
              </a:solidFill>
              <a:latin typeface="Century Gothic" panose="020F0302020204030204"/>
            </a:endParaRPr>
          </a:p>
          <a:p>
            <a:pPr marL="342900" indent="-342900">
              <a:buFont typeface="Arial" panose="020B0604020202020204" pitchFamily="34" charset="0"/>
              <a:buChar char="•"/>
            </a:pPr>
            <a:r>
              <a:rPr lang="en-US" sz="1200"/>
              <a:t>SF-182 for training request, </a:t>
            </a:r>
          </a:p>
          <a:p>
            <a:pPr marL="342900" indent="-342900">
              <a:buFont typeface="Arial" panose="020B0604020202020204" pitchFamily="34" charset="0"/>
              <a:buChar char="•"/>
            </a:pPr>
            <a:r>
              <a:rPr lang="en-US" sz="1200"/>
              <a:t>SF-74 for financial disclosure, </a:t>
            </a:r>
          </a:p>
          <a:p>
            <a:pPr marL="342900" indent="-342900">
              <a:buFont typeface="Arial" panose="020B0604020202020204" pitchFamily="34" charset="0"/>
              <a:buChar char="•"/>
            </a:pPr>
            <a:r>
              <a:rPr lang="en-US" sz="1200"/>
              <a:t>DD Form 2875, System Authorization Access Request, </a:t>
            </a:r>
          </a:p>
          <a:p>
            <a:pPr marL="342900" indent="-342900">
              <a:buFont typeface="Arial" panose="020B0604020202020204" pitchFamily="34" charset="0"/>
              <a:buChar char="•"/>
            </a:pPr>
            <a:r>
              <a:rPr lang="en-US" sz="1200"/>
              <a:t>DA Form 638 recommendation for award.</a:t>
            </a:r>
          </a:p>
          <a:p>
            <a:pPr marL="342900" indent="-342900">
              <a:buFont typeface="Arial" panose="020B0604020202020204" pitchFamily="34" charset="0"/>
              <a:buChar char="•"/>
            </a:pPr>
            <a:r>
              <a:rPr lang="en-US" sz="1200"/>
              <a:t>OTHE FORMS? </a:t>
            </a:r>
          </a:p>
          <a:p>
            <a:pPr>
              <a:lnSpc>
                <a:spcPct val="100000"/>
              </a:lnSpc>
              <a:spcAft>
                <a:spcPts val="0"/>
              </a:spcAft>
              <a:buNone/>
            </a:pPr>
            <a:endParaRPr lang="en-US"/>
          </a:p>
          <a:p>
            <a:pPr>
              <a:buNone/>
            </a:pPr>
            <a:endParaRPr lang="en-US">
              <a:latin typeface="Century Gothic" panose="020B050202020202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249364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b="0" i="0">
                <a:solidFill>
                  <a:srgbClr val="0D0D0D"/>
                </a:solidFill>
                <a:effectLst/>
                <a:latin typeface="Söhne"/>
              </a:rPr>
              <a:t>Let’s take a look at the form: SF-182: Authorization, Agreement, and Certification of Training </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br>
              <a:rPr lang="en-US" b="0" i="0">
                <a:solidFill>
                  <a:srgbClr val="0D0D0D"/>
                </a:solidFill>
                <a:effectLst/>
                <a:latin typeface="Söhne"/>
              </a:rPr>
            </a:br>
            <a:r>
              <a:rPr lang="en-US" b="0" i="0">
                <a:solidFill>
                  <a:srgbClr val="0D0D0D"/>
                </a:solidFill>
                <a:effectLst/>
                <a:latin typeface="Söhne"/>
              </a:rPr>
              <a:t>Remember the Dilbert story?</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b="0" i="0">
                <a:solidFill>
                  <a:srgbClr val="0D0D0D"/>
                </a:solidFill>
                <a:effectLst/>
                <a:latin typeface="Söhne"/>
              </a:rPr>
              <a:t>And if you think this never happens or it’s less worse than that, let us walk you through the stories we hear from our customers. </a:t>
            </a:r>
            <a:endParaRPr lang="en-US"/>
          </a:p>
          <a:p>
            <a:endParaRPr lang="en-US"/>
          </a:p>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9</a:t>
            </a:fld>
            <a:endParaRPr lang="en-US"/>
          </a:p>
        </p:txBody>
      </p:sp>
    </p:spTree>
    <p:extLst>
      <p:ext uri="{BB962C8B-B14F-4D97-AF65-F5344CB8AC3E}">
        <p14:creationId xmlns:p14="http://schemas.microsoft.com/office/powerpoint/2010/main" val="2441434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8" y="2872136"/>
            <a:ext cx="9922935" cy="1325880"/>
          </a:xfrm>
        </p:spPr>
        <p:txBody>
          <a:bodyPr anchor="b">
            <a:noAutofit/>
          </a:bodyPr>
          <a:lstStyle>
            <a:lvl1pPr>
              <a:lnSpc>
                <a:spcPct val="90000"/>
              </a:lnSpc>
              <a:defRPr sz="4500">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8" y="4223467"/>
            <a:ext cx="9922935" cy="658813"/>
          </a:xfrm>
        </p:spPr>
        <p:txBody>
          <a:bodyPr anchor="t">
            <a:noAutofit/>
          </a:bodyPr>
          <a:lstStyle>
            <a:lvl1pPr marL="0" indent="0">
              <a:lnSpc>
                <a:spcPct val="9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6" y="5729747"/>
            <a:ext cx="9911866"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7" y="6077917"/>
            <a:ext cx="9923631"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pic>
        <p:nvPicPr>
          <p:cNvPr id="2" name="Picture 5">
            <a:extLst>
              <a:ext uri="{FF2B5EF4-FFF2-40B4-BE49-F238E27FC236}">
                <a16:creationId xmlns:a16="http://schemas.microsoft.com/office/drawing/2014/main" id="{1BB9EB48-FC09-6FE3-56FA-70A2D55FEEE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28891" y="337655"/>
            <a:ext cx="1520560" cy="434445"/>
          </a:xfrm>
          <a:prstGeom prst="rect">
            <a:avLst/>
          </a:prstGeom>
        </p:spPr>
      </p:pic>
    </p:spTree>
    <p:extLst>
      <p:ext uri="{BB962C8B-B14F-4D97-AF65-F5344CB8AC3E}">
        <p14:creationId xmlns:p14="http://schemas.microsoft.com/office/powerpoint/2010/main" val="303218173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106424"/>
            <a:ext cx="5574920" cy="5062601"/>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8997203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18375" y="1704848"/>
            <a:ext cx="11120572" cy="4270746"/>
          </a:xfrm>
        </p:spPr>
        <p:txBody>
          <a:bodyPr anchor="ctr" anchorCtr="0"/>
          <a:lstStyle>
            <a:lvl1pPr marL="0" indent="0" algn="ctr">
              <a:buNone/>
              <a:defRPr sz="2398" baseline="0">
                <a:solidFill>
                  <a:schemeClr val="tx1"/>
                </a:solidFill>
                <a:latin typeface="+mn-lt"/>
                <a:ea typeface="Gilroy" panose="00000500000000000000" pitchFamily="50" charset="0"/>
                <a:cs typeface="Gilroy" panose="00000500000000000000" pitchFamily="50" charset="0"/>
              </a:defRPr>
            </a:lvl1pPr>
          </a:lstStyle>
          <a:p>
            <a:r>
              <a:rPr lang="en-US"/>
              <a:t>Place chart here</a:t>
            </a:r>
          </a:p>
        </p:txBody>
      </p:sp>
      <p:sp>
        <p:nvSpPr>
          <p:cNvPr id="7" name="Text Placeholder 6"/>
          <p:cNvSpPr>
            <a:spLocks noGrp="1"/>
          </p:cNvSpPr>
          <p:nvPr>
            <p:ph type="body" sz="quarter" idx="17" hasCustomPrompt="1"/>
          </p:nvPr>
        </p:nvSpPr>
        <p:spPr bwMode="gray">
          <a:xfrm>
            <a:off x="457540" y="593254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chemeClr val="tx2"/>
              </a:buClr>
              <a:buFont typeface="Arial"/>
              <a:buNone/>
            </a:pPr>
            <a:r>
              <a:rPr lang="en-US"/>
              <a:t>Source: Goes Here</a:t>
            </a:r>
          </a:p>
        </p:txBody>
      </p:sp>
      <p:sp>
        <p:nvSpPr>
          <p:cNvPr id="8" name="Text Placeholder 8"/>
          <p:cNvSpPr>
            <a:spLocks noGrp="1"/>
          </p:cNvSpPr>
          <p:nvPr>
            <p:ph type="body" sz="quarter" idx="13" hasCustomPrompt="1"/>
          </p:nvPr>
        </p:nvSpPr>
        <p:spPr bwMode="gray">
          <a:xfrm>
            <a:off x="518376" y="1198322"/>
            <a:ext cx="11120572" cy="446087"/>
          </a:xfrm>
        </p:spPr>
        <p:txBody>
          <a:bodyPr lIns="0" anchor="b">
            <a:noAutofit/>
          </a:bodyPr>
          <a:lstStyle>
            <a:lvl1pPr algn="ctr">
              <a:lnSpc>
                <a:spcPct val="85000"/>
              </a:lnSpc>
              <a:spcBef>
                <a:spcPts val="600"/>
              </a:spcBef>
              <a:buNone/>
              <a:defRPr sz="1799"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a:t>Click to edit master text styles</a:t>
            </a:r>
          </a:p>
        </p:txBody>
      </p:sp>
      <p:sp>
        <p:nvSpPr>
          <p:cNvPr id="3" name="Title 2"/>
          <p:cNvSpPr>
            <a:spLocks noGrp="1"/>
          </p:cNvSpPr>
          <p:nvPr>
            <p:ph type="title" hasCustomPrompt="1"/>
          </p:nvPr>
        </p:nvSpPr>
        <p:spPr>
          <a:xfrm>
            <a:off x="438912" y="338328"/>
            <a:ext cx="11222132" cy="668692"/>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245963157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68B29-63BC-CB4F-BF68-1A7D97CFBF93}"/>
              </a:ext>
            </a:extLst>
          </p:cNvPr>
          <p:cNvSpPr>
            <a:spLocks noGrp="1"/>
          </p:cNvSpPr>
          <p:nvPr>
            <p:ph type="title"/>
          </p:nvPr>
        </p:nvSpPr>
        <p:spPr>
          <a:xfrm>
            <a:off x="831633" y="1709739"/>
            <a:ext cx="10512862" cy="2852737"/>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CF7AE00E-C24E-754B-8BEC-8D65839DC4A2}"/>
              </a:ext>
            </a:extLst>
          </p:cNvPr>
          <p:cNvSpPr>
            <a:spLocks noGrp="1"/>
          </p:cNvSpPr>
          <p:nvPr>
            <p:ph type="body" idx="1"/>
          </p:nvPr>
        </p:nvSpPr>
        <p:spPr>
          <a:xfrm>
            <a:off x="831633" y="4589464"/>
            <a:ext cx="10512862" cy="1500187"/>
          </a:xfrm>
          <a:prstGeom prst="rect">
            <a:avLst/>
          </a:prstGeo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5847723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Feature - 3 props">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366449" y="6298214"/>
            <a:ext cx="1294711" cy="372552"/>
          </a:xfrm>
          <a:prstGeom prst="rect">
            <a:avLst/>
          </a:prstGeom>
        </p:spPr>
      </p:pic>
      <p:sp>
        <p:nvSpPr>
          <p:cNvPr id="2" name="TextBox 1">
            <a:extLst>
              <a:ext uri="{FF2B5EF4-FFF2-40B4-BE49-F238E27FC236}">
                <a16:creationId xmlns:a16="http://schemas.microsoft.com/office/drawing/2014/main" id="{CF90D71C-508B-8391-807D-4FAD4F382F17}"/>
              </a:ext>
            </a:extLst>
          </p:cNvPr>
          <p:cNvSpPr txBox="1"/>
          <p:nvPr userDrawn="1"/>
        </p:nvSpPr>
        <p:spPr>
          <a:xfrm>
            <a:off x="1763482" y="6389709"/>
            <a:ext cx="525780" cy="246221"/>
          </a:xfrm>
          <a:prstGeom prst="rect">
            <a:avLst/>
          </a:prstGeom>
          <a:noFill/>
        </p:spPr>
        <p:txBody>
          <a:bodyPr wrap="square" rtlCol="0">
            <a:spAutoFit/>
          </a:bodyPr>
          <a:lstStyle/>
          <a:p>
            <a:pPr algn="l"/>
            <a:r>
              <a:rPr lang="en-US" sz="1000">
                <a:solidFill>
                  <a:schemeClr val="bg2"/>
                </a:solidFill>
              </a:rPr>
              <a:t>Store</a:t>
            </a:r>
          </a:p>
        </p:txBody>
      </p:sp>
      <p:cxnSp>
        <p:nvCxnSpPr>
          <p:cNvPr id="4" name="Straight Connector 3">
            <a:extLst>
              <a:ext uri="{FF2B5EF4-FFF2-40B4-BE49-F238E27FC236}">
                <a16:creationId xmlns:a16="http://schemas.microsoft.com/office/drawing/2014/main" id="{41AA2FEA-BED7-F2F8-FF44-A1F06118EFB9}"/>
              </a:ext>
            </a:extLst>
          </p:cNvPr>
          <p:cNvCxnSpPr>
            <a:cxnSpLocks/>
          </p:cNvCxnSpPr>
          <p:nvPr userDrawn="1"/>
        </p:nvCxnSpPr>
        <p:spPr>
          <a:xfrm>
            <a:off x="1707965" y="6410568"/>
            <a:ext cx="0" cy="189115"/>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1452ED55-D84D-828D-F346-92955EB62E75}"/>
              </a:ext>
            </a:extLst>
          </p:cNvPr>
          <p:cNvSpPr/>
          <p:nvPr userDrawn="1"/>
        </p:nvSpPr>
        <p:spPr>
          <a:xfrm>
            <a:off x="10400306" y="164850"/>
            <a:ext cx="1237655" cy="364601"/>
          </a:xfrm>
          <a:prstGeom prst="roundRect">
            <a:avLst>
              <a:gd name="adj" fmla="val 50000"/>
            </a:avLst>
          </a:prstGeom>
          <a:solidFill>
            <a:srgbClr val="01243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1050">
              <a:solidFill>
                <a:schemeClr val="accent1"/>
              </a:solidFill>
            </a:endParaRPr>
          </a:p>
        </p:txBody>
      </p:sp>
      <p:sp>
        <p:nvSpPr>
          <p:cNvPr id="11" name="Text Placeholder 10">
            <a:extLst>
              <a:ext uri="{FF2B5EF4-FFF2-40B4-BE49-F238E27FC236}">
                <a16:creationId xmlns:a16="http://schemas.microsoft.com/office/drawing/2014/main" id="{449D6C3A-4DF5-FA95-467A-FBB9A836B5EC}"/>
              </a:ext>
            </a:extLst>
          </p:cNvPr>
          <p:cNvSpPr>
            <a:spLocks noGrp="1"/>
          </p:cNvSpPr>
          <p:nvPr>
            <p:ph type="body" sz="quarter" idx="10" hasCustomPrompt="1"/>
          </p:nvPr>
        </p:nvSpPr>
        <p:spPr>
          <a:xfrm>
            <a:off x="7613648" y="2316571"/>
            <a:ext cx="4024313" cy="574440"/>
          </a:xfrm>
        </p:spPr>
        <p:txBody>
          <a:bodyPr/>
          <a:lstStyle>
            <a:lvl1pPr marL="0" indent="0">
              <a:buNone/>
              <a:defRPr sz="2800">
                <a:solidFill>
                  <a:schemeClr val="accent1"/>
                </a:solidFill>
              </a:defRPr>
            </a:lvl1pPr>
            <a:lvl2pPr marL="284162" indent="0">
              <a:buNone/>
              <a:defRPr sz="2800"/>
            </a:lvl2pPr>
            <a:lvl3pPr marL="573087" indent="0">
              <a:buNone/>
              <a:defRPr sz="2800"/>
            </a:lvl3pPr>
            <a:lvl4pPr marL="857250" indent="0">
              <a:buNone/>
              <a:defRPr sz="2800"/>
            </a:lvl4pPr>
            <a:lvl5pPr marL="1141412" indent="0">
              <a:buNone/>
              <a:defRPr sz="2800"/>
            </a:lvl5pPr>
          </a:lstStyle>
          <a:p>
            <a:pPr lvl="0"/>
            <a:r>
              <a:rPr lang="en-US"/>
              <a:t>Feature Name</a:t>
            </a:r>
          </a:p>
        </p:txBody>
      </p:sp>
      <p:sp>
        <p:nvSpPr>
          <p:cNvPr id="29" name="1">
            <a:extLst>
              <a:ext uri="{FF2B5EF4-FFF2-40B4-BE49-F238E27FC236}">
                <a16:creationId xmlns:a16="http://schemas.microsoft.com/office/drawing/2014/main" id="{082F1AEB-640B-6A80-8947-B708EEC5618A}"/>
              </a:ext>
            </a:extLst>
          </p:cNvPr>
          <p:cNvSpPr>
            <a:spLocks noChangeAspect="1"/>
          </p:cNvSpPr>
          <p:nvPr userDrawn="1"/>
        </p:nvSpPr>
        <p:spPr bwMode="gray">
          <a:xfrm>
            <a:off x="7555234" y="3052169"/>
            <a:ext cx="337163" cy="337163"/>
          </a:xfrm>
          <a:prstGeom prst="ellipse">
            <a:avLst/>
          </a:prstGeom>
          <a:solidFill>
            <a:srgbClr val="00233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3580" tIns="53580" rIns="53580" bIns="53580" anchor="ctr"/>
          <a:lstStyle>
            <a:lvl1pPr algn="ctr">
              <a:lnSpc>
                <a:spcPct val="100000"/>
              </a:lnSpc>
              <a:defRPr sz="8000" b="1">
                <a:solidFill>
                  <a:srgbClr val="283F41"/>
                </a:solidFill>
                <a:latin typeface="Gilroy Bold"/>
                <a:ea typeface="Gilroy Bold"/>
                <a:cs typeface="Gilroy Bold"/>
                <a:sym typeface="Gilroy"/>
              </a:defRPr>
            </a:lvl1pPr>
          </a:lstStyle>
          <a:p>
            <a:pPr defTabSz="616163" hangingPunct="0">
              <a:lnSpc>
                <a:spcPct val="90000"/>
              </a:lnSpc>
              <a:defRPr/>
            </a:pPr>
            <a:r>
              <a:rPr sz="1050" kern="0">
                <a:solidFill>
                  <a:schemeClr val="accent1"/>
                </a:solidFill>
                <a:latin typeface="Century Gothic" panose="020B0502020202020204" pitchFamily="34" charset="0"/>
              </a:rPr>
              <a:t>1</a:t>
            </a:r>
          </a:p>
        </p:txBody>
      </p:sp>
      <p:sp>
        <p:nvSpPr>
          <p:cNvPr id="30" name="1">
            <a:extLst>
              <a:ext uri="{FF2B5EF4-FFF2-40B4-BE49-F238E27FC236}">
                <a16:creationId xmlns:a16="http://schemas.microsoft.com/office/drawing/2014/main" id="{BF65AE3F-B772-7405-9B07-AEECA681CB34}"/>
              </a:ext>
            </a:extLst>
          </p:cNvPr>
          <p:cNvSpPr>
            <a:spLocks noChangeAspect="1"/>
          </p:cNvSpPr>
          <p:nvPr userDrawn="1"/>
        </p:nvSpPr>
        <p:spPr bwMode="gray">
          <a:xfrm>
            <a:off x="7555234" y="3966989"/>
            <a:ext cx="337163" cy="337163"/>
          </a:xfrm>
          <a:prstGeom prst="ellipse">
            <a:avLst/>
          </a:prstGeom>
          <a:solidFill>
            <a:srgbClr val="00233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3580" tIns="53580" rIns="53580" bIns="53580" anchor="ctr"/>
          <a:lstStyle>
            <a:lvl1pPr algn="ctr">
              <a:lnSpc>
                <a:spcPct val="100000"/>
              </a:lnSpc>
              <a:defRPr sz="8000" b="1">
                <a:solidFill>
                  <a:srgbClr val="283F41"/>
                </a:solidFill>
                <a:latin typeface="Gilroy Bold"/>
                <a:ea typeface="Gilroy Bold"/>
                <a:cs typeface="Gilroy Bold"/>
                <a:sym typeface="Gilroy"/>
              </a:defRPr>
            </a:lvl1pPr>
          </a:lstStyle>
          <a:p>
            <a:pPr defTabSz="616163" hangingPunct="0">
              <a:lnSpc>
                <a:spcPct val="90000"/>
              </a:lnSpc>
              <a:defRPr/>
            </a:pPr>
            <a:r>
              <a:rPr lang="en-US" sz="1050" kern="0">
                <a:solidFill>
                  <a:schemeClr val="accent1"/>
                </a:solidFill>
                <a:latin typeface="Century Gothic" panose="020B0502020202020204" pitchFamily="34" charset="0"/>
              </a:rPr>
              <a:t>2</a:t>
            </a:r>
            <a:endParaRPr sz="1050" kern="0">
              <a:solidFill>
                <a:schemeClr val="accent1"/>
              </a:solidFill>
              <a:latin typeface="Century Gothic" panose="020B0502020202020204" pitchFamily="34" charset="0"/>
            </a:endParaRPr>
          </a:p>
        </p:txBody>
      </p:sp>
      <p:sp>
        <p:nvSpPr>
          <p:cNvPr id="32" name="1">
            <a:extLst>
              <a:ext uri="{FF2B5EF4-FFF2-40B4-BE49-F238E27FC236}">
                <a16:creationId xmlns:a16="http://schemas.microsoft.com/office/drawing/2014/main" id="{0CD4F7EA-D78E-0135-CD14-16438024CC42}"/>
              </a:ext>
            </a:extLst>
          </p:cNvPr>
          <p:cNvSpPr>
            <a:spLocks noChangeAspect="1"/>
          </p:cNvSpPr>
          <p:nvPr userDrawn="1"/>
        </p:nvSpPr>
        <p:spPr bwMode="gray">
          <a:xfrm>
            <a:off x="7555234" y="4907209"/>
            <a:ext cx="337163" cy="337163"/>
          </a:xfrm>
          <a:prstGeom prst="ellipse">
            <a:avLst/>
          </a:prstGeom>
          <a:solidFill>
            <a:srgbClr val="00233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3580" tIns="53580" rIns="53580" bIns="53580" anchor="ctr"/>
          <a:lstStyle>
            <a:lvl1pPr algn="ctr">
              <a:lnSpc>
                <a:spcPct val="100000"/>
              </a:lnSpc>
              <a:defRPr sz="8000" b="1">
                <a:solidFill>
                  <a:srgbClr val="283F41"/>
                </a:solidFill>
                <a:latin typeface="Gilroy Bold"/>
                <a:ea typeface="Gilroy Bold"/>
                <a:cs typeface="Gilroy Bold"/>
                <a:sym typeface="Gilroy"/>
              </a:defRPr>
            </a:lvl1pPr>
          </a:lstStyle>
          <a:p>
            <a:pPr defTabSz="616163" hangingPunct="0">
              <a:lnSpc>
                <a:spcPct val="90000"/>
              </a:lnSpc>
              <a:defRPr/>
            </a:pPr>
            <a:r>
              <a:rPr lang="en-US" sz="1050" kern="0">
                <a:solidFill>
                  <a:schemeClr val="accent1"/>
                </a:solidFill>
                <a:latin typeface="Century Gothic" panose="020B0502020202020204" pitchFamily="34" charset="0"/>
              </a:rPr>
              <a:t>3</a:t>
            </a:r>
            <a:endParaRPr sz="1050" kern="0">
              <a:solidFill>
                <a:schemeClr val="accent1"/>
              </a:solidFill>
              <a:latin typeface="Century Gothic" panose="020B0502020202020204" pitchFamily="34" charset="0"/>
            </a:endParaRPr>
          </a:p>
        </p:txBody>
      </p:sp>
      <p:sp>
        <p:nvSpPr>
          <p:cNvPr id="20" name="Text Placeholder 19">
            <a:extLst>
              <a:ext uri="{FF2B5EF4-FFF2-40B4-BE49-F238E27FC236}">
                <a16:creationId xmlns:a16="http://schemas.microsoft.com/office/drawing/2014/main" id="{18DAC05F-FEB2-17B8-8DAD-2794839D3722}"/>
              </a:ext>
            </a:extLst>
          </p:cNvPr>
          <p:cNvSpPr>
            <a:spLocks noGrp="1"/>
          </p:cNvSpPr>
          <p:nvPr>
            <p:ph type="body" sz="quarter" idx="11" hasCustomPrompt="1"/>
          </p:nvPr>
        </p:nvSpPr>
        <p:spPr>
          <a:xfrm>
            <a:off x="7959725" y="3052763"/>
            <a:ext cx="3678238" cy="683214"/>
          </a:xfrm>
        </p:spPr>
        <p:txBody>
          <a:bodyPr/>
          <a:lstStyle>
            <a:lvl1pPr marL="0" indent="0">
              <a:buNone/>
              <a:defRPr sz="1600"/>
            </a:lvl1pPr>
          </a:lstStyle>
          <a:p>
            <a:pPr lvl="0"/>
            <a:r>
              <a:rPr lang="en-US"/>
              <a:t>Value Prop 1</a:t>
            </a:r>
          </a:p>
        </p:txBody>
      </p:sp>
      <p:sp>
        <p:nvSpPr>
          <p:cNvPr id="35" name="Text Placeholder 19">
            <a:extLst>
              <a:ext uri="{FF2B5EF4-FFF2-40B4-BE49-F238E27FC236}">
                <a16:creationId xmlns:a16="http://schemas.microsoft.com/office/drawing/2014/main" id="{00C39798-A669-A97D-6C50-ED9F344643D6}"/>
              </a:ext>
            </a:extLst>
          </p:cNvPr>
          <p:cNvSpPr>
            <a:spLocks noGrp="1"/>
          </p:cNvSpPr>
          <p:nvPr>
            <p:ph type="body" sz="quarter" idx="12" hasCustomPrompt="1"/>
          </p:nvPr>
        </p:nvSpPr>
        <p:spPr>
          <a:xfrm>
            <a:off x="7959725" y="3966989"/>
            <a:ext cx="3678238" cy="683214"/>
          </a:xfrm>
        </p:spPr>
        <p:txBody>
          <a:bodyPr/>
          <a:lstStyle>
            <a:lvl1pPr marL="0" indent="0">
              <a:buNone/>
              <a:defRPr sz="1600"/>
            </a:lvl1pPr>
          </a:lstStyle>
          <a:p>
            <a:pPr lvl="0"/>
            <a:r>
              <a:rPr lang="en-US"/>
              <a:t>Value Prop 2</a:t>
            </a:r>
          </a:p>
        </p:txBody>
      </p:sp>
      <p:sp>
        <p:nvSpPr>
          <p:cNvPr id="36" name="Text Placeholder 19">
            <a:extLst>
              <a:ext uri="{FF2B5EF4-FFF2-40B4-BE49-F238E27FC236}">
                <a16:creationId xmlns:a16="http://schemas.microsoft.com/office/drawing/2014/main" id="{036C2716-FB9C-7CBD-89AE-4F3B44BD08C6}"/>
              </a:ext>
            </a:extLst>
          </p:cNvPr>
          <p:cNvSpPr>
            <a:spLocks noGrp="1"/>
          </p:cNvSpPr>
          <p:nvPr>
            <p:ph type="body" sz="quarter" idx="13" hasCustomPrompt="1"/>
          </p:nvPr>
        </p:nvSpPr>
        <p:spPr>
          <a:xfrm>
            <a:off x="7959725" y="4912207"/>
            <a:ext cx="3678238" cy="683214"/>
          </a:xfrm>
        </p:spPr>
        <p:txBody>
          <a:bodyPr/>
          <a:lstStyle>
            <a:lvl1pPr marL="0" indent="0">
              <a:buNone/>
              <a:defRPr sz="1600"/>
            </a:lvl1pPr>
          </a:lstStyle>
          <a:p>
            <a:pPr lvl="0"/>
            <a:r>
              <a:rPr lang="en-US"/>
              <a:t>Value Prop 3</a:t>
            </a:r>
          </a:p>
        </p:txBody>
      </p:sp>
      <p:sp>
        <p:nvSpPr>
          <p:cNvPr id="23" name="Text Placeholder 22">
            <a:extLst>
              <a:ext uri="{FF2B5EF4-FFF2-40B4-BE49-F238E27FC236}">
                <a16:creationId xmlns:a16="http://schemas.microsoft.com/office/drawing/2014/main" id="{C638196D-4370-ABFB-0DDF-FE380F1A3915}"/>
              </a:ext>
            </a:extLst>
          </p:cNvPr>
          <p:cNvSpPr>
            <a:spLocks noGrp="1"/>
          </p:cNvSpPr>
          <p:nvPr>
            <p:ph type="body" sz="quarter" idx="14" hasCustomPrompt="1"/>
          </p:nvPr>
        </p:nvSpPr>
        <p:spPr>
          <a:xfrm>
            <a:off x="10421983" y="170125"/>
            <a:ext cx="1212850" cy="354049"/>
          </a:xfrm>
          <a:noFill/>
        </p:spPr>
        <p:txBody>
          <a:bodyPr anchor="ctr"/>
          <a:lstStyle>
            <a:lvl1pPr marL="0" indent="0" algn="ctr">
              <a:buNone/>
              <a:defRPr sz="1050">
                <a:solidFill>
                  <a:schemeClr val="accent1"/>
                </a:solidFill>
              </a:defRPr>
            </a:lvl1pPr>
          </a:lstStyle>
          <a:p>
            <a:pPr lvl="0"/>
            <a:r>
              <a:rPr lang="en-US" sz="1050"/>
              <a:t>Release</a:t>
            </a:r>
            <a:endParaRPr lang="en-US"/>
          </a:p>
        </p:txBody>
      </p:sp>
      <p:sp>
        <p:nvSpPr>
          <p:cNvPr id="34" name="Text Placeholder 33">
            <a:extLst>
              <a:ext uri="{FF2B5EF4-FFF2-40B4-BE49-F238E27FC236}">
                <a16:creationId xmlns:a16="http://schemas.microsoft.com/office/drawing/2014/main" id="{AE681B96-A93D-45A1-306A-EA7BF1D0291C}"/>
              </a:ext>
            </a:extLst>
          </p:cNvPr>
          <p:cNvSpPr>
            <a:spLocks noGrp="1"/>
          </p:cNvSpPr>
          <p:nvPr>
            <p:ph type="body" sz="quarter" idx="15" hasCustomPrompt="1"/>
          </p:nvPr>
        </p:nvSpPr>
        <p:spPr>
          <a:xfrm>
            <a:off x="366449" y="685800"/>
            <a:ext cx="11268339" cy="576263"/>
          </a:xfrm>
        </p:spPr>
        <p:txBody>
          <a:bodyPr/>
          <a:lstStyle>
            <a:lvl1pPr marL="0" indent="0">
              <a:buNone/>
              <a:defRPr sz="3200" b="1">
                <a:latin typeface="+mj-lt"/>
              </a:defRPr>
            </a:lvl1pPr>
          </a:lstStyle>
          <a:p>
            <a:pPr lvl="0"/>
            <a:r>
              <a:rPr lang="en-US"/>
              <a:t>Feature tag-line</a:t>
            </a:r>
          </a:p>
        </p:txBody>
      </p:sp>
      <p:sp>
        <p:nvSpPr>
          <p:cNvPr id="38" name="Text Placeholder 37">
            <a:extLst>
              <a:ext uri="{FF2B5EF4-FFF2-40B4-BE49-F238E27FC236}">
                <a16:creationId xmlns:a16="http://schemas.microsoft.com/office/drawing/2014/main" id="{0D264AC4-8E5A-9BEF-12A0-2301F377211F}"/>
              </a:ext>
            </a:extLst>
          </p:cNvPr>
          <p:cNvSpPr>
            <a:spLocks noGrp="1"/>
          </p:cNvSpPr>
          <p:nvPr>
            <p:ph type="body" sz="quarter" idx="16" hasCustomPrompt="1"/>
          </p:nvPr>
        </p:nvSpPr>
        <p:spPr>
          <a:xfrm>
            <a:off x="366449" y="295375"/>
            <a:ext cx="7646987" cy="373062"/>
          </a:xfrm>
        </p:spPr>
        <p:txBody>
          <a:bodyPr/>
          <a:lstStyle>
            <a:lvl1pPr marL="0" indent="0">
              <a:buNone/>
              <a:defRPr>
                <a:solidFill>
                  <a:schemeClr val="bg1">
                    <a:lumMod val="75000"/>
                  </a:schemeClr>
                </a:solidFill>
              </a:defRPr>
            </a:lvl1pPr>
          </a:lstStyle>
          <a:p>
            <a:pPr lvl="0"/>
            <a:r>
              <a:rPr lang="en-US"/>
              <a:t>Product</a:t>
            </a:r>
          </a:p>
        </p:txBody>
      </p:sp>
    </p:spTree>
    <p:extLst>
      <p:ext uri="{BB962C8B-B14F-4D97-AF65-F5344CB8AC3E}">
        <p14:creationId xmlns:p14="http://schemas.microsoft.com/office/powerpoint/2010/main" val="291469942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Cover_1">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8" y="2872136"/>
            <a:ext cx="9922935" cy="1325880"/>
          </a:xfrm>
        </p:spPr>
        <p:txBody>
          <a:bodyPr anchor="b">
            <a:noAutofit/>
          </a:bodyPr>
          <a:lstStyle>
            <a:lvl1pPr>
              <a:lnSpc>
                <a:spcPct val="100000"/>
              </a:lnSpc>
              <a:defRPr sz="4499">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8" y="4223469"/>
            <a:ext cx="9922935"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6" y="5729747"/>
            <a:ext cx="9911866" cy="431800"/>
          </a:xfrm>
        </p:spPr>
        <p:txBody>
          <a:bodyPr anchor="b" anchorCtr="0">
            <a:noAutofit/>
          </a:bodyPr>
          <a:lstStyle>
            <a:lvl1pPr marL="0" indent="0">
              <a:lnSpc>
                <a:spcPct val="100000"/>
              </a:lnSpc>
              <a:spcBef>
                <a:spcPts val="0"/>
              </a:spcBef>
              <a:buFontTx/>
              <a:buNone/>
              <a:defRPr sz="12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7" y="6077919"/>
            <a:ext cx="9923631" cy="280987"/>
          </a:xfrm>
        </p:spPr>
        <p:txBody>
          <a:bodyPr>
            <a:noAutofit/>
          </a:bodyPr>
          <a:lstStyle>
            <a:lvl1pPr marL="0" indent="0">
              <a:lnSpc>
                <a:spcPct val="100000"/>
              </a:lnSpc>
              <a:buFontTx/>
              <a:buNone/>
              <a:defRPr sz="1200">
                <a:solidFill>
                  <a:schemeClr val="bg1"/>
                </a:solidFill>
              </a:defRPr>
            </a:lvl1pPr>
            <a:lvl2pPr marL="457063" indent="0">
              <a:buFontTx/>
              <a:buNone/>
              <a:defRPr sz="1200">
                <a:solidFill>
                  <a:schemeClr val="bg1"/>
                </a:solidFill>
              </a:defRPr>
            </a:lvl2pPr>
            <a:lvl3pPr marL="914126" indent="0">
              <a:buFontTx/>
              <a:buNone/>
              <a:defRPr sz="1200">
                <a:solidFill>
                  <a:schemeClr val="bg1"/>
                </a:solidFill>
              </a:defRPr>
            </a:lvl3pPr>
            <a:lvl4pPr marL="1371189" indent="0">
              <a:buFontTx/>
              <a:buNone/>
              <a:defRPr sz="1200">
                <a:solidFill>
                  <a:schemeClr val="bg1"/>
                </a:solidFill>
              </a:defRPr>
            </a:lvl4pPr>
            <a:lvl5pPr marL="1828251"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1375095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Cover_1">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8" y="2872136"/>
            <a:ext cx="9922936" cy="1325880"/>
          </a:xfrm>
        </p:spPr>
        <p:txBody>
          <a:bodyPr anchor="b">
            <a:noAutofit/>
          </a:bodyPr>
          <a:lstStyle>
            <a:lvl1pPr>
              <a:lnSpc>
                <a:spcPct val="100000"/>
              </a:lnSpc>
              <a:defRPr sz="4499">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8" y="4223469"/>
            <a:ext cx="9922936"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9" y="6077919"/>
            <a:ext cx="2772835" cy="280987"/>
          </a:xfrm>
        </p:spPr>
        <p:txBody>
          <a:bodyPr>
            <a:noAutofit/>
          </a:bodyPr>
          <a:lstStyle>
            <a:lvl1pPr marL="0" indent="0">
              <a:lnSpc>
                <a:spcPct val="100000"/>
              </a:lnSpc>
              <a:buFontTx/>
              <a:buNone/>
              <a:defRPr sz="1200">
                <a:solidFill>
                  <a:schemeClr val="bg1"/>
                </a:solidFill>
              </a:defRPr>
            </a:lvl1pPr>
            <a:lvl2pPr marL="457063" indent="0">
              <a:buFontTx/>
              <a:buNone/>
              <a:defRPr sz="1200">
                <a:solidFill>
                  <a:schemeClr val="bg1"/>
                </a:solidFill>
              </a:defRPr>
            </a:lvl2pPr>
            <a:lvl3pPr marL="914126" indent="0">
              <a:buFontTx/>
              <a:buNone/>
              <a:defRPr sz="1200">
                <a:solidFill>
                  <a:schemeClr val="bg1"/>
                </a:solidFill>
              </a:defRPr>
            </a:lvl3pPr>
            <a:lvl4pPr marL="1371189" indent="0">
              <a:buFontTx/>
              <a:buNone/>
              <a:defRPr sz="1200">
                <a:solidFill>
                  <a:schemeClr val="bg1"/>
                </a:solidFill>
              </a:defRPr>
            </a:lvl4pPr>
            <a:lvl5pPr marL="1828251" indent="0">
              <a:buFontTx/>
              <a:buNone/>
              <a:defRPr sz="1200">
                <a:solidFill>
                  <a:schemeClr val="bg1"/>
                </a:solidFill>
              </a:defRPr>
            </a:lvl5pPr>
          </a:lstStyle>
          <a:p>
            <a:pPr lvl="0"/>
            <a:r>
              <a:rPr lang="en-US"/>
              <a:t>Click to edit Master text styles</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p:nvPr>
        </p:nvSpPr>
        <p:spPr>
          <a:xfrm>
            <a:off x="3253428"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DBBC01BB-F541-43F0-94E6-ECC09BB40F7C}"/>
              </a:ext>
            </a:extLst>
          </p:cNvPr>
          <p:cNvSpPr>
            <a:spLocks noGrp="1"/>
          </p:cNvSpPr>
          <p:nvPr>
            <p:ph type="body" sz="quarter" idx="14"/>
          </p:nvPr>
        </p:nvSpPr>
        <p:spPr>
          <a:xfrm>
            <a:off x="3245489" y="6077919"/>
            <a:ext cx="2772835" cy="280987"/>
          </a:xfrm>
        </p:spPr>
        <p:txBody>
          <a:bodyPr>
            <a:noAutofit/>
          </a:bodyPr>
          <a:lstStyle>
            <a:lvl1pPr marL="0" indent="0">
              <a:lnSpc>
                <a:spcPct val="100000"/>
              </a:lnSpc>
              <a:buFontTx/>
              <a:buNone/>
              <a:defRPr sz="1200">
                <a:solidFill>
                  <a:schemeClr val="bg1"/>
                </a:solidFill>
              </a:defRPr>
            </a:lvl1pPr>
            <a:lvl2pPr marL="457063" indent="0">
              <a:buFontTx/>
              <a:buNone/>
              <a:defRPr sz="1200">
                <a:solidFill>
                  <a:schemeClr val="bg1"/>
                </a:solidFill>
              </a:defRPr>
            </a:lvl2pPr>
            <a:lvl3pPr marL="914126" indent="0">
              <a:buFontTx/>
              <a:buNone/>
              <a:defRPr sz="1200">
                <a:solidFill>
                  <a:schemeClr val="bg1"/>
                </a:solidFill>
              </a:defRPr>
            </a:lvl3pPr>
            <a:lvl4pPr marL="1371189" indent="0">
              <a:buFontTx/>
              <a:buNone/>
              <a:defRPr sz="1200">
                <a:solidFill>
                  <a:schemeClr val="bg1"/>
                </a:solidFill>
              </a:defRPr>
            </a:lvl4pPr>
            <a:lvl5pPr marL="1828251" indent="0">
              <a:buFontTx/>
              <a:buNone/>
              <a:defRPr sz="1200">
                <a:solidFill>
                  <a:schemeClr val="bg1"/>
                </a:solidFill>
              </a:defRPr>
            </a:lvl5pPr>
          </a:lstStyle>
          <a:p>
            <a:pPr lvl="0"/>
            <a:r>
              <a:rPr lang="en-US"/>
              <a:t>Click to edit Master text styles</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p:nvPr>
        </p:nvSpPr>
        <p:spPr>
          <a:xfrm>
            <a:off x="6055740"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styles</a:t>
            </a:r>
          </a:p>
        </p:txBody>
      </p:sp>
      <p:sp>
        <p:nvSpPr>
          <p:cNvPr id="11" name="Text Placeholder 53">
            <a:extLst>
              <a:ext uri="{FF2B5EF4-FFF2-40B4-BE49-F238E27FC236}">
                <a16:creationId xmlns:a16="http://schemas.microsoft.com/office/drawing/2014/main" id="{C264A348-E5D2-495E-A7AB-E068C6192DAA}"/>
              </a:ext>
            </a:extLst>
          </p:cNvPr>
          <p:cNvSpPr>
            <a:spLocks noGrp="1"/>
          </p:cNvSpPr>
          <p:nvPr>
            <p:ph type="body" sz="quarter" idx="16"/>
          </p:nvPr>
        </p:nvSpPr>
        <p:spPr>
          <a:xfrm>
            <a:off x="6047801" y="6077919"/>
            <a:ext cx="2772835" cy="280987"/>
          </a:xfrm>
        </p:spPr>
        <p:txBody>
          <a:bodyPr>
            <a:noAutofit/>
          </a:bodyPr>
          <a:lstStyle>
            <a:lvl1pPr marL="0" indent="0">
              <a:lnSpc>
                <a:spcPct val="100000"/>
              </a:lnSpc>
              <a:buFontTx/>
              <a:buNone/>
              <a:defRPr sz="1200">
                <a:solidFill>
                  <a:schemeClr val="bg1"/>
                </a:solidFill>
              </a:defRPr>
            </a:lvl1pPr>
            <a:lvl2pPr marL="457063" indent="0">
              <a:buFontTx/>
              <a:buNone/>
              <a:defRPr sz="1200">
                <a:solidFill>
                  <a:schemeClr val="bg1"/>
                </a:solidFill>
              </a:defRPr>
            </a:lvl2pPr>
            <a:lvl3pPr marL="914126" indent="0">
              <a:buFontTx/>
              <a:buNone/>
              <a:defRPr sz="1200">
                <a:solidFill>
                  <a:schemeClr val="bg1"/>
                </a:solidFill>
              </a:defRPr>
            </a:lvl3pPr>
            <a:lvl4pPr marL="1371189" indent="0">
              <a:buFontTx/>
              <a:buNone/>
              <a:defRPr sz="1200">
                <a:solidFill>
                  <a:schemeClr val="bg1"/>
                </a:solidFill>
              </a:defRPr>
            </a:lvl4pPr>
            <a:lvl5pPr marL="1828251"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8269678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over w/ Image">
    <p:bg bwMode="gray">
      <p:bgPr>
        <a:solidFill>
          <a:schemeClr val="tx2"/>
        </a:solidFill>
        <a:effectLst/>
      </p:bgPr>
    </p:bg>
    <p:spTree>
      <p:nvGrpSpPr>
        <p:cNvPr id="1" name=""/>
        <p:cNvGrpSpPr/>
        <p:nvPr/>
      </p:nvGrpSpPr>
      <p:grpSpPr>
        <a:xfrm>
          <a:off x="0" y="0"/>
          <a:ext cx="0" cy="0"/>
          <a:chOff x="0" y="0"/>
          <a:chExt cx="0" cy="0"/>
        </a:xfrm>
      </p:grpSpPr>
      <p:pic>
        <p:nvPicPr>
          <p:cNvPr id="5" name="Picture 4" descr="A group of people smiling&#10;&#10;Description automatically generated with medium confidence">
            <a:extLst>
              <a:ext uri="{FF2B5EF4-FFF2-40B4-BE49-F238E27FC236}">
                <a16:creationId xmlns:a16="http://schemas.microsoft.com/office/drawing/2014/main" id="{5AD6FA4F-BA38-4220-ADF2-F8FBF0F3A92C}"/>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1" y="0"/>
            <a:ext cx="12188825" cy="6858000"/>
          </a:xfrm>
          <a:prstGeom prst="rect">
            <a:avLst/>
          </a:prstGeom>
        </p:spPr>
      </p:pic>
      <p:sp>
        <p:nvSpPr>
          <p:cNvPr id="4" name="Rectangle 3">
            <a:extLst>
              <a:ext uri="{FF2B5EF4-FFF2-40B4-BE49-F238E27FC236}">
                <a16:creationId xmlns:a16="http://schemas.microsoft.com/office/drawing/2014/main" id="{5EDA8AB8-CC02-461A-8071-0043DF83BFDD}"/>
              </a:ext>
            </a:extLst>
          </p:cNvPr>
          <p:cNvSpPr/>
          <p:nvPr userDrawn="1"/>
        </p:nvSpPr>
        <p:spPr>
          <a:xfrm>
            <a:off x="-1" y="0"/>
            <a:ext cx="12188825" cy="6856214"/>
          </a:xfrm>
          <a:prstGeom prst="rect">
            <a:avLst/>
          </a:prstGeom>
          <a:gradFill flip="none" rotWithShape="1">
            <a:gsLst>
              <a:gs pos="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err="1"/>
          </a:p>
        </p:txBody>
      </p:sp>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3"/>
          <a:srcRect/>
          <a:stretch/>
        </p:blipFill>
        <p:spPr bwMode="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5029" y="3844214"/>
            <a:ext cx="6818313" cy="1325880"/>
          </a:xfrm>
        </p:spPr>
        <p:txBody>
          <a:bodyPr anchor="b">
            <a:noAutofit/>
          </a:bodyPr>
          <a:lstStyle>
            <a:lvl1pPr>
              <a:lnSpc>
                <a:spcPct val="100000"/>
              </a:lnSpc>
              <a:defRPr sz="4499">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5029" y="5173776"/>
            <a:ext cx="6818313"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bwMode="gray">
          <a:xfrm>
            <a:off x="45296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bwMode="gray">
          <a:xfrm>
            <a:off x="445029" y="6077919"/>
            <a:ext cx="2772835" cy="280987"/>
          </a:xfrm>
        </p:spPr>
        <p:txBody>
          <a:bodyPr>
            <a:noAutofit/>
          </a:bodyPr>
          <a:lstStyle>
            <a:lvl1pPr marL="0" indent="0">
              <a:lnSpc>
                <a:spcPct val="100000"/>
              </a:lnSpc>
              <a:buFontTx/>
              <a:buNone/>
              <a:defRPr sz="1200">
                <a:solidFill>
                  <a:schemeClr val="bg1"/>
                </a:solidFill>
              </a:defRPr>
            </a:lvl1pPr>
            <a:lvl2pPr marL="457063" indent="0">
              <a:buFontTx/>
              <a:buNone/>
              <a:defRPr sz="1200">
                <a:solidFill>
                  <a:schemeClr val="bg1"/>
                </a:solidFill>
              </a:defRPr>
            </a:lvl2pPr>
            <a:lvl3pPr marL="914126" indent="0">
              <a:buFontTx/>
              <a:buNone/>
              <a:defRPr sz="1200">
                <a:solidFill>
                  <a:schemeClr val="bg1"/>
                </a:solidFill>
              </a:defRPr>
            </a:lvl3pPr>
            <a:lvl4pPr marL="1371189" indent="0">
              <a:buFontTx/>
              <a:buNone/>
              <a:defRPr sz="1200">
                <a:solidFill>
                  <a:schemeClr val="bg1"/>
                </a:solidFill>
              </a:defRPr>
            </a:lvl4pPr>
            <a:lvl5pPr marL="1828251" indent="0">
              <a:buFontTx/>
              <a:buNone/>
              <a:defRPr sz="1200">
                <a:solidFill>
                  <a:schemeClr val="bg1"/>
                </a:solidFill>
              </a:defRPr>
            </a:lvl5pPr>
          </a:lstStyle>
          <a:p>
            <a:pPr lvl="0"/>
            <a:r>
              <a:rPr lang="en-US"/>
              <a:t>Click to edit Master text styles</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p:nvPr>
        </p:nvSpPr>
        <p:spPr bwMode="gray">
          <a:xfrm>
            <a:off x="3253428"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DBBC01BB-F541-43F0-94E6-ECC09BB40F7C}"/>
              </a:ext>
            </a:extLst>
          </p:cNvPr>
          <p:cNvSpPr>
            <a:spLocks noGrp="1"/>
          </p:cNvSpPr>
          <p:nvPr>
            <p:ph type="body" sz="quarter" idx="14"/>
          </p:nvPr>
        </p:nvSpPr>
        <p:spPr bwMode="gray">
          <a:xfrm>
            <a:off x="3245489" y="6077919"/>
            <a:ext cx="2772835" cy="280987"/>
          </a:xfrm>
        </p:spPr>
        <p:txBody>
          <a:bodyPr>
            <a:noAutofit/>
          </a:bodyPr>
          <a:lstStyle>
            <a:lvl1pPr marL="0" indent="0">
              <a:lnSpc>
                <a:spcPct val="100000"/>
              </a:lnSpc>
              <a:buFontTx/>
              <a:buNone/>
              <a:defRPr sz="1200">
                <a:solidFill>
                  <a:schemeClr val="bg1"/>
                </a:solidFill>
              </a:defRPr>
            </a:lvl1pPr>
            <a:lvl2pPr marL="457063" indent="0">
              <a:buFontTx/>
              <a:buNone/>
              <a:defRPr sz="1200">
                <a:solidFill>
                  <a:schemeClr val="bg1"/>
                </a:solidFill>
              </a:defRPr>
            </a:lvl2pPr>
            <a:lvl3pPr marL="914126" indent="0">
              <a:buFontTx/>
              <a:buNone/>
              <a:defRPr sz="1200">
                <a:solidFill>
                  <a:schemeClr val="bg1"/>
                </a:solidFill>
              </a:defRPr>
            </a:lvl3pPr>
            <a:lvl4pPr marL="1371189" indent="0">
              <a:buFontTx/>
              <a:buNone/>
              <a:defRPr sz="1200">
                <a:solidFill>
                  <a:schemeClr val="bg1"/>
                </a:solidFill>
              </a:defRPr>
            </a:lvl4pPr>
            <a:lvl5pPr marL="1828251" indent="0">
              <a:buFontTx/>
              <a:buNone/>
              <a:defRPr sz="1200">
                <a:solidFill>
                  <a:schemeClr val="bg1"/>
                </a:solidFill>
              </a:defRPr>
            </a:lvl5pPr>
          </a:lstStyle>
          <a:p>
            <a:pPr lvl="0"/>
            <a:r>
              <a:rPr lang="en-US"/>
              <a:t>Click to edit Master text styles</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p:nvPr>
        </p:nvSpPr>
        <p:spPr bwMode="gray">
          <a:xfrm>
            <a:off x="6055740"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styles</a:t>
            </a:r>
          </a:p>
        </p:txBody>
      </p:sp>
      <p:sp>
        <p:nvSpPr>
          <p:cNvPr id="11" name="Text Placeholder 53">
            <a:extLst>
              <a:ext uri="{FF2B5EF4-FFF2-40B4-BE49-F238E27FC236}">
                <a16:creationId xmlns:a16="http://schemas.microsoft.com/office/drawing/2014/main" id="{C264A348-E5D2-495E-A7AB-E068C6192DAA}"/>
              </a:ext>
            </a:extLst>
          </p:cNvPr>
          <p:cNvSpPr>
            <a:spLocks noGrp="1"/>
          </p:cNvSpPr>
          <p:nvPr>
            <p:ph type="body" sz="quarter" idx="16"/>
          </p:nvPr>
        </p:nvSpPr>
        <p:spPr bwMode="gray">
          <a:xfrm>
            <a:off x="6047801" y="6077919"/>
            <a:ext cx="2772835" cy="280987"/>
          </a:xfrm>
        </p:spPr>
        <p:txBody>
          <a:bodyPr>
            <a:noAutofit/>
          </a:bodyPr>
          <a:lstStyle>
            <a:lvl1pPr marL="0" indent="0">
              <a:lnSpc>
                <a:spcPct val="100000"/>
              </a:lnSpc>
              <a:buFontTx/>
              <a:buNone/>
              <a:defRPr sz="1200">
                <a:solidFill>
                  <a:schemeClr val="bg1"/>
                </a:solidFill>
              </a:defRPr>
            </a:lvl1pPr>
            <a:lvl2pPr marL="457063" indent="0">
              <a:buFontTx/>
              <a:buNone/>
              <a:defRPr sz="1200">
                <a:solidFill>
                  <a:schemeClr val="bg1"/>
                </a:solidFill>
              </a:defRPr>
            </a:lvl2pPr>
            <a:lvl3pPr marL="914126" indent="0">
              <a:buFontTx/>
              <a:buNone/>
              <a:defRPr sz="1200">
                <a:solidFill>
                  <a:schemeClr val="bg1"/>
                </a:solidFill>
              </a:defRPr>
            </a:lvl3pPr>
            <a:lvl4pPr marL="1371189" indent="0">
              <a:buFontTx/>
              <a:buNone/>
              <a:defRPr sz="1200">
                <a:solidFill>
                  <a:schemeClr val="bg1"/>
                </a:solidFill>
              </a:defRPr>
            </a:lvl4pPr>
            <a:lvl5pPr marL="1828251"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7488092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106426"/>
            <a:ext cx="11188711" cy="4504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861195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5" y="1660341"/>
            <a:ext cx="11189907" cy="4508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p:nvPr>
        </p:nvSpPr>
        <p:spPr>
          <a:xfrm>
            <a:off x="456565" y="838452"/>
            <a:ext cx="11190563" cy="365760"/>
          </a:xfrm>
        </p:spPr>
        <p:txBody>
          <a:bodyPr vert="horz" lIns="91440" tIns="45720" rIns="91440" bIns="45720" rtlCol="0">
            <a:noAutofit/>
          </a:bodyPr>
          <a:lstStyle>
            <a:lvl1pPr marL="0" indent="0">
              <a:buNone/>
              <a:defRPr lang="en-US" sz="1999" dirty="0"/>
            </a:lvl1pPr>
          </a:lstStyle>
          <a:p>
            <a:pPr marL="228531" lvl="0" indent="-228531"/>
            <a:r>
              <a:rPr lang="en-US"/>
              <a:t>Click to edit Master text styles</a:t>
            </a:r>
          </a:p>
        </p:txBody>
      </p:sp>
    </p:spTree>
    <p:extLst>
      <p:ext uri="{BB962C8B-B14F-4D97-AF65-F5344CB8AC3E}">
        <p14:creationId xmlns:p14="http://schemas.microsoft.com/office/powerpoint/2010/main" val="412118232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line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2" y="311379"/>
            <a:ext cx="11188711" cy="1011901"/>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1665127"/>
            <a:ext cx="11189907" cy="4000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41758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line headlin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2" y="311379"/>
            <a:ext cx="11188711" cy="1011901"/>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2168341"/>
            <a:ext cx="11189907" cy="4000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p:nvPr>
        </p:nvSpPr>
        <p:spPr>
          <a:xfrm>
            <a:off x="453772" y="1462931"/>
            <a:ext cx="11188711" cy="365760"/>
          </a:xfrm>
        </p:spPr>
        <p:txBody>
          <a:bodyPr vert="horz" lIns="91440" tIns="45720" rIns="91440" bIns="45720" rtlCol="0">
            <a:noAutofit/>
          </a:bodyPr>
          <a:lstStyle>
            <a:lvl1pPr marL="0" indent="0">
              <a:buNone/>
              <a:defRPr lang="en-US" sz="1999" dirty="0"/>
            </a:lvl1pPr>
          </a:lstStyle>
          <a:p>
            <a:pPr marL="228531" lvl="0" indent="-228531"/>
            <a:r>
              <a:rPr lang="en-US"/>
              <a:t>Click to edit Master text styles</a:t>
            </a:r>
          </a:p>
        </p:txBody>
      </p:sp>
    </p:spTree>
    <p:extLst>
      <p:ext uri="{BB962C8B-B14F-4D97-AF65-F5344CB8AC3E}">
        <p14:creationId xmlns:p14="http://schemas.microsoft.com/office/powerpoint/2010/main" val="126865519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 Column Paragraph and 2-line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lvl1pPr>
              <a:defRPr/>
            </a:lvl1p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664208"/>
            <a:ext cx="5574920" cy="450481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5262816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106426"/>
            <a:ext cx="10835640" cy="4504817"/>
          </a:xfrm>
        </p:spPr>
        <p:txBody>
          <a:bodyPr>
            <a:noAutofit/>
          </a:bodyPr>
          <a:lstStyle>
            <a:lvl1pPr marL="0" indent="0">
              <a:spcBef>
                <a:spcPts val="2199"/>
              </a:spcBef>
              <a:buFont typeface="Arial" panose="020B0604020202020204" pitchFamily="34" charset="0"/>
              <a:buNone/>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edit Master text styles</a:t>
            </a:r>
          </a:p>
        </p:txBody>
      </p:sp>
    </p:spTree>
    <p:extLst>
      <p:ext uri="{BB962C8B-B14F-4D97-AF65-F5344CB8AC3E}">
        <p14:creationId xmlns:p14="http://schemas.microsoft.com/office/powerpoint/2010/main" val="345626113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106425"/>
            <a:ext cx="5574920" cy="5062601"/>
          </a:xfrm>
        </p:spPr>
        <p:txBody>
          <a:bodyPr>
            <a:noAutofit/>
          </a:bodyPr>
          <a:lstStyle>
            <a:lvl1pPr marL="0" indent="0">
              <a:spcBef>
                <a:spcPts val="2199"/>
              </a:spcBef>
              <a:buFont typeface="Arial" panose="020B0604020202020204" pitchFamily="34" charset="0"/>
              <a:buNone/>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edit Master text styles</a:t>
            </a:r>
          </a:p>
        </p:txBody>
      </p:sp>
    </p:spTree>
    <p:extLst>
      <p:ext uri="{BB962C8B-B14F-4D97-AF65-F5344CB8AC3E}">
        <p14:creationId xmlns:p14="http://schemas.microsoft.com/office/powerpoint/2010/main" val="303193351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1 Column Paragraph and 2-line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lvl1pPr>
              <a:defRPr/>
            </a:lvl1p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664208"/>
            <a:ext cx="5574920" cy="4504817"/>
          </a:xfrm>
        </p:spPr>
        <p:txBody>
          <a:bodyPr>
            <a:noAutofit/>
          </a:bodyPr>
          <a:lstStyle>
            <a:lvl1pPr marL="0" indent="0">
              <a:spcBef>
                <a:spcPts val="2199"/>
              </a:spcBef>
              <a:buFont typeface="Arial" panose="020B0604020202020204" pitchFamily="34" charset="0"/>
              <a:buNone/>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edit Master text styles</a:t>
            </a:r>
          </a:p>
        </p:txBody>
      </p:sp>
    </p:spTree>
    <p:extLst>
      <p:ext uri="{BB962C8B-B14F-4D97-AF65-F5344CB8AC3E}">
        <p14:creationId xmlns:p14="http://schemas.microsoft.com/office/powerpoint/2010/main" val="59174019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7"/>
            <a:ext cx="5014360" cy="674285"/>
          </a:xfrm>
          <a:noFill/>
        </p:spPr>
        <p:txBody>
          <a:bodyPr anchor="ctr">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014360" cy="663282"/>
          </a:xfrm>
          <a:noFill/>
        </p:spPr>
        <p:txBody>
          <a:bodyPr anchor="ctr">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8" y="3298877"/>
            <a:ext cx="5014361"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8" y="3298877"/>
            <a:ext cx="4984887"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4"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4"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1"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1"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93614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7"/>
            <a:ext cx="5014360" cy="674285"/>
          </a:xfrm>
          <a:noFill/>
        </p:spPr>
        <p:txBody>
          <a:bodyPr anchor="ctr">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014360" cy="663282"/>
          </a:xfrm>
          <a:noFill/>
        </p:spPr>
        <p:txBody>
          <a:bodyPr anchor="ctr">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8" y="3298877"/>
            <a:ext cx="5014361" cy="2870148"/>
          </a:xfrm>
          <a:noFill/>
        </p:spPr>
        <p:txBody>
          <a:bodyPr>
            <a:noAutofit/>
          </a:bodyPr>
          <a:lstStyle>
            <a:lvl1pPr marL="0" indent="0">
              <a:buNone/>
              <a:defRPr sz="1600"/>
            </a:lvl1pPr>
            <a:lvl2pPr marL="284077" indent="0">
              <a:buNone/>
              <a:defRPr sz="1600"/>
            </a:lvl2pPr>
            <a:lvl3pPr marL="572915" indent="0">
              <a:buNone/>
              <a:defRPr sz="1600"/>
            </a:lvl3pPr>
            <a:lvl4pPr marL="856993" indent="0">
              <a:buNone/>
              <a:defRPr sz="1600"/>
            </a:lvl4pPr>
            <a:lvl5pPr marL="114107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8" y="3298877"/>
            <a:ext cx="4996000" cy="2870148"/>
          </a:xfrm>
          <a:noFill/>
        </p:spPr>
        <p:txBody>
          <a:bodyPr>
            <a:noAutofit/>
          </a:bodyPr>
          <a:lstStyle>
            <a:lvl1pPr marL="0" indent="0">
              <a:buNone/>
              <a:defRPr sz="1600"/>
            </a:lvl1pPr>
            <a:lvl2pPr marL="284077" indent="0">
              <a:buNone/>
              <a:defRPr sz="1600"/>
            </a:lvl2pPr>
            <a:lvl3pPr marL="572915" indent="0">
              <a:buNone/>
              <a:defRPr sz="1600"/>
            </a:lvl3pPr>
            <a:lvl4pPr marL="856993" indent="0">
              <a:buNone/>
              <a:defRPr sz="1600"/>
            </a:lvl4pPr>
            <a:lvl5pPr marL="114107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4"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4"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1"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1"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36790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7"/>
            <a:ext cx="3348752" cy="674285"/>
          </a:xfrm>
          <a:noFill/>
        </p:spPr>
        <p:txBody>
          <a:bodyPr anchor="ctr">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cxnSp>
        <p:nvCxnSpPr>
          <p:cNvPr id="19" name="Straight Connector 18">
            <a:extLst>
              <a:ext uri="{FF2B5EF4-FFF2-40B4-BE49-F238E27FC236}">
                <a16:creationId xmlns:a16="http://schemas.microsoft.com/office/drawing/2014/main" id="{DF4F8B34-1981-4C3C-B1D5-E67656B4D0C7}"/>
              </a:ext>
            </a:extLst>
          </p:cNvPr>
          <p:cNvCxnSpPr>
            <a:cxnSpLocks/>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a:cxnSpLocks/>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sp>
        <p:nvSpPr>
          <p:cNvPr id="22" name="Text Placeholder 24">
            <a:extLst>
              <a:ext uri="{FF2B5EF4-FFF2-40B4-BE49-F238E27FC236}">
                <a16:creationId xmlns:a16="http://schemas.microsoft.com/office/drawing/2014/main" id="{D7B3D0DB-2EA9-49C1-88C4-F55FD4E33E62}"/>
              </a:ext>
            </a:extLst>
          </p:cNvPr>
          <p:cNvSpPr>
            <a:spLocks noGrp="1"/>
          </p:cNvSpPr>
          <p:nvPr>
            <p:ph type="body" sz="quarter" idx="15"/>
          </p:nvPr>
        </p:nvSpPr>
        <p:spPr>
          <a:xfrm>
            <a:off x="3964966" y="2401157"/>
            <a:ext cx="3348752" cy="674285"/>
          </a:xfrm>
          <a:noFill/>
        </p:spPr>
        <p:txBody>
          <a:bodyPr anchor="ctr">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cxnSp>
        <p:nvCxnSpPr>
          <p:cNvPr id="23" name="Straight Connector 22">
            <a:extLst>
              <a:ext uri="{FF2B5EF4-FFF2-40B4-BE49-F238E27FC236}">
                <a16:creationId xmlns:a16="http://schemas.microsoft.com/office/drawing/2014/main" id="{96A3B837-23DB-4327-B614-EF560D51698F}"/>
              </a:ext>
            </a:extLst>
          </p:cNvPr>
          <p:cNvCxnSpPr>
            <a:cxnSpLocks/>
          </p:cNvCxnSpPr>
          <p:nvPr userDrawn="1"/>
        </p:nvCxnSpPr>
        <p:spPr>
          <a:xfrm>
            <a:off x="4067598"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C12A34-72F3-4954-BE69-BD4660B366D6}"/>
              </a:ext>
            </a:extLst>
          </p:cNvPr>
          <p:cNvCxnSpPr>
            <a:cxnSpLocks/>
          </p:cNvCxnSpPr>
          <p:nvPr userDrawn="1"/>
        </p:nvCxnSpPr>
        <p:spPr>
          <a:xfrm>
            <a:off x="4067598"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p:nvPr>
        </p:nvSpPr>
        <p:spPr>
          <a:xfrm>
            <a:off x="3958613"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9A005C46-9AA9-4FE7-A3B8-8F94A2774839}"/>
              </a:ext>
            </a:extLst>
          </p:cNvPr>
          <p:cNvSpPr txBox="1"/>
          <p:nvPr userDrawn="1"/>
        </p:nvSpPr>
        <p:spPr>
          <a:xfrm>
            <a:off x="3971125" y="1867003"/>
            <a:ext cx="357790" cy="276999"/>
          </a:xfrm>
          <a:prstGeom prst="rect">
            <a:avLst/>
          </a:prstGeom>
          <a:noFill/>
        </p:spPr>
        <p:txBody>
          <a:bodyPr wrap="none" rtlCol="0">
            <a:spAutoFit/>
          </a:bodyPr>
          <a:lstStyle/>
          <a:p>
            <a:pPr algn="l"/>
            <a:r>
              <a:rPr lang="en-US" sz="1200" b="1">
                <a:solidFill>
                  <a:schemeClr val="bg1"/>
                </a:solidFill>
              </a:rPr>
              <a:t>02</a:t>
            </a:r>
          </a:p>
        </p:txBody>
      </p:sp>
      <p:sp>
        <p:nvSpPr>
          <p:cNvPr id="27" name="Text Placeholder 24">
            <a:extLst>
              <a:ext uri="{FF2B5EF4-FFF2-40B4-BE49-F238E27FC236}">
                <a16:creationId xmlns:a16="http://schemas.microsoft.com/office/drawing/2014/main" id="{56437212-975C-442C-B415-339DBB038579}"/>
              </a:ext>
            </a:extLst>
          </p:cNvPr>
          <p:cNvSpPr>
            <a:spLocks noGrp="1"/>
          </p:cNvSpPr>
          <p:nvPr>
            <p:ph type="body" sz="quarter" idx="17"/>
          </p:nvPr>
        </p:nvSpPr>
        <p:spPr>
          <a:xfrm>
            <a:off x="7467215" y="2401157"/>
            <a:ext cx="3348752" cy="674285"/>
          </a:xfrm>
          <a:noFill/>
        </p:spPr>
        <p:txBody>
          <a:bodyPr anchor="ctr">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cxnSp>
        <p:nvCxnSpPr>
          <p:cNvPr id="28" name="Straight Connector 27">
            <a:extLst>
              <a:ext uri="{FF2B5EF4-FFF2-40B4-BE49-F238E27FC236}">
                <a16:creationId xmlns:a16="http://schemas.microsoft.com/office/drawing/2014/main" id="{5C9E2048-3D9A-4D10-B4D3-55885C5C4A16}"/>
              </a:ext>
            </a:extLst>
          </p:cNvPr>
          <p:cNvCxnSpPr>
            <a:cxnSpLocks/>
          </p:cNvCxnSpPr>
          <p:nvPr userDrawn="1"/>
        </p:nvCxnSpPr>
        <p:spPr>
          <a:xfrm>
            <a:off x="7569847"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1BED94-D114-4634-8456-103C4CFAF80E}"/>
              </a:ext>
            </a:extLst>
          </p:cNvPr>
          <p:cNvCxnSpPr>
            <a:cxnSpLocks/>
          </p:cNvCxnSpPr>
          <p:nvPr userDrawn="1"/>
        </p:nvCxnSpPr>
        <p:spPr>
          <a:xfrm>
            <a:off x="7569847"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p:nvPr>
        </p:nvSpPr>
        <p:spPr>
          <a:xfrm>
            <a:off x="7460862"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Box 30">
            <a:extLst>
              <a:ext uri="{FF2B5EF4-FFF2-40B4-BE49-F238E27FC236}">
                <a16:creationId xmlns:a16="http://schemas.microsoft.com/office/drawing/2014/main" id="{CE135130-1BC5-4C60-BE93-18D4142CE74D}"/>
              </a:ext>
            </a:extLst>
          </p:cNvPr>
          <p:cNvSpPr txBox="1"/>
          <p:nvPr userDrawn="1"/>
        </p:nvSpPr>
        <p:spPr>
          <a:xfrm>
            <a:off x="7473374" y="1867003"/>
            <a:ext cx="357790" cy="276999"/>
          </a:xfrm>
          <a:prstGeom prst="rect">
            <a:avLst/>
          </a:prstGeom>
          <a:noFill/>
        </p:spPr>
        <p:txBody>
          <a:bodyPr wrap="none" rtlCol="0">
            <a:spAutoFit/>
          </a:bodyPr>
          <a:lstStyle/>
          <a:p>
            <a:pPr algn="l"/>
            <a:r>
              <a:rPr lang="en-US" sz="1200" b="1">
                <a:solidFill>
                  <a:schemeClr val="bg1"/>
                </a:solidFill>
              </a:rPr>
              <a:t>03</a:t>
            </a:r>
          </a:p>
        </p:txBody>
      </p:sp>
    </p:spTree>
    <p:extLst>
      <p:ext uri="{BB962C8B-B14F-4D97-AF65-F5344CB8AC3E}">
        <p14:creationId xmlns:p14="http://schemas.microsoft.com/office/powerpoint/2010/main" val="119383879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7"/>
            <a:ext cx="2201894" cy="674285"/>
          </a:xfrm>
          <a:noFill/>
        </p:spPr>
        <p:txBody>
          <a:bodyPr anchor="ctr">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4" y="2410805"/>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9"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3263893" y="2401157"/>
            <a:ext cx="2201894" cy="674285"/>
          </a:xfrm>
          <a:noFill/>
        </p:spPr>
        <p:txBody>
          <a:bodyPr anchor="ctr">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6" y="2410805"/>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3257540"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2" y="1867003"/>
            <a:ext cx="357790" cy="276999"/>
          </a:xfrm>
          <a:prstGeom prst="rect">
            <a:avLst/>
          </a:prstGeom>
          <a:noFill/>
        </p:spPr>
        <p:txBody>
          <a:bodyPr wrap="none" rtlCol="0">
            <a:spAutoFit/>
          </a:bodyPr>
          <a:lstStyle/>
          <a:p>
            <a:pPr algn="l"/>
            <a:r>
              <a:rPr lang="en-US" sz="1200" b="1">
                <a:solidFill>
                  <a:schemeClr val="bg1"/>
                </a:solidFill>
              </a:rPr>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6068418" y="2401157"/>
            <a:ext cx="2201894" cy="674285"/>
          </a:xfrm>
          <a:noFill/>
        </p:spPr>
        <p:txBody>
          <a:bodyPr anchor="ctr">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1" y="2410805"/>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6062066"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867003"/>
            <a:ext cx="357790" cy="276999"/>
          </a:xfrm>
          <a:prstGeom prst="rect">
            <a:avLst/>
          </a:prstGeom>
          <a:noFill/>
        </p:spPr>
        <p:txBody>
          <a:bodyPr wrap="none" rtlCol="0">
            <a:spAutoFit/>
          </a:bodyPr>
          <a:lstStyle/>
          <a:p>
            <a:pPr algn="l"/>
            <a:r>
              <a:rPr lang="en-US" sz="1200" b="1">
                <a:solidFill>
                  <a:schemeClr val="bg1"/>
                </a:solidFill>
              </a:rPr>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8879296" y="2401157"/>
            <a:ext cx="2201894" cy="674285"/>
          </a:xfrm>
          <a:noFill/>
        </p:spPr>
        <p:txBody>
          <a:bodyPr anchor="ctr">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9" y="2410805"/>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8872943"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5" y="1867003"/>
            <a:ext cx="357790" cy="276999"/>
          </a:xfrm>
          <a:prstGeom prst="rect">
            <a:avLst/>
          </a:prstGeom>
          <a:noFill/>
        </p:spPr>
        <p:txBody>
          <a:bodyPr wrap="none" rtlCol="0">
            <a:spAutoFit/>
          </a:bodyPr>
          <a:lstStyle/>
          <a:p>
            <a:pPr algn="l"/>
            <a:r>
              <a:rPr lang="en-US" sz="1200" b="1">
                <a:solidFill>
                  <a:schemeClr val="bg1"/>
                </a:solidFill>
              </a:rPr>
              <a:t>04</a:t>
            </a:r>
          </a:p>
        </p:txBody>
      </p:sp>
    </p:spTree>
    <p:extLst>
      <p:ext uri="{BB962C8B-B14F-4D97-AF65-F5344CB8AC3E}">
        <p14:creationId xmlns:p14="http://schemas.microsoft.com/office/powerpoint/2010/main" val="360906486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174489"/>
            <a:ext cx="5029200"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1920162"/>
            <a:ext cx="5035553"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6341765" y="1174489"/>
            <a:ext cx="5029200"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6327064" y="1920162"/>
            <a:ext cx="5043897"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38706" y="3387002"/>
            <a:ext cx="5035554"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8" y="4120917"/>
            <a:ext cx="5044495"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6341765" y="3387002"/>
            <a:ext cx="5043897"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6321701" y="4120917"/>
            <a:ext cx="5063959"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2625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174489"/>
            <a:ext cx="3602736"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1920162"/>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4250223" y="1174489"/>
            <a:ext cx="3602736"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4235521" y="1920162"/>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39289" y="3387002"/>
            <a:ext cx="3611679"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8" y="4120917"/>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4232981" y="3387002"/>
            <a:ext cx="3619977"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4230159" y="4120917"/>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p:nvPr>
        </p:nvSpPr>
        <p:spPr>
          <a:xfrm>
            <a:off x="8026625" y="1174489"/>
            <a:ext cx="3602736"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p:nvPr>
        </p:nvSpPr>
        <p:spPr>
          <a:xfrm>
            <a:off x="8011923" y="1920162"/>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p:nvPr>
        </p:nvSpPr>
        <p:spPr>
          <a:xfrm>
            <a:off x="8006562" y="3387002"/>
            <a:ext cx="3622799"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p:nvPr>
        </p:nvSpPr>
        <p:spPr>
          <a:xfrm>
            <a:off x="8006561" y="4120917"/>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3181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p:nvPr>
        </p:nvSpPr>
        <p:spPr>
          <a:xfrm>
            <a:off x="448057" y="1664208"/>
            <a:ext cx="5486400" cy="450481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p:nvPr>
        </p:nvSpPr>
        <p:spPr>
          <a:xfrm>
            <a:off x="6151562" y="1664208"/>
            <a:ext cx="5486400" cy="450481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p:nvPr>
        </p:nvSpPr>
        <p:spPr>
          <a:xfrm>
            <a:off x="457200" y="842118"/>
            <a:ext cx="11192256" cy="365760"/>
          </a:xfrm>
        </p:spPr>
        <p:txBody>
          <a:bodyPr vert="horz" lIns="91440" tIns="45720" rIns="91440" bIns="45720" rtlCol="0">
            <a:noAutofit/>
          </a:bodyPr>
          <a:lstStyle>
            <a:lvl1pPr marL="0" indent="0">
              <a:buNone/>
              <a:defRPr lang="en-US" sz="1999" smtClean="0"/>
            </a:lvl1pPr>
            <a:lvl2pPr>
              <a:defRPr lang="en-US" smtClean="0"/>
            </a:lvl2pPr>
            <a:lvl3pPr>
              <a:defRPr lang="en-US" smtClean="0"/>
            </a:lvl3pPr>
            <a:lvl4pPr>
              <a:defRPr lang="en-US" smtClean="0"/>
            </a:lvl4pPr>
            <a:lvl5pPr>
              <a:defRPr lang="en-US"/>
            </a:lvl5pPr>
          </a:lstStyle>
          <a:p>
            <a:pPr marL="228531" lvl="0" indent="-228531"/>
            <a:r>
              <a:rPr lang="en-US"/>
              <a:t>Click to edit Master text styles</a:t>
            </a:r>
          </a:p>
        </p:txBody>
      </p:sp>
    </p:spTree>
    <p:extLst>
      <p:ext uri="{BB962C8B-B14F-4D97-AF65-F5344CB8AC3E}">
        <p14:creationId xmlns:p14="http://schemas.microsoft.com/office/powerpoint/2010/main" val="268121615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p:nvPr>
        </p:nvSpPr>
        <p:spPr>
          <a:xfrm>
            <a:off x="449251" y="364717"/>
            <a:ext cx="10638747" cy="1195883"/>
          </a:xfrm>
        </p:spPr>
        <p:txBody>
          <a:bodyPr>
            <a:noAutofit/>
          </a:bodyPr>
          <a:lstStyle>
            <a:lvl1pPr>
              <a:defRPr/>
            </a:lvl1pPr>
          </a:lstStyle>
          <a:p>
            <a:endParaRPr lang="en-US"/>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5"/>
            <a:ext cx="5014360"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014360"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7" y="3298877"/>
            <a:ext cx="5014361"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7" y="3298877"/>
            <a:ext cx="4984887"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90360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lined text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8E81-0D59-BF41-BF7B-677C751F5031}"/>
              </a:ext>
            </a:extLst>
          </p:cNvPr>
          <p:cNvSpPr>
            <a:spLocks noGrp="1"/>
          </p:cNvSpPr>
          <p:nvPr>
            <p:ph type="title" hasCustomPrompt="1"/>
          </p:nvPr>
        </p:nvSpPr>
        <p:spPr>
          <a:xfrm>
            <a:off x="449252" y="311377"/>
            <a:ext cx="11188711" cy="1014984"/>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27FFF17C-0C13-7440-BAF8-4AF48C39F36C}"/>
              </a:ext>
            </a:extLst>
          </p:cNvPr>
          <p:cNvSpPr>
            <a:spLocks noGrp="1"/>
          </p:cNvSpPr>
          <p:nvPr>
            <p:ph sz="half" idx="1"/>
          </p:nvPr>
        </p:nvSpPr>
        <p:spPr>
          <a:xfrm>
            <a:off x="448057" y="2167130"/>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C696CB-855E-3C49-930A-F6300B36958D}"/>
              </a:ext>
            </a:extLst>
          </p:cNvPr>
          <p:cNvSpPr>
            <a:spLocks noGrp="1"/>
          </p:cNvSpPr>
          <p:nvPr>
            <p:ph sz="half" idx="2"/>
          </p:nvPr>
        </p:nvSpPr>
        <p:spPr>
          <a:xfrm>
            <a:off x="6151562" y="2167130"/>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a:extLst>
              <a:ext uri="{FF2B5EF4-FFF2-40B4-BE49-F238E27FC236}">
                <a16:creationId xmlns:a16="http://schemas.microsoft.com/office/drawing/2014/main" id="{B99B04B5-E0D7-F84C-B5C1-AA08C41B3681}"/>
              </a:ext>
            </a:extLst>
          </p:cNvPr>
          <p:cNvSpPr>
            <a:spLocks noGrp="1"/>
          </p:cNvSpPr>
          <p:nvPr>
            <p:ph type="body" sz="quarter" idx="13"/>
          </p:nvPr>
        </p:nvSpPr>
        <p:spPr>
          <a:xfrm>
            <a:off x="457200" y="1463040"/>
            <a:ext cx="11192256" cy="365760"/>
          </a:xfrm>
        </p:spPr>
        <p:txBody>
          <a:bodyPr vert="horz" lIns="91440" tIns="45720" rIns="91440" bIns="45720" rtlCol="0">
            <a:noAutofit/>
          </a:bodyPr>
          <a:lstStyle>
            <a:lvl1pPr marL="0" indent="0">
              <a:buNone/>
              <a:defRPr lang="en-US" sz="1999" smtClean="0"/>
            </a:lvl1pPr>
            <a:lvl2pPr>
              <a:defRPr lang="en-US" smtClean="0"/>
            </a:lvl2pPr>
            <a:lvl3pPr>
              <a:defRPr lang="en-US" smtClean="0"/>
            </a:lvl3pPr>
            <a:lvl4pPr>
              <a:defRPr lang="en-US" smtClean="0"/>
            </a:lvl4pPr>
            <a:lvl5pPr>
              <a:defRPr lang="en-US"/>
            </a:lvl5pPr>
          </a:lstStyle>
          <a:p>
            <a:pPr marL="228531" lvl="0" indent="-228531"/>
            <a:r>
              <a:rPr lang="en-US"/>
              <a:t>Click to edit Master text styles</a:t>
            </a:r>
          </a:p>
        </p:txBody>
      </p:sp>
    </p:spTree>
    <p:extLst>
      <p:ext uri="{BB962C8B-B14F-4D97-AF65-F5344CB8AC3E}">
        <p14:creationId xmlns:p14="http://schemas.microsoft.com/office/powerpoint/2010/main" val="233220902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7" y="2433503"/>
            <a:ext cx="5486400" cy="3735522"/>
          </a:xfrm>
        </p:spPr>
        <p:txBody>
          <a:bodyPr>
            <a:noAutofit/>
          </a:bodyPr>
          <a:lstStyle>
            <a:lvl1pPr marL="226945" indent="-226945">
              <a:buFont typeface="Arial" panose="020B0604020202020204" pitchFamily="34" charset="0"/>
              <a:buChar char="•"/>
              <a:defRPr sz="1799" b="0"/>
            </a:lvl1pPr>
            <a:lvl2pPr marL="517370" indent="-234880">
              <a:buFont typeface="Century Gothic" panose="020B0502020202020204" pitchFamily="34" charset="0"/>
              <a:buChar char="–"/>
              <a:defRPr sz="1799"/>
            </a:lvl2pPr>
            <a:lvl3pPr marL="799860" indent="-228531">
              <a:buFont typeface="Century Gothic" panose="020B0502020202020204" pitchFamily="34" charset="0"/>
              <a:buChar char="–"/>
              <a:defRPr sz="1799"/>
            </a:lvl3pPr>
            <a:lvl4pPr marL="1083938" indent="-226945">
              <a:buFont typeface="Century Gothic" panose="020B0502020202020204" pitchFamily="34" charset="0"/>
              <a:buChar char="–"/>
              <a:defRPr sz="1799"/>
            </a:lvl4pPr>
            <a:lvl5pPr marL="1374363" indent="-234880">
              <a:buFont typeface="Century Gothic" panose="020B0502020202020204" pitchFamily="34" charset="0"/>
              <a:buChar char="–"/>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6150539" y="2433503"/>
            <a:ext cx="5486400" cy="3735522"/>
          </a:xfrm>
        </p:spPr>
        <p:txBody>
          <a:bodyPr>
            <a:noAutofit/>
          </a:bodyPr>
          <a:lstStyle>
            <a:lvl1pPr marL="226945" indent="-226945">
              <a:buFont typeface="Arial" panose="020B0604020202020204" pitchFamily="34" charset="0"/>
              <a:buChar char="•"/>
              <a:defRPr sz="1799" b="0"/>
            </a:lvl1pPr>
            <a:lvl2pPr marL="517370" indent="-234880">
              <a:buFont typeface="Century Gothic" panose="020B0502020202020204" pitchFamily="34" charset="0"/>
              <a:buChar char="–"/>
              <a:defRPr sz="1799"/>
            </a:lvl2pPr>
            <a:lvl3pPr marL="799860" indent="-228531">
              <a:buFont typeface="Century Gothic" panose="020B0502020202020204" pitchFamily="34" charset="0"/>
              <a:buChar char="–"/>
              <a:defRPr sz="1799"/>
            </a:lvl3pPr>
            <a:lvl4pPr marL="1083938" indent="-226945">
              <a:buFont typeface="Century Gothic" panose="020B0502020202020204" pitchFamily="34" charset="0"/>
              <a:buChar char="–"/>
              <a:defRPr sz="1799"/>
            </a:lvl4pPr>
            <a:lvl5pPr marL="1374363" indent="-234880">
              <a:buFont typeface="Century Gothic" panose="020B0502020202020204" pitchFamily="34" charset="0"/>
              <a:buChar char="–"/>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7" y="310898"/>
            <a:ext cx="11192256"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540789"/>
            <a:ext cx="5486400" cy="823912"/>
          </a:xfrm>
        </p:spPr>
        <p:txBody>
          <a:bodyPr anchor="b" anchorCtr="0">
            <a:noAutofit/>
          </a:bodyPr>
          <a:lstStyle>
            <a:lvl1pPr marL="0" indent="0">
              <a:buNone/>
              <a:defRPr sz="17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6150539" y="1540789"/>
            <a:ext cx="5486400" cy="823912"/>
          </a:xfrm>
        </p:spPr>
        <p:txBody>
          <a:bodyPr anchor="b" anchorCtr="0">
            <a:noAutofit/>
          </a:bodyPr>
          <a:lstStyle>
            <a:lvl1pPr marL="0" indent="0">
              <a:buNone/>
              <a:defRPr sz="17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Tree>
    <p:extLst>
      <p:ext uri="{BB962C8B-B14F-4D97-AF65-F5344CB8AC3E}">
        <p14:creationId xmlns:p14="http://schemas.microsoft.com/office/powerpoint/2010/main" val="30070921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Content w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7" y="310898"/>
            <a:ext cx="11192256"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540789"/>
            <a:ext cx="3469894" cy="823912"/>
          </a:xfrm>
        </p:spPr>
        <p:txBody>
          <a:bodyPr anchor="b" anchorCtr="0">
            <a:noAutofit/>
          </a:bodyPr>
          <a:lstStyle>
            <a:lvl1pPr marL="0" indent="0">
              <a:buNone/>
              <a:defRPr sz="17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2464326"/>
            <a:ext cx="3469894" cy="3704700"/>
          </a:xfrm>
        </p:spPr>
        <p:txBody>
          <a:bodyPr>
            <a:noAutofit/>
          </a:bodyPr>
          <a:lstStyle>
            <a:lvl1pPr marL="226945" indent="-226945">
              <a:buFont typeface="Arial" panose="020B0604020202020204" pitchFamily="34" charset="0"/>
              <a:buChar char="•"/>
              <a:defRPr sz="1600" b="0"/>
            </a:lvl1pPr>
            <a:lvl2pPr marL="517370" indent="-234880">
              <a:buFont typeface="Century Gothic" panose="020B0502020202020204" pitchFamily="34" charset="0"/>
              <a:buChar char="–"/>
              <a:defRPr sz="1600"/>
            </a:lvl2pPr>
            <a:lvl3pPr marL="799860" indent="-228531">
              <a:buFont typeface="Century Gothic" panose="020B0502020202020204" pitchFamily="34" charset="0"/>
              <a:buChar char="–"/>
              <a:defRPr sz="1600"/>
            </a:lvl3pPr>
            <a:lvl4pPr marL="1083938" indent="-226945">
              <a:buFont typeface="Century Gothic" panose="020B0502020202020204" pitchFamily="34" charset="0"/>
              <a:buChar char="–"/>
              <a:defRPr sz="1600"/>
            </a:lvl4pPr>
            <a:lvl5pPr marL="1374363" indent="-23488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3957741" y="1540789"/>
            <a:ext cx="3469894" cy="823912"/>
          </a:xfrm>
        </p:spPr>
        <p:txBody>
          <a:bodyPr anchor="b" anchorCtr="0">
            <a:noAutofit/>
          </a:bodyPr>
          <a:lstStyle>
            <a:lvl1pPr marL="0" indent="0">
              <a:buNone/>
              <a:defRPr sz="17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3957741" y="2464326"/>
            <a:ext cx="3469894" cy="3704700"/>
          </a:xfrm>
        </p:spPr>
        <p:txBody>
          <a:bodyPr>
            <a:noAutofit/>
          </a:bodyPr>
          <a:lstStyle>
            <a:lvl1pPr marL="226945" indent="-226945">
              <a:buFont typeface="Arial" panose="020B0604020202020204" pitchFamily="34" charset="0"/>
              <a:buChar char="•"/>
              <a:defRPr sz="1600" b="0"/>
            </a:lvl1pPr>
            <a:lvl2pPr marL="517370" indent="-234880">
              <a:buFont typeface="Century Gothic" panose="020B0502020202020204" pitchFamily="34" charset="0"/>
              <a:buChar char="–"/>
              <a:defRPr sz="1600"/>
            </a:lvl2pPr>
            <a:lvl3pPr marL="799860" indent="-228531">
              <a:buFont typeface="Century Gothic" panose="020B0502020202020204" pitchFamily="34" charset="0"/>
              <a:buChar char="–"/>
              <a:defRPr sz="1600"/>
            </a:lvl3pPr>
            <a:lvl4pPr marL="1083938" indent="-226945">
              <a:buFont typeface="Century Gothic" panose="020B0502020202020204" pitchFamily="34" charset="0"/>
              <a:buChar char="–"/>
              <a:defRPr sz="1600"/>
            </a:lvl4pPr>
            <a:lvl5pPr marL="1374363" indent="-23488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p:nvPr>
        </p:nvSpPr>
        <p:spPr>
          <a:xfrm>
            <a:off x="7470775" y="1540789"/>
            <a:ext cx="3469894" cy="823912"/>
          </a:xfrm>
        </p:spPr>
        <p:txBody>
          <a:bodyPr anchor="b" anchorCtr="0">
            <a:noAutofit/>
          </a:bodyPr>
          <a:lstStyle>
            <a:lvl1pPr marL="0" indent="0">
              <a:buNone/>
              <a:defRPr sz="17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p:nvPr>
        </p:nvSpPr>
        <p:spPr>
          <a:xfrm>
            <a:off x="7470775" y="2464326"/>
            <a:ext cx="3469894" cy="3704700"/>
          </a:xfrm>
        </p:spPr>
        <p:txBody>
          <a:bodyPr>
            <a:noAutofit/>
          </a:bodyPr>
          <a:lstStyle>
            <a:lvl1pPr marL="226945" indent="-226945">
              <a:buFont typeface="Arial" panose="020B0604020202020204" pitchFamily="34" charset="0"/>
              <a:buChar char="•"/>
              <a:defRPr sz="1600" b="0"/>
            </a:lvl1pPr>
            <a:lvl2pPr marL="517370" indent="-234880">
              <a:buFont typeface="Century Gothic" panose="020B0502020202020204" pitchFamily="34" charset="0"/>
              <a:buChar char="–"/>
              <a:defRPr sz="1600"/>
            </a:lvl2pPr>
            <a:lvl3pPr marL="799860" indent="-228531">
              <a:buFont typeface="Century Gothic" panose="020B0502020202020204" pitchFamily="34" charset="0"/>
              <a:buChar char="–"/>
              <a:defRPr sz="1600"/>
            </a:lvl3pPr>
            <a:lvl4pPr marL="1083938" indent="-226945">
              <a:buFont typeface="Century Gothic" panose="020B0502020202020204" pitchFamily="34" charset="0"/>
              <a:buChar char="–"/>
              <a:defRPr sz="1600"/>
            </a:lvl4pPr>
            <a:lvl5pPr marL="1374363" indent="-23488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71463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326077975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p:txBody>
          <a:bodyPr>
            <a:noAutofit/>
          </a:bodyPr>
          <a:lstStyle/>
          <a:p>
            <a:r>
              <a:rPr lang="en-US"/>
              <a:t>Click to edit Master title style</a:t>
            </a:r>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448057" y="842118"/>
            <a:ext cx="11192256" cy="361154"/>
          </a:xfrm>
        </p:spPr>
        <p:txBody>
          <a:bodyPr>
            <a:noAutofit/>
          </a:bodyPr>
          <a:lstStyle>
            <a:lvl1pPr marL="0" indent="0">
              <a:buFontTx/>
              <a:buNone/>
              <a:defRPr sz="1999"/>
            </a:lvl1pPr>
          </a:lstStyle>
          <a:p>
            <a:pPr lvl="0"/>
            <a:r>
              <a:rPr lang="en-US"/>
              <a:t>Click to edit Master text styles</a:t>
            </a:r>
          </a:p>
        </p:txBody>
      </p:sp>
    </p:spTree>
    <p:extLst>
      <p:ext uri="{BB962C8B-B14F-4D97-AF65-F5344CB8AC3E}">
        <p14:creationId xmlns:p14="http://schemas.microsoft.com/office/powerpoint/2010/main" val="341097449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063" indent="0">
              <a:lnSpc>
                <a:spcPct val="100000"/>
              </a:lnSpc>
              <a:buFontTx/>
              <a:buNone/>
              <a:defRPr sz="600"/>
            </a:lvl2pPr>
            <a:lvl3pPr marL="914126" indent="0">
              <a:lnSpc>
                <a:spcPct val="100000"/>
              </a:lnSpc>
              <a:buFontTx/>
              <a:buNone/>
              <a:defRPr sz="600"/>
            </a:lvl3pPr>
            <a:lvl4pPr marL="1371189" indent="0">
              <a:lnSpc>
                <a:spcPct val="100000"/>
              </a:lnSpc>
              <a:buFontTx/>
              <a:buNone/>
              <a:defRPr sz="600"/>
            </a:lvl4pPr>
            <a:lvl5pPr marL="1828251" indent="0">
              <a:lnSpc>
                <a:spcPct val="100000"/>
              </a:lnSpc>
              <a:buFontTx/>
              <a:buNone/>
              <a:defRPr sz="600"/>
            </a:lvl5pPr>
          </a:lstStyle>
          <a:p>
            <a:pPr lvl="0"/>
            <a:r>
              <a:rPr lang="en-US"/>
              <a:t>Click to edit Master text styles</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1" y="1755776"/>
            <a:ext cx="11091861" cy="4402976"/>
          </a:xfrm>
        </p:spPr>
        <p:txBody>
          <a:bodyPr>
            <a:noAutofit/>
          </a:bodyPr>
          <a:lstStyle/>
          <a:p>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491" y="842118"/>
            <a:ext cx="11192256" cy="365760"/>
          </a:xfrm>
        </p:spPr>
        <p:txBody>
          <a:bodyPr vert="horz" lIns="91440" tIns="45720" rIns="91440" bIns="45720" rtlCol="0">
            <a:noAutofit/>
          </a:bodyPr>
          <a:lstStyle>
            <a:lvl1pPr>
              <a:buNone/>
              <a:defRPr lang="en-US" sz="1999" smtClean="0"/>
            </a:lvl1pPr>
            <a:lvl2pPr>
              <a:defRPr lang="en-US" smtClean="0"/>
            </a:lvl2pPr>
            <a:lvl3pPr>
              <a:defRPr lang="en-US" smtClean="0"/>
            </a:lvl3pPr>
            <a:lvl4pPr>
              <a:defRPr lang="en-US" smtClean="0"/>
            </a:lvl4pPr>
            <a:lvl5pPr>
              <a:defRPr lang="en-US"/>
            </a:lvl5pPr>
          </a:lstStyle>
          <a:p>
            <a:pPr marL="228531" lvl="0" indent="-228531"/>
            <a:r>
              <a:rPr lang="en-US"/>
              <a:t>Click to edit Master text styles</a:t>
            </a:r>
          </a:p>
        </p:txBody>
      </p:sp>
    </p:spTree>
    <p:extLst>
      <p:ext uri="{BB962C8B-B14F-4D97-AF65-F5344CB8AC3E}">
        <p14:creationId xmlns:p14="http://schemas.microsoft.com/office/powerpoint/2010/main" val="145636815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r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063" indent="0">
              <a:lnSpc>
                <a:spcPct val="100000"/>
              </a:lnSpc>
              <a:buFontTx/>
              <a:buNone/>
              <a:defRPr sz="600"/>
            </a:lvl2pPr>
            <a:lvl3pPr marL="914126" indent="0">
              <a:lnSpc>
                <a:spcPct val="100000"/>
              </a:lnSpc>
              <a:buFontTx/>
              <a:buNone/>
              <a:defRPr sz="600"/>
            </a:lvl3pPr>
            <a:lvl4pPr marL="1371189" indent="0">
              <a:lnSpc>
                <a:spcPct val="100000"/>
              </a:lnSpc>
              <a:buFontTx/>
              <a:buNone/>
              <a:defRPr sz="600"/>
            </a:lvl4pPr>
            <a:lvl5pPr marL="1828251"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333418930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 Blank slide for charts, screensho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7672" y="6400800"/>
            <a:ext cx="5913438" cy="214738"/>
          </a:xfrm>
        </p:spPr>
        <p:txBody>
          <a:bodyPr anchor="b" anchorCtr="0">
            <a:noAutofit/>
          </a:bodyPr>
          <a:lstStyle>
            <a:lvl1pPr marL="0" indent="0">
              <a:lnSpc>
                <a:spcPct val="100000"/>
              </a:lnSpc>
              <a:spcBef>
                <a:spcPts val="300"/>
              </a:spcBef>
              <a:spcAft>
                <a:spcPts val="0"/>
              </a:spcAft>
              <a:buFontTx/>
              <a:buNone/>
              <a:defRPr sz="600"/>
            </a:lvl1pPr>
            <a:lvl2pPr marL="457063" indent="0">
              <a:lnSpc>
                <a:spcPct val="100000"/>
              </a:lnSpc>
              <a:buFontTx/>
              <a:buNone/>
              <a:defRPr sz="600"/>
            </a:lvl2pPr>
            <a:lvl3pPr marL="914126" indent="0">
              <a:lnSpc>
                <a:spcPct val="100000"/>
              </a:lnSpc>
              <a:buFontTx/>
              <a:buNone/>
              <a:defRPr sz="600"/>
            </a:lvl3pPr>
            <a:lvl4pPr marL="1371189" indent="0">
              <a:lnSpc>
                <a:spcPct val="100000"/>
              </a:lnSpc>
              <a:buFontTx/>
              <a:buNone/>
              <a:defRPr sz="600"/>
            </a:lvl4pPr>
            <a:lvl5pPr marL="1828251"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181988765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3"/>
            <a:ext cx="3604227"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3"/>
            <a:ext cx="3602736" cy="674285"/>
          </a:xfrm>
          <a:noFill/>
        </p:spPr>
        <p:txBody>
          <a:bodyPr anchor="b" anchorCtr="0">
            <a:noAutofit/>
          </a:bodyPr>
          <a:lstStyle>
            <a:lvl1pPr marL="0" indent="0">
              <a:buFontTx/>
              <a:buNone/>
              <a:defRPr sz="8397"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7" y="1685663"/>
            <a:ext cx="3604227"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3"/>
            <a:ext cx="3602736" cy="674285"/>
          </a:xfrm>
          <a:noFill/>
        </p:spPr>
        <p:txBody>
          <a:bodyPr anchor="b" anchorCtr="0">
            <a:noAutofit/>
          </a:bodyPr>
          <a:lstStyle>
            <a:lvl1pPr marL="0" indent="0">
              <a:buFontTx/>
              <a:buNone/>
              <a:defRPr sz="8397"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80" y="1685663"/>
            <a:ext cx="3604227"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3"/>
            <a:ext cx="3602736" cy="674285"/>
          </a:xfrm>
          <a:noFill/>
        </p:spPr>
        <p:txBody>
          <a:bodyPr anchor="b" anchorCtr="0">
            <a:noAutofit/>
          </a:bodyPr>
          <a:lstStyle>
            <a:lvl1pPr marL="0" indent="0">
              <a:buFontTx/>
              <a:buNone/>
              <a:defRPr sz="8397"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257404899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3"/>
            <a:ext cx="3604227"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2043558"/>
          </a:xfrm>
          <a:noFill/>
        </p:spPr>
        <p:txBody>
          <a:bodyPr>
            <a:noAutofit/>
          </a:bodyPr>
          <a:lstStyle>
            <a:lvl1pPr marL="0" indent="0">
              <a:buNone/>
              <a:defRPr sz="1600"/>
            </a:lvl1pPr>
            <a:lvl2pPr marL="284077" indent="0">
              <a:buNone/>
              <a:defRPr sz="1600"/>
            </a:lvl2pPr>
            <a:lvl3pPr marL="572915" indent="0">
              <a:buNone/>
              <a:defRPr sz="1600"/>
            </a:lvl3pPr>
            <a:lvl4pPr marL="856993" indent="0">
              <a:buNone/>
              <a:defRPr sz="1600"/>
            </a:lvl4pPr>
            <a:lvl5pPr marL="114107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3"/>
            <a:ext cx="3602736" cy="674285"/>
          </a:xfrm>
          <a:noFill/>
        </p:spPr>
        <p:txBody>
          <a:bodyPr anchor="b" anchorCtr="0">
            <a:noAutofit/>
          </a:bodyPr>
          <a:lstStyle>
            <a:lvl1pPr marL="0" indent="0">
              <a:buFontTx/>
              <a:buNone/>
              <a:defRPr sz="8397"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7" y="1685663"/>
            <a:ext cx="3604227"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2043558"/>
          </a:xfrm>
          <a:noFill/>
        </p:spPr>
        <p:txBody>
          <a:bodyPr>
            <a:noAutofit/>
          </a:bodyPr>
          <a:lstStyle>
            <a:lvl1pPr marL="0" indent="0">
              <a:buNone/>
              <a:defRPr sz="1600"/>
            </a:lvl1pPr>
            <a:lvl2pPr marL="284077" indent="0">
              <a:buNone/>
              <a:defRPr sz="1600"/>
            </a:lvl2pPr>
            <a:lvl3pPr marL="572915" indent="0">
              <a:buNone/>
              <a:defRPr sz="1600"/>
            </a:lvl3pPr>
            <a:lvl4pPr marL="856993" indent="0">
              <a:buNone/>
              <a:defRPr sz="1600"/>
            </a:lvl4pPr>
            <a:lvl5pPr marL="114107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3"/>
            <a:ext cx="3602736" cy="674285"/>
          </a:xfrm>
          <a:noFill/>
        </p:spPr>
        <p:txBody>
          <a:bodyPr anchor="b" anchorCtr="0">
            <a:noAutofit/>
          </a:bodyPr>
          <a:lstStyle>
            <a:lvl1pPr marL="0" indent="0">
              <a:buFontTx/>
              <a:buNone/>
              <a:defRPr sz="8397"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80" y="1685663"/>
            <a:ext cx="3604227" cy="674285"/>
          </a:xfrm>
          <a:noFill/>
        </p:spPr>
        <p:txBody>
          <a:bodyPr anchor="b" anchorCtr="0">
            <a:noAutofit/>
          </a:bodyPr>
          <a:lstStyle>
            <a:lvl1pPr marL="0" indent="0">
              <a:buFontTx/>
              <a:buNone/>
              <a:defRPr sz="1600"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2043558"/>
          </a:xfrm>
          <a:noFill/>
        </p:spPr>
        <p:txBody>
          <a:bodyPr>
            <a:noAutofit/>
          </a:bodyPr>
          <a:lstStyle>
            <a:lvl1pPr marL="0" indent="0">
              <a:buNone/>
              <a:defRPr sz="1600"/>
            </a:lvl1pPr>
            <a:lvl2pPr marL="284077" indent="0">
              <a:buNone/>
              <a:defRPr sz="1600"/>
            </a:lvl2pPr>
            <a:lvl3pPr marL="572915" indent="0">
              <a:buNone/>
              <a:defRPr sz="1600"/>
            </a:lvl3pPr>
            <a:lvl4pPr marL="856993" indent="0">
              <a:buNone/>
              <a:defRPr sz="1600"/>
            </a:lvl4pPr>
            <a:lvl5pPr marL="114107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3"/>
            <a:ext cx="3602736" cy="674285"/>
          </a:xfrm>
          <a:noFill/>
        </p:spPr>
        <p:txBody>
          <a:bodyPr anchor="b" anchorCtr="0">
            <a:noAutofit/>
          </a:bodyPr>
          <a:lstStyle>
            <a:lvl1pPr marL="0" indent="0">
              <a:buFontTx/>
              <a:buNone/>
              <a:defRPr sz="8397" b="1">
                <a:solidFill>
                  <a:schemeClr val="bg1"/>
                </a:solidFill>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275224296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p:nvPr>
        </p:nvSpPr>
        <p:spPr>
          <a:xfrm>
            <a:off x="449251" y="364717"/>
            <a:ext cx="10638747" cy="1195883"/>
          </a:xfrm>
        </p:spPr>
        <p:txBody>
          <a:bodyPr>
            <a:noAutofit/>
          </a:bodyPr>
          <a:lstStyle>
            <a:lvl1pPr>
              <a:defRPr/>
            </a:lvl1pPr>
          </a:lstStyle>
          <a:p>
            <a:endParaRPr lang="en-US"/>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5"/>
            <a:ext cx="5014360"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014360"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7" y="3298877"/>
            <a:ext cx="5014361" cy="287014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8" y="3298877"/>
            <a:ext cx="4996000" cy="287014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241080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304775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10471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11523191" cy="5641440"/>
          </a:xfrm>
          <a:prstGeom prst="rect">
            <a:avLst/>
          </a:prstGeom>
          <a:noFill/>
        </p:spPr>
        <p:txBody>
          <a:bodyPr wrap="square" rtlCol="0">
            <a:noAutofit/>
          </a:bodyPr>
          <a:lstStyle/>
          <a:p>
            <a:pPr algn="l">
              <a:lnSpc>
                <a:spcPct val="90000"/>
              </a:lnSpc>
            </a:pPr>
            <a:r>
              <a:rPr lang="en-US" sz="6798" b="1" spc="-150" baseline="0">
                <a:solidFill>
                  <a:schemeClr val="bg1"/>
                </a:solidFill>
              </a:rPr>
              <a:t>No matter where work happens, digital workﬂows drive productivity and </a:t>
            </a:r>
            <a:br>
              <a:rPr lang="en-US" sz="6798" b="1" spc="-150" baseline="0">
                <a:solidFill>
                  <a:schemeClr val="bg1"/>
                </a:solidFill>
              </a:rPr>
            </a:br>
            <a:r>
              <a:rPr lang="en-US" sz="6798" b="1" spc="-150" baseline="0">
                <a:solidFill>
                  <a:schemeClr val="bg1"/>
                </a:solidFill>
              </a:rPr>
              <a:t>great experiences.</a:t>
            </a:r>
          </a:p>
        </p:txBody>
      </p:sp>
    </p:spTree>
    <p:extLst>
      <p:ext uri="{BB962C8B-B14F-4D97-AF65-F5344CB8AC3E}">
        <p14:creationId xmlns:p14="http://schemas.microsoft.com/office/powerpoint/2010/main" val="243325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9" y="361338"/>
            <a:ext cx="4176355" cy="4504351"/>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91935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EBC5-C1B7-3348-B361-FA551838318D}"/>
              </a:ext>
            </a:extLst>
          </p:cNvPr>
          <p:cNvSpPr>
            <a:spLocks noGrp="1"/>
          </p:cNvSpPr>
          <p:nvPr>
            <p:ph type="title" hasCustomPrompt="1"/>
          </p:nvPr>
        </p:nvSpPr>
        <p:spPr/>
        <p:txBody>
          <a:bodyPr>
            <a:noAutofit/>
          </a:bodyPr>
          <a:lstStyle/>
          <a:p>
            <a:r>
              <a:rPr lang="en-US"/>
              <a:t>Safe harbor notice for forward-looking statements</a:t>
            </a:r>
          </a:p>
        </p:txBody>
      </p:sp>
      <p:sp>
        <p:nvSpPr>
          <p:cNvPr id="6" name="Rectangle 5">
            <a:extLst>
              <a:ext uri="{FF2B5EF4-FFF2-40B4-BE49-F238E27FC236}">
                <a16:creationId xmlns:a16="http://schemas.microsoft.com/office/drawing/2014/main" id="{71B59950-F9CA-420D-B99E-96F53F448F55}"/>
              </a:ext>
            </a:extLst>
          </p:cNvPr>
          <p:cNvSpPr/>
          <p:nvPr userDrawn="1"/>
        </p:nvSpPr>
        <p:spPr bwMode="gray">
          <a:xfrm>
            <a:off x="456746" y="1521309"/>
            <a:ext cx="10161969" cy="4104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nSpc>
                <a:spcPct val="100000"/>
              </a:lnSpc>
            </a:pPr>
            <a:r>
              <a:rPr lang="en-US" sz="1600">
                <a:solidFill>
                  <a:schemeClr val="bg1"/>
                </a:solidFill>
              </a:rPr>
              <a:t>This presentation may contain “forward-looking” statements that are based on our beliefs and assumptions and on information currently available to us only as of the date of this presentation. Forward‑looking statements involve known and unknown risks, uncertainties, and other factors that may cause actual results to differ materially from those expected or implied by the forward‑looking statements. Further information on these and other factors that could cause or contribute to such differences include, but are not limited to, those discussed in the section titled “Risk Factors,” set forth in our most recent Annual Report on Form 10-K and Quarterly Report on Form 10-Q and in our other Securities and Exchange Commission filings. We cannot guarantee that we will achieve the plans, intentions, or expectations disclosed in our forward‐looking statements, and you should not place undue reliance on our forward‐looking statements. The information on new products, features, or functionality is intended to outline our general product direction and should not be relied upon in making a purchasing decision, is for informational purposes only, and shall not be incorporated into any contract, and is not a commitment, promise, or legal obligation to deliver any material, code, </a:t>
            </a:r>
            <a:br>
              <a:rPr lang="en-US" sz="1600">
                <a:solidFill>
                  <a:schemeClr val="bg1"/>
                </a:solidFill>
              </a:rPr>
            </a:br>
            <a:r>
              <a:rPr lang="en-US" sz="1600">
                <a:solidFill>
                  <a:schemeClr val="bg1"/>
                </a:solidFill>
              </a:rPr>
              <a:t>or functionality. The development, release, and timing of any features or functionality described </a:t>
            </a:r>
            <a:br>
              <a:rPr lang="en-US" sz="1600">
                <a:solidFill>
                  <a:schemeClr val="bg1"/>
                </a:solidFill>
              </a:rPr>
            </a:br>
            <a:r>
              <a:rPr lang="en-US" sz="1600">
                <a:solidFill>
                  <a:schemeClr val="bg1"/>
                </a:solidFill>
              </a:rPr>
              <a:t>for our products remains at our sole discretion. We undertake no obligation, and do not intend, </a:t>
            </a:r>
            <a:br>
              <a:rPr lang="en-US" sz="1600">
                <a:solidFill>
                  <a:schemeClr val="bg1"/>
                </a:solidFill>
              </a:rPr>
            </a:br>
            <a:r>
              <a:rPr lang="en-US" sz="1600">
                <a:solidFill>
                  <a:schemeClr val="bg1"/>
                </a:solidFill>
              </a:rPr>
              <a:t>to update the forward‑looking statements.</a:t>
            </a:r>
          </a:p>
        </p:txBody>
      </p:sp>
    </p:spTree>
    <p:extLst>
      <p:ext uri="{BB962C8B-B14F-4D97-AF65-F5344CB8AC3E}">
        <p14:creationId xmlns:p14="http://schemas.microsoft.com/office/powerpoint/2010/main" val="401224067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peaker Intro">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546100"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2" name="Title 1"/>
          <p:cNvSpPr>
            <a:spLocks noGrp="1"/>
          </p:cNvSpPr>
          <p:nvPr>
            <p:ph type="title"/>
          </p:nvPr>
        </p:nvSpPr>
        <p:spPr bwMode="invGray">
          <a:xfrm>
            <a:off x="450410" y="310896"/>
            <a:ext cx="11192256" cy="1197864"/>
          </a:xfrm>
          <a:prstGeom prst="rect">
            <a:avLst/>
          </a:prstGeo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6" name="Content Placeholder 5"/>
          <p:cNvSpPr>
            <a:spLocks noGrp="1"/>
          </p:cNvSpPr>
          <p:nvPr>
            <p:ph sz="quarter" idx="10" hasCustomPrompt="1"/>
          </p:nvPr>
        </p:nvSpPr>
        <p:spPr bwMode="invGray">
          <a:xfrm>
            <a:off x="459559" y="3479246"/>
            <a:ext cx="4158477"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5367084" y="3479246"/>
            <a:ext cx="4601337"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165729" y="1755774"/>
            <a:ext cx="1632052" cy="1280160"/>
          </a:xfrm>
        </p:spPr>
        <p:txBody>
          <a:bodyPr anchor="ctr"/>
          <a:lstStyle>
            <a:lvl1pPr algn="ctr">
              <a:buNone/>
              <a:defRPr sz="1200"/>
            </a:lvl1pPr>
          </a:lstStyle>
          <a:p>
            <a:r>
              <a:rPr lang="en-US"/>
              <a:t>Place logo</a:t>
            </a:r>
          </a:p>
        </p:txBody>
      </p:sp>
      <p:cxnSp>
        <p:nvCxnSpPr>
          <p:cNvPr id="14" name="Straight Connector 13">
            <a:extLst>
              <a:ext uri="{FF2B5EF4-FFF2-40B4-BE49-F238E27FC236}">
                <a16:creationId xmlns:a16="http://schemas.microsoft.com/office/drawing/2014/main" id="{E5822000-2F5A-4E09-9F05-746BEFAFEDE5}"/>
              </a:ext>
            </a:extLst>
          </p:cNvPr>
          <p:cNvCxnSpPr>
            <a:cxnSpLocks/>
          </p:cNvCxnSpPr>
          <p:nvPr userDrawn="1"/>
        </p:nvCxnSpPr>
        <p:spPr bwMode="invGray">
          <a:xfrm>
            <a:off x="5053577" y="3565525"/>
            <a:ext cx="0" cy="25964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186975"/>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Speaker Intro">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1247776"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2" name="Title 1"/>
          <p:cNvSpPr>
            <a:spLocks noGrp="1"/>
          </p:cNvSpPr>
          <p:nvPr>
            <p:ph type="title"/>
          </p:nvPr>
        </p:nvSpPr>
        <p:spPr bwMode="invGray">
          <a:xfrm>
            <a:off x="450410" y="310896"/>
            <a:ext cx="11192256" cy="1197864"/>
          </a:xfrm>
          <a:prstGeom prst="rect">
            <a:avLst/>
          </a:prstGeo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6" name="Content Placeholder 5"/>
          <p:cNvSpPr>
            <a:spLocks noGrp="1"/>
          </p:cNvSpPr>
          <p:nvPr>
            <p:ph sz="quarter" idx="10" hasCustomPrompt="1"/>
          </p:nvPr>
        </p:nvSpPr>
        <p:spPr bwMode="invGray">
          <a:xfrm>
            <a:off x="1161236" y="3479247"/>
            <a:ext cx="4289780" cy="2175429"/>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6759933" y="3479247"/>
            <a:ext cx="4331827" cy="2175429"/>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867405" y="1755774"/>
            <a:ext cx="1632052" cy="1280160"/>
          </a:xfrm>
        </p:spPr>
        <p:txBody>
          <a:bodyPr anchor="ctr"/>
          <a:lstStyle>
            <a:lvl1pPr algn="ctr">
              <a:buNone/>
              <a:defRPr sz="1200"/>
            </a:lvl1pPr>
          </a:lstStyle>
          <a:p>
            <a:r>
              <a:rPr lang="en-US"/>
              <a:t>Place 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8468138" y="1755774"/>
            <a:ext cx="1632052" cy="1280160"/>
          </a:xfrm>
        </p:spPr>
        <p:txBody>
          <a:bodyPr anchor="ctr"/>
          <a:lstStyle>
            <a:lvl1pPr algn="ctr">
              <a:buNone/>
              <a:defRPr sz="1200"/>
            </a:lvl1pPr>
          </a:lstStyle>
          <a:p>
            <a:r>
              <a:rPr lang="en-US"/>
              <a:t>Place 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858580"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cxnSp>
        <p:nvCxnSpPr>
          <p:cNvPr id="14" name="Straight Connector 13">
            <a:extLst>
              <a:ext uri="{FF2B5EF4-FFF2-40B4-BE49-F238E27FC236}">
                <a16:creationId xmlns:a16="http://schemas.microsoft.com/office/drawing/2014/main" id="{E5822000-2F5A-4E09-9F05-746BEFAFEDE5}"/>
              </a:ext>
            </a:extLst>
          </p:cNvPr>
          <p:cNvCxnSpPr>
            <a:cxnSpLocks/>
          </p:cNvCxnSpPr>
          <p:nvPr userDrawn="1"/>
        </p:nvCxnSpPr>
        <p:spPr bwMode="invGray">
          <a:xfrm>
            <a:off x="6095467" y="1755775"/>
            <a:ext cx="0" cy="38989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742958"/>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Speaker Intro">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819144" y="1895882"/>
            <a:ext cx="1632052" cy="1280160"/>
          </a:xfrm>
        </p:spPr>
        <p:txBody>
          <a:bodyPr anchor="ctr"/>
          <a:lstStyle>
            <a:lvl1pPr algn="ctr">
              <a:buNone/>
              <a:defRPr sz="1200"/>
            </a:lvl1pPr>
          </a:lstStyle>
          <a:p>
            <a:r>
              <a:rPr lang="en-US"/>
              <a:t>Place 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718094" y="1895882"/>
            <a:ext cx="1632052" cy="1280160"/>
          </a:xfrm>
        </p:spPr>
        <p:txBody>
          <a:bodyPr anchor="ctr"/>
          <a:lstStyle>
            <a:lvl1pPr algn="ctr">
              <a:buNone/>
              <a:defRPr sz="1200"/>
            </a:lvl1pPr>
          </a:lstStyle>
          <a:p>
            <a:r>
              <a:rPr lang="en-US"/>
              <a:t>Place 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529763" y="1895882"/>
            <a:ext cx="1632052" cy="1280160"/>
          </a:xfrm>
        </p:spPr>
        <p:txBody>
          <a:bodyPr anchor="ctr"/>
          <a:lstStyle>
            <a:lvl1pPr algn="ctr">
              <a:buNone/>
              <a:defRPr sz="1200"/>
            </a:lvl1pPr>
          </a:lstStyle>
          <a:p>
            <a:r>
              <a:rPr lang="en-US"/>
              <a:t>Place 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546100" y="1936646"/>
            <a:ext cx="1111354" cy="111135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2" name="Title 1"/>
          <p:cNvSpPr>
            <a:spLocks noGrp="1"/>
          </p:cNvSpPr>
          <p:nvPr>
            <p:ph type="title"/>
          </p:nvPr>
        </p:nvSpPr>
        <p:spPr bwMode="invGray">
          <a:xfrm>
            <a:off x="450410" y="310896"/>
            <a:ext cx="11192256" cy="1197864"/>
          </a:xfrm>
          <a:prstGeom prst="rect">
            <a:avLst/>
          </a:prstGeo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6" name="Content Placeholder 5"/>
          <p:cNvSpPr>
            <a:spLocks noGrp="1"/>
          </p:cNvSpPr>
          <p:nvPr>
            <p:ph sz="quarter" idx="10" hasCustomPrompt="1"/>
          </p:nvPr>
        </p:nvSpPr>
        <p:spPr bwMode="invGray">
          <a:xfrm>
            <a:off x="459560" y="3479246"/>
            <a:ext cx="2987006"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4316212" y="3479246"/>
            <a:ext cx="3108527"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8172202" y="3479246"/>
            <a:ext cx="2989613"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436980" y="1936646"/>
            <a:ext cx="1111354" cy="111135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8262939" y="1933904"/>
            <a:ext cx="1114097" cy="11140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Tree>
    <p:extLst>
      <p:ext uri="{BB962C8B-B14F-4D97-AF65-F5344CB8AC3E}">
        <p14:creationId xmlns:p14="http://schemas.microsoft.com/office/powerpoint/2010/main" val="1923419469"/>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w/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7" y="310898"/>
            <a:ext cx="11192256" cy="1194927"/>
          </a:xfrm>
        </p:spPr>
        <p:txBody>
          <a:bodyPr>
            <a:noAutofit/>
          </a:bodyPr>
          <a:lstStyle/>
          <a:p>
            <a:r>
              <a:rPr lang="en-US"/>
              <a:t>Click to edit Master title style</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7" y="1655845"/>
            <a:ext cx="4306507" cy="3495862"/>
          </a:xfrm>
        </p:spPr>
        <p:txBody>
          <a:bodyPr>
            <a:noAutofit/>
          </a:bodyPr>
          <a:lstStyle>
            <a:lvl1pPr marL="226945" indent="-226945">
              <a:buFont typeface="Arial" panose="020B0604020202020204" pitchFamily="34" charset="0"/>
              <a:buChar char="•"/>
              <a:defRPr sz="1600" b="0"/>
            </a:lvl1pPr>
            <a:lvl2pPr marL="517370" indent="-234880">
              <a:buFont typeface="Century Gothic" panose="020B0502020202020204" pitchFamily="34" charset="0"/>
              <a:buChar char="–"/>
              <a:defRPr sz="1600"/>
            </a:lvl2pPr>
            <a:lvl3pPr marL="799860" indent="-228531">
              <a:buFont typeface="Century Gothic" panose="020B0502020202020204" pitchFamily="34" charset="0"/>
              <a:buChar char="–"/>
              <a:defRPr sz="1600"/>
            </a:lvl3pPr>
            <a:lvl4pPr marL="1083938" indent="-226945">
              <a:buFont typeface="Century Gothic" panose="020B0502020202020204" pitchFamily="34" charset="0"/>
              <a:buChar char="–"/>
              <a:defRPr sz="1600"/>
            </a:lvl4pPr>
            <a:lvl5pPr marL="1374363" indent="-23488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4846320" y="1661961"/>
            <a:ext cx="6816437" cy="3516868"/>
          </a:xfrm>
        </p:spPr>
        <p:txBody>
          <a:bodyPr>
            <a:noAutofit/>
          </a:bodyPr>
          <a:lstStyle>
            <a:lvl1pPr marL="0" indent="0">
              <a:buNone/>
              <a:defRPr sz="1200" b="1"/>
            </a:lvl1pPr>
            <a:lvl2pPr marL="284077" indent="0">
              <a:buNone/>
              <a:defRPr sz="1200"/>
            </a:lvl2pPr>
            <a:lvl3pPr marL="572915" indent="0">
              <a:buNone/>
              <a:defRPr sz="1200"/>
            </a:lvl3pPr>
            <a:lvl4pPr marL="856993" indent="0">
              <a:buNone/>
              <a:defRPr sz="1200"/>
            </a:lvl4pPr>
            <a:lvl5pPr marL="114107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03480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agline with photo">
    <p:bg>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1" y="0"/>
            <a:ext cx="5237163" cy="6858000"/>
          </a:xfrm>
          <a:solidFill>
            <a:schemeClr val="bg1">
              <a:lumMod val="95000"/>
            </a:schemeClr>
          </a:solidFill>
        </p:spPr>
        <p:txBody>
          <a:bodyPr anchor="ctr" anchorCtr="0"/>
          <a:lstStyle>
            <a:lvl1pPr>
              <a:lnSpc>
                <a:spcPct val="100000"/>
              </a:lnSpc>
              <a:defRPr/>
            </a:lvl1pPr>
          </a:lstStyle>
          <a:p>
            <a:endParaRPr lang="en-US"/>
          </a:p>
        </p:txBody>
      </p:sp>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9450" y="6401963"/>
            <a:ext cx="4766036" cy="214738"/>
          </a:xfrm>
        </p:spPr>
        <p:txBody>
          <a:bodyPr anchor="b" anchorCtr="0">
            <a:noAutofit/>
          </a:bodyPr>
          <a:lstStyle>
            <a:lvl1pPr marL="0" indent="0">
              <a:lnSpc>
                <a:spcPct val="100000"/>
              </a:lnSpc>
              <a:spcBef>
                <a:spcPts val="300"/>
              </a:spcBef>
              <a:spcAft>
                <a:spcPts val="0"/>
              </a:spcAft>
              <a:buFontTx/>
              <a:buNone/>
              <a:defRPr sz="600">
                <a:solidFill>
                  <a:schemeClr val="bg1"/>
                </a:solidFill>
              </a:defRPr>
            </a:lvl1pPr>
            <a:lvl2pPr marL="457063" indent="0">
              <a:lnSpc>
                <a:spcPct val="100000"/>
              </a:lnSpc>
              <a:buFontTx/>
              <a:buNone/>
              <a:defRPr sz="600"/>
            </a:lvl2pPr>
            <a:lvl3pPr marL="914126" indent="0">
              <a:lnSpc>
                <a:spcPct val="100000"/>
              </a:lnSpc>
              <a:buFontTx/>
              <a:buNone/>
              <a:defRPr sz="600"/>
            </a:lvl3pPr>
            <a:lvl4pPr marL="1371189" indent="0">
              <a:lnSpc>
                <a:spcPct val="100000"/>
              </a:lnSpc>
              <a:buFontTx/>
              <a:buNone/>
              <a:defRPr sz="600"/>
            </a:lvl4pPr>
            <a:lvl5pPr marL="1828251" indent="0">
              <a:lnSpc>
                <a:spcPct val="100000"/>
              </a:lnSpc>
              <a:buFontTx/>
              <a:buNone/>
              <a:defRPr sz="600"/>
            </a:lvl5pPr>
          </a:lstStyle>
          <a:p>
            <a:pPr lvl="0"/>
            <a:r>
              <a:rPr lang="en-US"/>
              <a:t>Click to edit Master text styles</a:t>
            </a:r>
          </a:p>
        </p:txBody>
      </p:sp>
      <p:sp>
        <p:nvSpPr>
          <p:cNvPr id="2" name="Title 1">
            <a:extLst>
              <a:ext uri="{FF2B5EF4-FFF2-40B4-BE49-F238E27FC236}">
                <a16:creationId xmlns:a16="http://schemas.microsoft.com/office/drawing/2014/main" id="{3DDFF7EC-6678-497D-A6C8-65041DFB421B}"/>
              </a:ext>
            </a:extLst>
          </p:cNvPr>
          <p:cNvSpPr>
            <a:spLocks noGrp="1"/>
          </p:cNvSpPr>
          <p:nvPr>
            <p:ph type="title"/>
          </p:nvPr>
        </p:nvSpPr>
        <p:spPr>
          <a:xfrm>
            <a:off x="455558" y="412270"/>
            <a:ext cx="6181725" cy="2635731"/>
          </a:xfrm>
        </p:spPr>
        <p:txBody>
          <a:bodyPr/>
          <a:lstStyle>
            <a:lvl1pPr>
              <a:lnSpc>
                <a:spcPct val="80000"/>
              </a:lnSpc>
              <a:defRPr sz="6798">
                <a:solidFill>
                  <a:schemeClr val="bg1"/>
                </a:solidFill>
              </a:defRPr>
            </a:lvl1pPr>
          </a:lstStyle>
          <a:p>
            <a:r>
              <a:rPr lang="en-US"/>
              <a:t>Click to edit Master title style</a:t>
            </a:r>
          </a:p>
        </p:txBody>
      </p:sp>
      <p:pic>
        <p:nvPicPr>
          <p:cNvPr id="9" name="Picture 8">
            <a:extLst>
              <a:ext uri="{FF2B5EF4-FFF2-40B4-BE49-F238E27FC236}">
                <a16:creationId xmlns:a16="http://schemas.microsoft.com/office/drawing/2014/main" id="{ED2DA47C-926A-4013-BDFD-169260A1CE70}"/>
              </a:ext>
            </a:extLst>
          </p:cNvPr>
          <p:cNvPicPr>
            <a:picLocks noChangeAspect="1"/>
          </p:cNvPicPr>
          <p:nvPr userDrawn="1"/>
        </p:nvPicPr>
        <p:blipFill>
          <a:blip r:embed="rId2"/>
          <a:srcRect/>
          <a:stretch/>
        </p:blipFill>
        <p:spPr>
          <a:xfrm>
            <a:off x="478373" y="6354439"/>
            <a:ext cx="980589" cy="282164"/>
          </a:xfrm>
          <a:prstGeom prst="rect">
            <a:avLst/>
          </a:prstGeom>
        </p:spPr>
      </p:pic>
    </p:spTree>
    <p:extLst>
      <p:ext uri="{BB962C8B-B14F-4D97-AF65-F5344CB8AC3E}">
        <p14:creationId xmlns:p14="http://schemas.microsoft.com/office/powerpoint/2010/main" val="378514625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 picture full ble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1" y="0"/>
            <a:ext cx="12188825" cy="6858000"/>
          </a:xfrm>
          <a:solidFill>
            <a:schemeClr val="bg1">
              <a:lumMod val="95000"/>
            </a:schemeClr>
          </a:solidFill>
        </p:spPr>
        <p:txBody>
          <a:bodyPr anchor="ctr" anchorCtr="0"/>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036716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 picture full bleed-White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1" y="0"/>
            <a:ext cx="12188825" cy="6858000"/>
          </a:xfrm>
          <a:solidFill>
            <a:schemeClr val="bg1">
              <a:lumMod val="95000"/>
            </a:schemeClr>
          </a:solidFill>
        </p:spPr>
        <p:txBody>
          <a:bodyPr anchor="ctr" anchorCtr="0"/>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a:xfrm>
            <a:off x="449252" y="311377"/>
            <a:ext cx="5573724" cy="119588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007875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a:xfrm>
            <a:off x="449252" y="364717"/>
            <a:ext cx="10366716" cy="1195883"/>
          </a:xfrm>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t>01</a:t>
            </a:r>
          </a:p>
        </p:txBody>
      </p:sp>
      <p:sp>
        <p:nvSpPr>
          <p:cNvPr id="22" name="Text Placeholder 24">
            <a:extLst>
              <a:ext uri="{FF2B5EF4-FFF2-40B4-BE49-F238E27FC236}">
                <a16:creationId xmlns:a16="http://schemas.microsoft.com/office/drawing/2014/main" id="{D7B3D0DB-2EA9-49C1-88C4-F55FD4E33E62}"/>
              </a:ext>
            </a:extLst>
          </p:cNvPr>
          <p:cNvSpPr>
            <a:spLocks noGrp="1"/>
          </p:cNvSpPr>
          <p:nvPr>
            <p:ph type="body" sz="quarter" idx="15"/>
          </p:nvPr>
        </p:nvSpPr>
        <p:spPr>
          <a:xfrm>
            <a:off x="3964966" y="2401155"/>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3" name="Straight Connector 22">
            <a:extLst>
              <a:ext uri="{FF2B5EF4-FFF2-40B4-BE49-F238E27FC236}">
                <a16:creationId xmlns:a16="http://schemas.microsoft.com/office/drawing/2014/main" id="{96A3B837-23DB-4327-B614-EF560D51698F}"/>
              </a:ext>
            </a:extLst>
          </p:cNvPr>
          <p:cNvCxnSpPr/>
          <p:nvPr userDrawn="1"/>
        </p:nvCxnSpPr>
        <p:spPr>
          <a:xfrm>
            <a:off x="4067598"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C12A34-72F3-4954-BE69-BD4660B366D6}"/>
              </a:ext>
            </a:extLst>
          </p:cNvPr>
          <p:cNvCxnSpPr/>
          <p:nvPr userDrawn="1"/>
        </p:nvCxnSpPr>
        <p:spPr>
          <a:xfrm>
            <a:off x="4067598"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p:nvPr>
        </p:nvSpPr>
        <p:spPr>
          <a:xfrm>
            <a:off x="3958613"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9A005C46-9AA9-4FE7-A3B8-8F94A2774839}"/>
              </a:ext>
            </a:extLst>
          </p:cNvPr>
          <p:cNvSpPr txBox="1"/>
          <p:nvPr userDrawn="1"/>
        </p:nvSpPr>
        <p:spPr>
          <a:xfrm>
            <a:off x="3971124" y="1867003"/>
            <a:ext cx="357790" cy="276999"/>
          </a:xfrm>
          <a:prstGeom prst="rect">
            <a:avLst/>
          </a:prstGeom>
          <a:noFill/>
        </p:spPr>
        <p:txBody>
          <a:bodyPr wrap="none" rtlCol="0">
            <a:spAutoFit/>
          </a:bodyPr>
          <a:lstStyle/>
          <a:p>
            <a:pPr algn="l"/>
            <a:r>
              <a:rPr lang="en-US" sz="1200" b="1"/>
              <a:t>02</a:t>
            </a:r>
          </a:p>
        </p:txBody>
      </p:sp>
      <p:sp>
        <p:nvSpPr>
          <p:cNvPr id="27" name="Text Placeholder 24">
            <a:extLst>
              <a:ext uri="{FF2B5EF4-FFF2-40B4-BE49-F238E27FC236}">
                <a16:creationId xmlns:a16="http://schemas.microsoft.com/office/drawing/2014/main" id="{56437212-975C-442C-B415-339DBB038579}"/>
              </a:ext>
            </a:extLst>
          </p:cNvPr>
          <p:cNvSpPr>
            <a:spLocks noGrp="1"/>
          </p:cNvSpPr>
          <p:nvPr>
            <p:ph type="body" sz="quarter" idx="17"/>
          </p:nvPr>
        </p:nvSpPr>
        <p:spPr>
          <a:xfrm>
            <a:off x="7467215" y="2401155"/>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8" name="Straight Connector 27">
            <a:extLst>
              <a:ext uri="{FF2B5EF4-FFF2-40B4-BE49-F238E27FC236}">
                <a16:creationId xmlns:a16="http://schemas.microsoft.com/office/drawing/2014/main" id="{5C9E2048-3D9A-4D10-B4D3-55885C5C4A16}"/>
              </a:ext>
            </a:extLst>
          </p:cNvPr>
          <p:cNvCxnSpPr/>
          <p:nvPr userDrawn="1"/>
        </p:nvCxnSpPr>
        <p:spPr>
          <a:xfrm>
            <a:off x="7569847"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1BED94-D114-4634-8456-103C4CFAF80E}"/>
              </a:ext>
            </a:extLst>
          </p:cNvPr>
          <p:cNvCxnSpPr/>
          <p:nvPr userDrawn="1"/>
        </p:nvCxnSpPr>
        <p:spPr>
          <a:xfrm>
            <a:off x="7569847"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p:nvPr>
        </p:nvSpPr>
        <p:spPr>
          <a:xfrm>
            <a:off x="7460862" y="3298877"/>
            <a:ext cx="3355106"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Box 30">
            <a:extLst>
              <a:ext uri="{FF2B5EF4-FFF2-40B4-BE49-F238E27FC236}">
                <a16:creationId xmlns:a16="http://schemas.microsoft.com/office/drawing/2014/main" id="{CE135130-1BC5-4C60-BE93-18D4142CE74D}"/>
              </a:ext>
            </a:extLst>
          </p:cNvPr>
          <p:cNvSpPr txBox="1"/>
          <p:nvPr userDrawn="1"/>
        </p:nvSpPr>
        <p:spPr>
          <a:xfrm>
            <a:off x="7473373" y="1867003"/>
            <a:ext cx="357790" cy="276999"/>
          </a:xfrm>
          <a:prstGeom prst="rect">
            <a:avLst/>
          </a:prstGeom>
          <a:noFill/>
        </p:spPr>
        <p:txBody>
          <a:bodyPr wrap="none" rtlCol="0">
            <a:spAutoFit/>
          </a:bodyPr>
          <a:lstStyle/>
          <a:p>
            <a:pPr algn="l"/>
            <a:r>
              <a:rPr lang="en-US" sz="1200" b="1"/>
              <a:t>03</a:t>
            </a:r>
          </a:p>
        </p:txBody>
      </p:sp>
    </p:spTree>
    <p:extLst>
      <p:ext uri="{BB962C8B-B14F-4D97-AF65-F5344CB8AC3E}">
        <p14:creationId xmlns:p14="http://schemas.microsoft.com/office/powerpoint/2010/main" val="10362115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d Layout">
    <p:spTree>
      <p:nvGrpSpPr>
        <p:cNvPr id="1" name=""/>
        <p:cNvGrpSpPr/>
        <p:nvPr/>
      </p:nvGrpSpPr>
      <p:grpSpPr>
        <a:xfrm>
          <a:off x="0" y="0"/>
          <a:ext cx="0" cy="0"/>
          <a:chOff x="0" y="0"/>
          <a:chExt cx="0" cy="0"/>
        </a:xfrm>
      </p:grpSpPr>
      <p:pic>
        <p:nvPicPr>
          <p:cNvPr id="7" name="Picture 6" descr="A person in front of a red bus&#10;&#10;Description automatically generated with medium confidence">
            <a:extLst>
              <a:ext uri="{FF2B5EF4-FFF2-40B4-BE49-F238E27FC236}">
                <a16:creationId xmlns:a16="http://schemas.microsoft.com/office/drawing/2014/main" id="{D8F609A2-217B-4D8D-9601-5001A65DE5C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36"/>
            <a:ext cx="12188825" cy="6857929"/>
          </a:xfrm>
          <a:prstGeom prst="rect">
            <a:avLst/>
          </a:prstGeom>
        </p:spPr>
      </p:pic>
    </p:spTree>
    <p:extLst>
      <p:ext uri="{BB962C8B-B14F-4D97-AF65-F5344CB8AC3E}">
        <p14:creationId xmlns:p14="http://schemas.microsoft.com/office/powerpoint/2010/main" val="380766818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_Slide_Dark">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10" y="3911228"/>
            <a:ext cx="7839329" cy="1325880"/>
          </a:xfrm>
        </p:spPr>
        <p:txBody>
          <a:bodyPr anchor="b">
            <a:noAutofit/>
          </a:bodyPr>
          <a:lstStyle>
            <a:lvl1pPr>
              <a:lnSpc>
                <a:spcPct val="100000"/>
              </a:lnSpc>
              <a:defRPr sz="4499">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10" y="5386233"/>
            <a:ext cx="7839329"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194113770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Section_Slide_Small 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B097A8A-5F5A-410E-A527-3420D0786654}"/>
              </a:ext>
            </a:extLst>
          </p:cNvPr>
          <p:cNvSpPr>
            <a:spLocks noGrp="1"/>
          </p:cNvSpPr>
          <p:nvPr>
            <p:ph type="pic" sz="quarter" idx="11"/>
          </p:nvPr>
        </p:nvSpPr>
        <p:spPr>
          <a:xfrm>
            <a:off x="9664700" y="0"/>
            <a:ext cx="2524125" cy="6858000"/>
          </a:xfrm>
          <a:solidFill>
            <a:schemeClr val="bg1">
              <a:lumMod val="95000"/>
            </a:schemeClr>
          </a:solidFill>
        </p:spPr>
        <p:txBody>
          <a:bodyPr anchor="ctr" anchorCtr="0"/>
          <a:lstStyle/>
          <a:p>
            <a:endParaRPr lang="en-US"/>
          </a:p>
        </p:txBody>
      </p:sp>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10" y="3911228"/>
            <a:ext cx="7839329" cy="1325880"/>
          </a:xfrm>
        </p:spPr>
        <p:txBody>
          <a:bodyPr anchor="b">
            <a:noAutofit/>
          </a:bodyPr>
          <a:lstStyle>
            <a:lvl1pPr>
              <a:lnSpc>
                <a:spcPct val="100000"/>
              </a:lnSpc>
              <a:defRPr sz="4499">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10" y="5386233"/>
            <a:ext cx="7839329"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220651460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1143439" y="1627423"/>
            <a:ext cx="9789675" cy="1325880"/>
          </a:xfrm>
        </p:spPr>
        <p:txBody>
          <a:bodyPr anchor="t">
            <a:noAutofit/>
          </a:bodyPr>
          <a:lstStyle>
            <a:lvl1pPr>
              <a:lnSpc>
                <a:spcPct val="100000"/>
              </a:lnSpc>
              <a:defRPr sz="3199">
                <a:solidFill>
                  <a:schemeClr val="bg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1168319" y="4553744"/>
            <a:ext cx="8361445" cy="623888"/>
          </a:xfrm>
        </p:spPr>
        <p:txBody>
          <a:bodyPr>
            <a:noAutofit/>
          </a:bodyPr>
          <a:lstStyle>
            <a:lvl1pPr marL="112679" indent="-112679">
              <a:lnSpc>
                <a:spcPct val="100000"/>
              </a:lnSpc>
              <a:buClr>
                <a:schemeClr val="bg1"/>
              </a:buClr>
              <a:buFont typeface="Arial" panose="020B0604020202020204" pitchFamily="34" charset="0"/>
              <a:buChar char="—"/>
              <a:defRPr sz="1400">
                <a:solidFill>
                  <a:schemeClr val="bg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52656" y="1192574"/>
            <a:ext cx="396850" cy="320040"/>
          </a:xfrm>
          <a:prstGeom prst="rect">
            <a:avLst/>
          </a:prstGeom>
        </p:spPr>
      </p:pic>
    </p:spTree>
    <p:extLst>
      <p:ext uri="{BB962C8B-B14F-4D97-AF65-F5344CB8AC3E}">
        <p14:creationId xmlns:p14="http://schemas.microsoft.com/office/powerpoint/2010/main" val="385132837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57285" y="1627423"/>
            <a:ext cx="8375767" cy="1325880"/>
          </a:xfrm>
        </p:spPr>
        <p:txBody>
          <a:bodyPr anchor="t">
            <a:noAutofit/>
          </a:bodyPr>
          <a:lstStyle>
            <a:lvl1pPr>
              <a:lnSpc>
                <a:spcPct val="100000"/>
              </a:lnSpc>
              <a:defRPr sz="4999">
                <a:solidFill>
                  <a:schemeClr val="bg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82164" y="4553744"/>
            <a:ext cx="8350949" cy="623888"/>
          </a:xfrm>
        </p:spPr>
        <p:txBody>
          <a:bodyPr>
            <a:noAutofit/>
          </a:bodyPr>
          <a:lstStyle>
            <a:lvl1pPr marL="112679" indent="-112679">
              <a:lnSpc>
                <a:spcPct val="100000"/>
              </a:lnSpc>
              <a:buClr>
                <a:schemeClr val="bg1"/>
              </a:buClr>
              <a:buFont typeface="Arial" panose="020B0604020202020204" pitchFamily="34" charset="0"/>
              <a:buChar char="—"/>
              <a:defRPr sz="1400">
                <a:solidFill>
                  <a:schemeClr val="bg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66503" y="1192574"/>
            <a:ext cx="396850" cy="320040"/>
          </a:xfrm>
          <a:prstGeom prst="rect">
            <a:avLst/>
          </a:prstGeom>
        </p:spPr>
      </p:pic>
    </p:spTree>
    <p:extLst>
      <p:ext uri="{BB962C8B-B14F-4D97-AF65-F5344CB8AC3E}">
        <p14:creationId xmlns:p14="http://schemas.microsoft.com/office/powerpoint/2010/main" val="84084530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6" y="1682998"/>
            <a:ext cx="9375775" cy="1325880"/>
          </a:xfrm>
        </p:spPr>
        <p:txBody>
          <a:bodyPr anchor="b">
            <a:noAutofit/>
          </a:bodyPr>
          <a:lstStyle>
            <a:lvl1pPr>
              <a:lnSpc>
                <a:spcPct val="100000"/>
              </a:lnSpc>
              <a:defRPr sz="4499">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6" y="2988042"/>
            <a:ext cx="9375775"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a:srcRect/>
          <a:stretch/>
        </p:blipFill>
        <p:spPr>
          <a:xfrm>
            <a:off x="478373" y="6354439"/>
            <a:ext cx="980589" cy="282164"/>
          </a:xfrm>
          <a:prstGeom prst="rect">
            <a:avLst/>
          </a:prstGeom>
        </p:spPr>
      </p:pic>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1"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163942339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estion Slide">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6" y="1682998"/>
            <a:ext cx="9375775" cy="1325880"/>
          </a:xfrm>
        </p:spPr>
        <p:txBody>
          <a:bodyPr anchor="b">
            <a:noAutofit/>
          </a:bodyPr>
          <a:lstStyle>
            <a:lvl1pPr>
              <a:lnSpc>
                <a:spcPct val="100000"/>
              </a:lnSpc>
              <a:defRPr sz="4499">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6" y="2988042"/>
            <a:ext cx="9375775"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a:srcRect/>
          <a:stretch/>
        </p:blipFill>
        <p:spPr>
          <a:xfrm>
            <a:off x="478373" y="6354439"/>
            <a:ext cx="980589"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1" y="6408532"/>
            <a:ext cx="3091610" cy="214746"/>
          </a:xfrm>
          <a:prstGeom prst="rect">
            <a:avLst/>
          </a:prstGeom>
        </p:spPr>
        <p:txBody>
          <a:bodyPr vert="horz" lIns="91416" tIns="45708" rIns="91416" bIns="45708"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1"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28373165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ank You_1_Name">
    <p:bg>
      <p:bgPr>
        <a:solidFill>
          <a:schemeClr val="tx2"/>
        </a:solidFill>
        <a:effectLst/>
      </p:bgPr>
    </p:bg>
    <p:spTree>
      <p:nvGrpSpPr>
        <p:cNvPr id="1" name=""/>
        <p:cNvGrpSpPr/>
        <p:nvPr/>
      </p:nvGrpSpPr>
      <p:grpSpPr>
        <a:xfrm>
          <a:off x="0" y="0"/>
          <a:ext cx="0" cy="0"/>
          <a:chOff x="0" y="0"/>
          <a:chExt cx="0" cy="0"/>
        </a:xfrm>
      </p:grpSpPr>
      <p:pic>
        <p:nvPicPr>
          <p:cNvPr id="3" name="Picture 2" descr="A picture containing person, sky, outdoor, person&#10;&#10;Description automatically generated">
            <a:extLst>
              <a:ext uri="{FF2B5EF4-FFF2-40B4-BE49-F238E27FC236}">
                <a16:creationId xmlns:a16="http://schemas.microsoft.com/office/drawing/2014/main" id="{EF808782-CF0E-4EBC-83FE-98BE39F1FF5B}"/>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bwMode="gray">
          <a:xfrm>
            <a:off x="-1" y="0"/>
            <a:ext cx="12188825" cy="6856214"/>
          </a:xfrm>
          <a:prstGeom prst="rect">
            <a:avLst/>
          </a:prstGeom>
        </p:spPr>
      </p:pic>
      <p:sp>
        <p:nvSpPr>
          <p:cNvPr id="11" name="Rectangle 10">
            <a:extLst>
              <a:ext uri="{FF2B5EF4-FFF2-40B4-BE49-F238E27FC236}">
                <a16:creationId xmlns:a16="http://schemas.microsoft.com/office/drawing/2014/main" id="{07DFDB63-7693-430A-BC03-A0817A02FC02}"/>
              </a:ext>
            </a:extLst>
          </p:cNvPr>
          <p:cNvSpPr/>
          <p:nvPr userDrawn="1"/>
        </p:nvSpPr>
        <p:spPr bwMode="gray">
          <a:xfrm>
            <a:off x="-1" y="0"/>
            <a:ext cx="12188825" cy="6856214"/>
          </a:xfrm>
          <a:prstGeom prst="rect">
            <a:avLst/>
          </a:prstGeom>
          <a:gradFill flip="none" rotWithShape="1">
            <a:gsLst>
              <a:gs pos="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err="1"/>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0212" y="3247194"/>
            <a:ext cx="5016027" cy="1325880"/>
          </a:xfrm>
        </p:spPr>
        <p:txBody>
          <a:bodyPr wrap="square" anchor="b">
            <a:noAutofit/>
          </a:bodyPr>
          <a:lstStyle>
            <a:lvl1pPr>
              <a:lnSpc>
                <a:spcPct val="100000"/>
              </a:lnSpc>
              <a:defRPr sz="6398">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0212" y="4756690"/>
            <a:ext cx="5016027" cy="658813"/>
          </a:xfrm>
        </p:spPr>
        <p:txBody>
          <a:bodyPr wrap="square"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3"/>
          <a:srcRect/>
          <a:stretch/>
        </p:blipFill>
        <p:spPr bwMode="gray">
          <a:xfrm>
            <a:off x="428891" y="336108"/>
            <a:ext cx="1520560" cy="437540"/>
          </a:xfrm>
          <a:prstGeom prst="rect">
            <a:avLst/>
          </a:prstGeom>
        </p:spPr>
      </p:pic>
    </p:spTree>
    <p:extLst>
      <p:ext uri="{BB962C8B-B14F-4D97-AF65-F5344CB8AC3E}">
        <p14:creationId xmlns:p14="http://schemas.microsoft.com/office/powerpoint/2010/main" val="152780397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hank You_Brand Blue">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0212" y="3247194"/>
            <a:ext cx="5016027" cy="1325880"/>
          </a:xfrm>
        </p:spPr>
        <p:txBody>
          <a:bodyPr wrap="square" anchor="b">
            <a:noAutofit/>
          </a:bodyPr>
          <a:lstStyle>
            <a:lvl1pPr>
              <a:lnSpc>
                <a:spcPct val="100000"/>
              </a:lnSpc>
              <a:defRPr sz="6398">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0212" y="4756690"/>
            <a:ext cx="5016027" cy="658813"/>
          </a:xfrm>
        </p:spPr>
        <p:txBody>
          <a:bodyPr wrap="square"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2"/>
          <a:srcRect/>
          <a:stretch/>
        </p:blipFill>
        <p:spPr bwMode="gray">
          <a:xfrm>
            <a:off x="428891" y="336108"/>
            <a:ext cx="1520560" cy="437540"/>
          </a:xfrm>
          <a:prstGeom prst="rect">
            <a:avLst/>
          </a:prstGeom>
        </p:spPr>
      </p:pic>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err="1"/>
          </a:p>
        </p:txBody>
      </p:sp>
    </p:spTree>
    <p:extLst>
      <p:ext uri="{BB962C8B-B14F-4D97-AF65-F5344CB8AC3E}">
        <p14:creationId xmlns:p14="http://schemas.microsoft.com/office/powerpoint/2010/main" val="149075616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Now logo">
    <p:bg>
      <p:bgPr>
        <a:solidFill>
          <a:schemeClr val="tx2"/>
        </a:solidFill>
        <a:effectLst/>
      </p:bgPr>
    </p:bg>
    <p:spTree>
      <p:nvGrpSpPr>
        <p:cNvPr id="1" name=""/>
        <p:cNvGrpSpPr/>
        <p:nvPr/>
      </p:nvGrpSpPr>
      <p:grpSpPr>
        <a:xfrm>
          <a:off x="0" y="0"/>
          <a:ext cx="0" cy="0"/>
          <a:chOff x="0" y="0"/>
          <a:chExt cx="0" cy="0"/>
        </a:xfrm>
      </p:grpSpPr>
      <p:pic>
        <p:nvPicPr>
          <p:cNvPr id="11" name="Picture 10" descr="A picture containing text, clipart&#10;&#10;Description automatically generated">
            <a:extLst>
              <a:ext uri="{FF2B5EF4-FFF2-40B4-BE49-F238E27FC236}">
                <a16:creationId xmlns:a16="http://schemas.microsoft.com/office/drawing/2014/main" id="{7C8ABF82-3299-4F7C-B841-24D506A241D5}"/>
              </a:ext>
            </a:extLst>
          </p:cNvPr>
          <p:cNvPicPr>
            <a:picLocks noChangeAspect="1"/>
          </p:cNvPicPr>
          <p:nvPr userDrawn="1"/>
        </p:nvPicPr>
        <p:blipFill>
          <a:blip r:embed="rId2"/>
          <a:stretch>
            <a:fillRect/>
          </a:stretch>
        </p:blipFill>
        <p:spPr bwMode="black">
          <a:xfrm>
            <a:off x="2812775" y="2221387"/>
            <a:ext cx="6549887" cy="1884725"/>
          </a:xfrm>
          <a:prstGeom prst="rect">
            <a:avLst/>
          </a:prstGeom>
        </p:spPr>
      </p:pic>
    </p:spTree>
    <p:extLst>
      <p:ext uri="{BB962C8B-B14F-4D97-AF65-F5344CB8AC3E}">
        <p14:creationId xmlns:p14="http://schemas.microsoft.com/office/powerpoint/2010/main" val="299732935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a:xfrm>
            <a:off x="449252" y="364717"/>
            <a:ext cx="10629764" cy="1195883"/>
          </a:xfrm>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2410803"/>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3263893" y="2401155"/>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2410803"/>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3257540"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867003"/>
            <a:ext cx="357790" cy="276999"/>
          </a:xfrm>
          <a:prstGeom prst="rect">
            <a:avLst/>
          </a:prstGeom>
          <a:noFill/>
        </p:spPr>
        <p:txBody>
          <a:bodyPr wrap="none" rtlCol="0">
            <a:spAutoFit/>
          </a:bodyPr>
          <a:lstStyle/>
          <a:p>
            <a:pPr algn="l"/>
            <a:r>
              <a:rPr lang="en-US" sz="1200" b="1"/>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6068418" y="2401155"/>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2410803"/>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6062065"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867003"/>
            <a:ext cx="357790" cy="276999"/>
          </a:xfrm>
          <a:prstGeom prst="rect">
            <a:avLst/>
          </a:prstGeom>
          <a:noFill/>
        </p:spPr>
        <p:txBody>
          <a:bodyPr wrap="none" rtlCol="0">
            <a:spAutoFit/>
          </a:bodyPr>
          <a:lstStyle/>
          <a:p>
            <a:pPr algn="l"/>
            <a:r>
              <a:rPr lang="en-US" sz="1200" b="1"/>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8879296" y="2401155"/>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2410803"/>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8872943" y="3298877"/>
            <a:ext cx="2206072" cy="287014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867003"/>
            <a:ext cx="357790" cy="276999"/>
          </a:xfrm>
          <a:prstGeom prst="rect">
            <a:avLst/>
          </a:prstGeom>
          <a:noFill/>
        </p:spPr>
        <p:txBody>
          <a:bodyPr wrap="none" rtlCol="0">
            <a:spAutoFit/>
          </a:bodyPr>
          <a:lstStyle/>
          <a:p>
            <a:pPr algn="l"/>
            <a:r>
              <a:rPr lang="en-US" sz="1200" b="1"/>
              <a:t>04</a:t>
            </a:r>
          </a:p>
        </p:txBody>
      </p:sp>
    </p:spTree>
    <p:extLst>
      <p:ext uri="{BB962C8B-B14F-4D97-AF65-F5344CB8AC3E}">
        <p14:creationId xmlns:p14="http://schemas.microsoft.com/office/powerpoint/2010/main" val="262594480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o not use">
    <p:bg>
      <p:bgPr>
        <a:solidFill>
          <a:schemeClr val="accent5"/>
        </a:solidFill>
        <a:effectLst/>
      </p:bgPr>
    </p:bg>
    <p:spTree>
      <p:nvGrpSpPr>
        <p:cNvPr id="1" name=""/>
        <p:cNvGrpSpPr/>
        <p:nvPr/>
      </p:nvGrpSpPr>
      <p:grpSpPr>
        <a:xfrm>
          <a:off x="0" y="0"/>
          <a:ext cx="0" cy="0"/>
          <a:chOff x="0" y="0"/>
          <a:chExt cx="0" cy="0"/>
        </a:xfrm>
      </p:grpSpPr>
      <p:sp>
        <p:nvSpPr>
          <p:cNvPr id="7" name="Rectangle 6"/>
          <p:cNvSpPr/>
          <p:nvPr userDrawn="1"/>
        </p:nvSpPr>
        <p:spPr bwMode="ltGray">
          <a:xfrm>
            <a:off x="1"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lvl="0" algn="ctr"/>
            <a:endParaRPr lang="en-US" sz="3598"/>
          </a:p>
        </p:txBody>
      </p:sp>
      <p:sp>
        <p:nvSpPr>
          <p:cNvPr id="8" name="TextBox 7"/>
          <p:cNvSpPr txBox="1"/>
          <p:nvPr/>
        </p:nvSpPr>
        <p:spPr bwMode="gray">
          <a:xfrm>
            <a:off x="1453956" y="2907634"/>
            <a:ext cx="9280920" cy="1200072"/>
          </a:xfrm>
          <a:prstGeom prst="rect">
            <a:avLst/>
          </a:prstGeom>
          <a:noFill/>
        </p:spPr>
        <p:txBody>
          <a:bodyPr wrap="square" rtlCol="0">
            <a:noAutofit/>
          </a:bodyPr>
          <a:lstStyle/>
          <a:p>
            <a:pPr algn="ctr"/>
            <a:r>
              <a:rPr lang="en-US" sz="3598">
                <a:solidFill>
                  <a:schemeClr val="tx1"/>
                </a:solidFill>
              </a:rPr>
              <a:t>Do</a:t>
            </a:r>
            <a:r>
              <a:rPr lang="en-US" sz="3598" baseline="0">
                <a:solidFill>
                  <a:schemeClr val="tx1"/>
                </a:solidFill>
              </a:rPr>
              <a:t> not use this layout. For visual reference in layout masters only.</a:t>
            </a:r>
            <a:endParaRPr lang="en-US" sz="3598">
              <a:solidFill>
                <a:schemeClr val="tx1"/>
              </a:solidFill>
            </a:endParaRPr>
          </a:p>
        </p:txBody>
      </p:sp>
    </p:spTree>
    <p:extLst>
      <p:ext uri="{BB962C8B-B14F-4D97-AF65-F5344CB8AC3E}">
        <p14:creationId xmlns:p14="http://schemas.microsoft.com/office/powerpoint/2010/main" val="83475254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H1 - Type Only - One Line" type="tx">
  <p:cSld name="H1 - Type Only - One Line">
    <p:bg>
      <p:bgPr>
        <a:solidFill>
          <a:srgbClr val="032D42"/>
        </a:solidFill>
        <a:effectLst/>
      </p:bgPr>
    </p:bg>
    <p:spTree>
      <p:nvGrpSpPr>
        <p:cNvPr id="1" name="Shape 537"/>
        <p:cNvGrpSpPr/>
        <p:nvPr/>
      </p:nvGrpSpPr>
      <p:grpSpPr>
        <a:xfrm>
          <a:off x="0" y="0"/>
          <a:ext cx="0" cy="0"/>
          <a:chOff x="0" y="0"/>
          <a:chExt cx="0" cy="0"/>
        </a:xfrm>
      </p:grpSpPr>
      <p:sp>
        <p:nvSpPr>
          <p:cNvPr id="538" name="Google Shape;538;p63"/>
          <p:cNvSpPr txBox="1">
            <a:spLocks noGrp="1"/>
          </p:cNvSpPr>
          <p:nvPr>
            <p:ph type="body" idx="1"/>
          </p:nvPr>
        </p:nvSpPr>
        <p:spPr>
          <a:xfrm>
            <a:off x="566897" y="2760983"/>
            <a:ext cx="11055032" cy="1984801"/>
          </a:xfrm>
          <a:prstGeom prst="rect">
            <a:avLst/>
          </a:prstGeom>
          <a:noFill/>
          <a:ln>
            <a:noFill/>
          </a:ln>
        </p:spPr>
        <p:txBody>
          <a:bodyPr spcFirstLastPara="1" wrap="square" lIns="68625" tIns="68625" rIns="68625" bIns="68625" anchor="t" anchorCtr="0">
            <a:spAutoFit/>
          </a:bodyPr>
          <a:lstStyle>
            <a:lvl1pPr marL="609265" lvl="0" indent="-304633" algn="ctr">
              <a:lnSpc>
                <a:spcPct val="75000"/>
              </a:lnSpc>
              <a:spcBef>
                <a:spcPts val="0"/>
              </a:spcBef>
              <a:spcAft>
                <a:spcPts val="0"/>
              </a:spcAft>
              <a:buClr>
                <a:srgbClr val="86ED78"/>
              </a:buClr>
              <a:buSzPts val="12000"/>
              <a:buFont typeface="Helvetica Neue"/>
              <a:buNone/>
              <a:defRPr sz="15991" b="1">
                <a:solidFill>
                  <a:srgbClr val="86ED78"/>
                </a:solidFill>
                <a:latin typeface="Helvetica Neue"/>
                <a:ea typeface="Helvetica Neue"/>
                <a:cs typeface="Helvetica Neue"/>
                <a:sym typeface="Helvetica Neue"/>
              </a:defRPr>
            </a:lvl1pPr>
            <a:lvl2pPr marL="1218529" lvl="1" indent="-448486" algn="l">
              <a:lnSpc>
                <a:spcPct val="90000"/>
              </a:lnSpc>
              <a:spcBef>
                <a:spcPts val="2265"/>
              </a:spcBef>
              <a:spcAft>
                <a:spcPts val="0"/>
              </a:spcAft>
              <a:buClr>
                <a:srgbClr val="000000"/>
              </a:buClr>
              <a:buSzPts val="1700"/>
              <a:buChar char="•"/>
              <a:defRPr/>
            </a:lvl2pPr>
            <a:lvl3pPr marL="1827794" lvl="2" indent="-448486" algn="l">
              <a:lnSpc>
                <a:spcPct val="90000"/>
              </a:lnSpc>
              <a:spcBef>
                <a:spcPts val="2265"/>
              </a:spcBef>
              <a:spcAft>
                <a:spcPts val="0"/>
              </a:spcAft>
              <a:buClr>
                <a:srgbClr val="000000"/>
              </a:buClr>
              <a:buSzPts val="1700"/>
              <a:buChar char="•"/>
              <a:defRPr/>
            </a:lvl3pPr>
            <a:lvl4pPr marL="2437059" lvl="3" indent="-448486" algn="l">
              <a:lnSpc>
                <a:spcPct val="90000"/>
              </a:lnSpc>
              <a:spcBef>
                <a:spcPts val="2265"/>
              </a:spcBef>
              <a:spcAft>
                <a:spcPts val="0"/>
              </a:spcAft>
              <a:buClr>
                <a:srgbClr val="000000"/>
              </a:buClr>
              <a:buSzPts val="1700"/>
              <a:buChar char="•"/>
              <a:defRPr/>
            </a:lvl4pPr>
            <a:lvl5pPr marL="3046324" lvl="4" indent="-448486" algn="l">
              <a:lnSpc>
                <a:spcPct val="90000"/>
              </a:lnSpc>
              <a:spcBef>
                <a:spcPts val="2265"/>
              </a:spcBef>
              <a:spcAft>
                <a:spcPts val="0"/>
              </a:spcAft>
              <a:buClr>
                <a:srgbClr val="000000"/>
              </a:buClr>
              <a:buSzPts val="1700"/>
              <a:buChar char="•"/>
              <a:defRPr/>
            </a:lvl5pPr>
            <a:lvl6pPr marL="3655589" lvl="5" indent="-448486" algn="l">
              <a:lnSpc>
                <a:spcPct val="90000"/>
              </a:lnSpc>
              <a:spcBef>
                <a:spcPts val="2265"/>
              </a:spcBef>
              <a:spcAft>
                <a:spcPts val="0"/>
              </a:spcAft>
              <a:buClr>
                <a:srgbClr val="000000"/>
              </a:buClr>
              <a:buSzPts val="1700"/>
              <a:buChar char="•"/>
              <a:defRPr/>
            </a:lvl6pPr>
            <a:lvl7pPr marL="4264853" lvl="6" indent="-448486" algn="l">
              <a:lnSpc>
                <a:spcPct val="90000"/>
              </a:lnSpc>
              <a:spcBef>
                <a:spcPts val="2265"/>
              </a:spcBef>
              <a:spcAft>
                <a:spcPts val="0"/>
              </a:spcAft>
              <a:buClr>
                <a:srgbClr val="000000"/>
              </a:buClr>
              <a:buSzPts val="1700"/>
              <a:buChar char="•"/>
              <a:defRPr/>
            </a:lvl7pPr>
            <a:lvl8pPr marL="4874118" lvl="7" indent="-448486" algn="l">
              <a:lnSpc>
                <a:spcPct val="90000"/>
              </a:lnSpc>
              <a:spcBef>
                <a:spcPts val="2265"/>
              </a:spcBef>
              <a:spcAft>
                <a:spcPts val="0"/>
              </a:spcAft>
              <a:buClr>
                <a:srgbClr val="000000"/>
              </a:buClr>
              <a:buSzPts val="1700"/>
              <a:buChar char="•"/>
              <a:defRPr/>
            </a:lvl8pPr>
            <a:lvl9pPr marL="5483382" lvl="8" indent="-448486" algn="l">
              <a:lnSpc>
                <a:spcPct val="90000"/>
              </a:lnSpc>
              <a:spcBef>
                <a:spcPts val="2265"/>
              </a:spcBef>
              <a:spcAft>
                <a:spcPts val="0"/>
              </a:spcAft>
              <a:buClr>
                <a:srgbClr val="000000"/>
              </a:buClr>
              <a:buSzPts val="1700"/>
              <a:buChar char="•"/>
              <a:defRPr/>
            </a:lvl9pPr>
          </a:lstStyle>
          <a:p>
            <a:endParaRPr/>
          </a:p>
        </p:txBody>
      </p:sp>
      <p:sp>
        <p:nvSpPr>
          <p:cNvPr id="539" name="Google Shape;539;p63"/>
          <p:cNvSpPr txBox="1">
            <a:spLocks noGrp="1"/>
          </p:cNvSpPr>
          <p:nvPr>
            <p:ph type="sldNum" idx="12"/>
          </p:nvPr>
        </p:nvSpPr>
        <p:spPr>
          <a:xfrm>
            <a:off x="8442142" y="6148558"/>
            <a:ext cx="290432" cy="415589"/>
          </a:xfrm>
          <a:prstGeom prst="rect">
            <a:avLst/>
          </a:prstGeom>
          <a:noFill/>
          <a:ln>
            <a:noFill/>
          </a:ln>
        </p:spPr>
        <p:txBody>
          <a:bodyPr spcFirstLastPara="1" wrap="square" lIns="68625" tIns="68625" rIns="68625" bIns="68625" anchor="ctr" anchorCtr="0">
            <a:spAutoFit/>
          </a:bodyPr>
          <a:lstStyle>
            <a:lvl1pPr marL="0" lvl="0" indent="0" algn="r">
              <a:lnSpc>
                <a:spcPct val="75000"/>
              </a:lnSpc>
              <a:spcBef>
                <a:spcPts val="0"/>
              </a:spcBef>
              <a:spcAft>
                <a:spcPts val="0"/>
              </a:spcAft>
              <a:buClr>
                <a:srgbClr val="000000"/>
              </a:buClr>
              <a:buSzPts val="900"/>
              <a:buFont typeface="Century Gothic"/>
              <a:buNone/>
              <a:defRPr sz="1200">
                <a:latin typeface="Century Gothic"/>
                <a:ea typeface="Century Gothic"/>
                <a:cs typeface="Century Gothic"/>
                <a:sym typeface="Century Gothic"/>
              </a:defRPr>
            </a:lvl1pPr>
            <a:lvl2pPr marL="0" lvl="1" indent="0" algn="r">
              <a:lnSpc>
                <a:spcPct val="75000"/>
              </a:lnSpc>
              <a:spcBef>
                <a:spcPts val="0"/>
              </a:spcBef>
              <a:spcAft>
                <a:spcPts val="0"/>
              </a:spcAft>
              <a:buClr>
                <a:srgbClr val="000000"/>
              </a:buClr>
              <a:buSzPts val="900"/>
              <a:buFont typeface="Century Gothic"/>
              <a:buNone/>
              <a:defRPr sz="1200">
                <a:latin typeface="Century Gothic"/>
                <a:ea typeface="Century Gothic"/>
                <a:cs typeface="Century Gothic"/>
                <a:sym typeface="Century Gothic"/>
              </a:defRPr>
            </a:lvl2pPr>
            <a:lvl3pPr marL="0" lvl="2" indent="0" algn="r">
              <a:lnSpc>
                <a:spcPct val="75000"/>
              </a:lnSpc>
              <a:spcBef>
                <a:spcPts val="0"/>
              </a:spcBef>
              <a:spcAft>
                <a:spcPts val="0"/>
              </a:spcAft>
              <a:buClr>
                <a:srgbClr val="000000"/>
              </a:buClr>
              <a:buSzPts val="900"/>
              <a:buFont typeface="Century Gothic"/>
              <a:buNone/>
              <a:defRPr sz="1200">
                <a:latin typeface="Century Gothic"/>
                <a:ea typeface="Century Gothic"/>
                <a:cs typeface="Century Gothic"/>
                <a:sym typeface="Century Gothic"/>
              </a:defRPr>
            </a:lvl3pPr>
            <a:lvl4pPr marL="0" lvl="3" indent="0" algn="r">
              <a:lnSpc>
                <a:spcPct val="75000"/>
              </a:lnSpc>
              <a:spcBef>
                <a:spcPts val="0"/>
              </a:spcBef>
              <a:spcAft>
                <a:spcPts val="0"/>
              </a:spcAft>
              <a:buClr>
                <a:srgbClr val="000000"/>
              </a:buClr>
              <a:buSzPts val="900"/>
              <a:buFont typeface="Century Gothic"/>
              <a:buNone/>
              <a:defRPr sz="1200">
                <a:latin typeface="Century Gothic"/>
                <a:ea typeface="Century Gothic"/>
                <a:cs typeface="Century Gothic"/>
                <a:sym typeface="Century Gothic"/>
              </a:defRPr>
            </a:lvl4pPr>
            <a:lvl5pPr marL="0" lvl="4" indent="0" algn="r">
              <a:lnSpc>
                <a:spcPct val="75000"/>
              </a:lnSpc>
              <a:spcBef>
                <a:spcPts val="0"/>
              </a:spcBef>
              <a:spcAft>
                <a:spcPts val="0"/>
              </a:spcAft>
              <a:buClr>
                <a:srgbClr val="000000"/>
              </a:buClr>
              <a:buSzPts val="900"/>
              <a:buFont typeface="Century Gothic"/>
              <a:buNone/>
              <a:defRPr sz="1200">
                <a:latin typeface="Century Gothic"/>
                <a:ea typeface="Century Gothic"/>
                <a:cs typeface="Century Gothic"/>
                <a:sym typeface="Century Gothic"/>
              </a:defRPr>
            </a:lvl5pPr>
            <a:lvl6pPr marL="0" lvl="5" indent="0" algn="r">
              <a:lnSpc>
                <a:spcPct val="75000"/>
              </a:lnSpc>
              <a:spcBef>
                <a:spcPts val="0"/>
              </a:spcBef>
              <a:spcAft>
                <a:spcPts val="0"/>
              </a:spcAft>
              <a:buClr>
                <a:srgbClr val="000000"/>
              </a:buClr>
              <a:buSzPts val="900"/>
              <a:buFont typeface="Century Gothic"/>
              <a:buNone/>
              <a:defRPr sz="1200">
                <a:latin typeface="Century Gothic"/>
                <a:ea typeface="Century Gothic"/>
                <a:cs typeface="Century Gothic"/>
                <a:sym typeface="Century Gothic"/>
              </a:defRPr>
            </a:lvl6pPr>
            <a:lvl7pPr marL="0" lvl="6" indent="0" algn="r">
              <a:lnSpc>
                <a:spcPct val="75000"/>
              </a:lnSpc>
              <a:spcBef>
                <a:spcPts val="0"/>
              </a:spcBef>
              <a:spcAft>
                <a:spcPts val="0"/>
              </a:spcAft>
              <a:buClr>
                <a:srgbClr val="000000"/>
              </a:buClr>
              <a:buSzPts val="900"/>
              <a:buFont typeface="Century Gothic"/>
              <a:buNone/>
              <a:defRPr sz="1200">
                <a:latin typeface="Century Gothic"/>
                <a:ea typeface="Century Gothic"/>
                <a:cs typeface="Century Gothic"/>
                <a:sym typeface="Century Gothic"/>
              </a:defRPr>
            </a:lvl7pPr>
            <a:lvl8pPr marL="0" lvl="7" indent="0" algn="r">
              <a:lnSpc>
                <a:spcPct val="75000"/>
              </a:lnSpc>
              <a:spcBef>
                <a:spcPts val="0"/>
              </a:spcBef>
              <a:spcAft>
                <a:spcPts val="0"/>
              </a:spcAft>
              <a:buClr>
                <a:srgbClr val="000000"/>
              </a:buClr>
              <a:buSzPts val="900"/>
              <a:buFont typeface="Century Gothic"/>
              <a:buNone/>
              <a:defRPr sz="1200">
                <a:latin typeface="Century Gothic"/>
                <a:ea typeface="Century Gothic"/>
                <a:cs typeface="Century Gothic"/>
                <a:sym typeface="Century Gothic"/>
              </a:defRPr>
            </a:lvl8pPr>
            <a:lvl9pPr marL="0" lvl="8" indent="0" algn="r">
              <a:lnSpc>
                <a:spcPct val="75000"/>
              </a:lnSpc>
              <a:spcBef>
                <a:spcPts val="0"/>
              </a:spcBef>
              <a:spcAft>
                <a:spcPts val="0"/>
              </a:spcAft>
              <a:buClr>
                <a:srgbClr val="000000"/>
              </a:buClr>
              <a:buSzPts val="900"/>
              <a:buFont typeface="Century Gothic"/>
              <a:buNone/>
              <a:defRPr sz="1200">
                <a:latin typeface="Century Gothic"/>
                <a:ea typeface="Century Gothic"/>
                <a:cs typeface="Century Gothic"/>
                <a:sym typeface="Century Gothic"/>
              </a:defRPr>
            </a:lvl9pPr>
          </a:lstStyle>
          <a:p>
            <a:fld id="{00000000-1234-1234-1234-123412341234}" type="slidenum">
              <a:rPr lang="en" smtClean="0"/>
              <a:pPr/>
              <a:t>‹#›</a:t>
            </a:fld>
            <a:endParaRPr lang="en" b="1">
              <a:solidFill>
                <a:srgbClr val="000000"/>
              </a:solidFill>
            </a:endParaRPr>
          </a:p>
        </p:txBody>
      </p:sp>
    </p:spTree>
    <p:extLst>
      <p:ext uri="{BB962C8B-B14F-4D97-AF65-F5344CB8AC3E}">
        <p14:creationId xmlns:p14="http://schemas.microsoft.com/office/powerpoint/2010/main" val="15753594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and Content with Subtitle/Heade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27858" y="1636776"/>
            <a:ext cx="11210544" cy="4535424"/>
          </a:xfrm>
        </p:spPr>
        <p:txBody>
          <a:bodyPr/>
          <a:lstStyle>
            <a:lvl1pPr marL="0" indent="0">
              <a:buNone/>
              <a:defRPr b="1">
                <a:latin typeface="+mj-lt"/>
              </a:defRPr>
            </a:lvl1pPr>
            <a:lvl2pPr marL="228462" indent="-228462">
              <a:spcBef>
                <a:spcPts val="1200"/>
              </a:spcBef>
              <a:buFont typeface="Arial" panose="020B0604020202020204" pitchFamily="34" charset="0"/>
              <a:buChar char="•"/>
              <a:defRPr sz="1998">
                <a:latin typeface="+mn-lt"/>
              </a:defRPr>
            </a:lvl2pPr>
            <a:lvl3pPr marL="399810" indent="-171348">
              <a:buClr>
                <a:schemeClr val="tx1"/>
              </a:buClr>
              <a:buFont typeface="Avenir Book" panose="02000503020000020003" pitchFamily="2" charset="0"/>
              <a:buChar char="–"/>
              <a:defRPr sz="1600">
                <a:latin typeface="+mn-lt"/>
              </a:defRPr>
            </a:lvl3pPr>
            <a:lvl4pPr>
              <a:defRPr>
                <a:latin typeface="+mn-lt"/>
              </a:defRPr>
            </a:lvl4pPr>
            <a:lvl5pPr marL="1145028" indent="0">
              <a:buNone/>
              <a:defRPr/>
            </a:lvl5pPr>
          </a:lstStyle>
          <a:p>
            <a:pPr lvl="0"/>
            <a:r>
              <a:rPr lang="en-US"/>
              <a:t>Click to edit master text styles</a:t>
            </a:r>
          </a:p>
          <a:p>
            <a:pPr lvl="1"/>
            <a:r>
              <a:rPr lang="en-US"/>
              <a:t>First level</a:t>
            </a:r>
          </a:p>
          <a:p>
            <a:pPr lvl="2"/>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3" y="1033272"/>
            <a:ext cx="11209561" cy="448056"/>
          </a:xfrm>
        </p:spPr>
        <p:txBody>
          <a:bodyPr/>
          <a:lstStyle>
            <a:lvl1pPr marL="0" indent="0">
              <a:buNone/>
              <a:defRPr lang="en-US" sz="1998"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6743"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98326607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Blank">
    <p:bg>
      <p:bgPr>
        <a:solidFill>
          <a:srgbClr val="032C4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393584"/>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H2_ key message full bleed 1 image">
    <p:spTree>
      <p:nvGrpSpPr>
        <p:cNvPr id="1" name=""/>
        <p:cNvGrpSpPr/>
        <p:nvPr/>
      </p:nvGrpSpPr>
      <p:grpSpPr>
        <a:xfrm>
          <a:off x="0" y="0"/>
          <a:ext cx="0" cy="0"/>
          <a:chOff x="0" y="0"/>
          <a:chExt cx="0" cy="0"/>
        </a:xfrm>
      </p:grpSpPr>
      <p:sp>
        <p:nvSpPr>
          <p:cNvPr id="160" name="Picture Placeholder 16"/>
          <p:cNvSpPr>
            <a:spLocks noGrp="1"/>
          </p:cNvSpPr>
          <p:nvPr>
            <p:ph type="pic" sz="half" idx="21"/>
          </p:nvPr>
        </p:nvSpPr>
        <p:spPr>
          <a:xfrm>
            <a:off x="6154345" y="678679"/>
            <a:ext cx="6272223" cy="5500643"/>
          </a:xfrm>
          <a:prstGeom prst="roundRect">
            <a:avLst>
              <a:gd name="adj" fmla="val 1987"/>
            </a:avLst>
          </a:prstGeom>
          <a:solidFill>
            <a:schemeClr val="bg2">
              <a:lumMod val="85000"/>
            </a:schemeClr>
          </a:solidFill>
          <a:ln w="12700"/>
        </p:spPr>
        <p:txBody>
          <a:bodyPr tIns="45719" bIns="45719"/>
          <a:lstStyle/>
          <a:p>
            <a:endParaRPr/>
          </a:p>
        </p:txBody>
      </p:sp>
      <p:sp>
        <p:nvSpPr>
          <p:cNvPr id="2" name="Title 1">
            <a:extLst>
              <a:ext uri="{FF2B5EF4-FFF2-40B4-BE49-F238E27FC236}">
                <a16:creationId xmlns:a16="http://schemas.microsoft.com/office/drawing/2014/main" id="{E3F53243-9F79-8905-A450-C2CF8B8DCB6C}"/>
              </a:ext>
            </a:extLst>
          </p:cNvPr>
          <p:cNvSpPr>
            <a:spLocks noGrp="1"/>
          </p:cNvSpPr>
          <p:nvPr>
            <p:ph type="title"/>
          </p:nvPr>
        </p:nvSpPr>
        <p:spPr>
          <a:xfrm>
            <a:off x="449252" y="0"/>
            <a:ext cx="4872049" cy="6858000"/>
          </a:xfrm>
        </p:spPr>
        <p:txBody>
          <a:bodyPr anchor="ctr"/>
          <a:lstStyle>
            <a:lvl1pPr>
              <a:lnSpc>
                <a:spcPct val="90000"/>
              </a:lnSpc>
              <a:defRPr sz="5998" spc="-150"/>
            </a:lvl1pPr>
          </a:lstStyle>
          <a:p>
            <a:r>
              <a:rPr lang="en-US"/>
              <a:t>Click to edit Master title style</a:t>
            </a:r>
          </a:p>
        </p:txBody>
      </p:sp>
    </p:spTree>
    <p:extLst>
      <p:ext uri="{BB962C8B-B14F-4D97-AF65-F5344CB8AC3E}">
        <p14:creationId xmlns:p14="http://schemas.microsoft.com/office/powerpoint/2010/main" val="354506284"/>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Cover_1">
    <p:bg bwMode="inv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8" y="2872136"/>
            <a:ext cx="9922935"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8" y="4223467"/>
            <a:ext cx="992293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6" y="5729747"/>
            <a:ext cx="9911866"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7" y="6077917"/>
            <a:ext cx="9923631"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86166289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1_Cover_1">
    <p:bg bwMode="inv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7" y="2872136"/>
            <a:ext cx="9922936"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7" y="4223467"/>
            <a:ext cx="9922936"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p:nvPr>
        </p:nvSpPr>
        <p:spPr>
          <a:xfrm>
            <a:off x="325342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DBBC01BB-F541-43F0-94E6-ECC09BB40F7C}"/>
              </a:ext>
            </a:extLst>
          </p:cNvPr>
          <p:cNvSpPr>
            <a:spLocks noGrp="1"/>
          </p:cNvSpPr>
          <p:nvPr>
            <p:ph type="body" sz="quarter" idx="14"/>
          </p:nvPr>
        </p:nvSpPr>
        <p:spPr>
          <a:xfrm>
            <a:off x="324548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p:nvPr>
        </p:nvSpPr>
        <p:spPr>
          <a:xfrm>
            <a:off x="6055739"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11" name="Text Placeholder 53">
            <a:extLst>
              <a:ext uri="{FF2B5EF4-FFF2-40B4-BE49-F238E27FC236}">
                <a16:creationId xmlns:a16="http://schemas.microsoft.com/office/drawing/2014/main" id="{C264A348-E5D2-495E-A7AB-E068C6192DAA}"/>
              </a:ext>
            </a:extLst>
          </p:cNvPr>
          <p:cNvSpPr>
            <a:spLocks noGrp="1"/>
          </p:cNvSpPr>
          <p:nvPr>
            <p:ph type="body" sz="quarter" idx="16"/>
          </p:nvPr>
        </p:nvSpPr>
        <p:spPr>
          <a:xfrm>
            <a:off x="6047800"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8769161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Speaker Intro">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546100"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2" name="Title 1"/>
          <p:cNvSpPr>
            <a:spLocks noGrp="1"/>
          </p:cNvSpPr>
          <p:nvPr>
            <p:ph type="title"/>
          </p:nvPr>
        </p:nvSpPr>
        <p:spPr bwMode="invGray">
          <a:xfrm>
            <a:off x="450409" y="310896"/>
            <a:ext cx="11192256" cy="1197864"/>
          </a:xfrm>
          <a:prstGeom prst="rect">
            <a:avLst/>
          </a:prstGeo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6" name="Content Placeholder 5"/>
          <p:cNvSpPr>
            <a:spLocks noGrp="1"/>
          </p:cNvSpPr>
          <p:nvPr>
            <p:ph sz="quarter" idx="10" hasCustomPrompt="1"/>
          </p:nvPr>
        </p:nvSpPr>
        <p:spPr bwMode="invGray">
          <a:xfrm>
            <a:off x="459559" y="3479246"/>
            <a:ext cx="4158477"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5367084" y="3479246"/>
            <a:ext cx="4601337"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165729" y="1755774"/>
            <a:ext cx="1632052" cy="1280160"/>
          </a:xfrm>
        </p:spPr>
        <p:txBody>
          <a:bodyPr anchor="ctr"/>
          <a:lstStyle>
            <a:lvl1pPr algn="ctr">
              <a:buNone/>
              <a:defRPr sz="1200"/>
            </a:lvl1pPr>
          </a:lstStyle>
          <a:p>
            <a:r>
              <a:rPr lang="en-US"/>
              <a:t>Place logo</a:t>
            </a:r>
          </a:p>
        </p:txBody>
      </p:sp>
      <p:cxnSp>
        <p:nvCxnSpPr>
          <p:cNvPr id="14" name="Straight Connector 13">
            <a:extLst>
              <a:ext uri="{FF2B5EF4-FFF2-40B4-BE49-F238E27FC236}">
                <a16:creationId xmlns:a16="http://schemas.microsoft.com/office/drawing/2014/main" id="{E5822000-2F5A-4E09-9F05-746BEFAFEDE5}"/>
              </a:ext>
            </a:extLst>
          </p:cNvPr>
          <p:cNvCxnSpPr>
            <a:cxnSpLocks/>
          </p:cNvCxnSpPr>
          <p:nvPr userDrawn="1"/>
        </p:nvCxnSpPr>
        <p:spPr bwMode="invGray">
          <a:xfrm>
            <a:off x="5053577" y="3565525"/>
            <a:ext cx="0" cy="25964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032549"/>
      </p:ext>
    </p:extLst>
  </p:cSld>
  <p:clrMapOvr>
    <a:masterClrMapping/>
  </p:clrMapOvr>
  <p:transition>
    <p:fade/>
  </p:transition>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Speaker Intro">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1247775"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2" name="Title 1"/>
          <p:cNvSpPr>
            <a:spLocks noGrp="1"/>
          </p:cNvSpPr>
          <p:nvPr>
            <p:ph type="title"/>
          </p:nvPr>
        </p:nvSpPr>
        <p:spPr bwMode="invGray">
          <a:xfrm>
            <a:off x="450409" y="310896"/>
            <a:ext cx="11192256" cy="1197864"/>
          </a:xfrm>
          <a:prstGeom prst="rect">
            <a:avLst/>
          </a:prstGeo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6" name="Content Placeholder 5"/>
          <p:cNvSpPr>
            <a:spLocks noGrp="1"/>
          </p:cNvSpPr>
          <p:nvPr>
            <p:ph sz="quarter" idx="10" hasCustomPrompt="1"/>
          </p:nvPr>
        </p:nvSpPr>
        <p:spPr bwMode="invGray">
          <a:xfrm>
            <a:off x="1161235" y="3479246"/>
            <a:ext cx="4289780" cy="2175429"/>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6759932" y="3479246"/>
            <a:ext cx="4331827" cy="2175429"/>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867404" y="1755774"/>
            <a:ext cx="1632052" cy="1280160"/>
          </a:xfrm>
        </p:spPr>
        <p:txBody>
          <a:bodyPr anchor="ctr"/>
          <a:lstStyle>
            <a:lvl1pPr algn="ctr">
              <a:buNone/>
              <a:defRPr sz="1200"/>
            </a:lvl1pPr>
          </a:lstStyle>
          <a:p>
            <a:r>
              <a:rPr lang="en-US"/>
              <a:t>Place 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8468137" y="1755774"/>
            <a:ext cx="1632052" cy="1280160"/>
          </a:xfrm>
        </p:spPr>
        <p:txBody>
          <a:bodyPr anchor="ctr"/>
          <a:lstStyle>
            <a:lvl1pPr algn="ctr">
              <a:buNone/>
              <a:defRPr sz="1200"/>
            </a:lvl1pPr>
          </a:lstStyle>
          <a:p>
            <a:r>
              <a:rPr lang="en-US"/>
              <a:t>Place 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858580"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cxnSp>
        <p:nvCxnSpPr>
          <p:cNvPr id="14" name="Straight Connector 13">
            <a:extLst>
              <a:ext uri="{FF2B5EF4-FFF2-40B4-BE49-F238E27FC236}">
                <a16:creationId xmlns:a16="http://schemas.microsoft.com/office/drawing/2014/main" id="{E5822000-2F5A-4E09-9F05-746BEFAFEDE5}"/>
              </a:ext>
            </a:extLst>
          </p:cNvPr>
          <p:cNvCxnSpPr>
            <a:cxnSpLocks/>
          </p:cNvCxnSpPr>
          <p:nvPr userDrawn="1"/>
        </p:nvCxnSpPr>
        <p:spPr bwMode="invGray">
          <a:xfrm>
            <a:off x="6095467" y="1755774"/>
            <a:ext cx="0" cy="38989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508223"/>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5" y="1664208"/>
            <a:ext cx="11188711" cy="4185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97917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a:xfrm>
            <a:off x="449251" y="364718"/>
            <a:ext cx="10936409" cy="809770"/>
          </a:xfrm>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0" y="1174487"/>
            <a:ext cx="5029201"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8230" y="1920160"/>
            <a:ext cx="5029200"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6341765" y="1174487"/>
            <a:ext cx="502920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6327063" y="1920160"/>
            <a:ext cx="5043897"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38706" y="3387000"/>
            <a:ext cx="503555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7" y="4120915"/>
            <a:ext cx="5044495"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6341764" y="3387000"/>
            <a:ext cx="504389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6321701" y="4120915"/>
            <a:ext cx="5063959"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23886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5" y="2181041"/>
            <a:ext cx="11189907" cy="39879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p:nvPr>
        </p:nvSpPr>
        <p:spPr>
          <a:xfrm>
            <a:off x="447421" y="1658333"/>
            <a:ext cx="11190563" cy="365760"/>
          </a:xfrm>
        </p:spPr>
        <p:txBody>
          <a:bodyPr vert="horz" lIns="91440" tIns="45720" rIns="91440" bIns="45720" rtlCol="0">
            <a:noAutofit/>
          </a:bodyPr>
          <a:lstStyle>
            <a:lvl1pPr marL="0" indent="0">
              <a:buNone/>
              <a:defRPr lang="en-US" sz="2000" dirty="0"/>
            </a:lvl1pPr>
          </a:lstStyle>
          <a:p>
            <a:pPr marL="228600" lvl="0" indent="-228600"/>
            <a:r>
              <a:rPr lang="en-US"/>
              <a:t>Click to edit Master text styles</a:t>
            </a:r>
          </a:p>
        </p:txBody>
      </p:sp>
    </p:spTree>
    <p:extLst>
      <p:ext uri="{BB962C8B-B14F-4D97-AF65-F5344CB8AC3E}">
        <p14:creationId xmlns:p14="http://schemas.microsoft.com/office/powerpoint/2010/main" val="102595185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664208"/>
            <a:ext cx="11188710" cy="450481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0420854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664208"/>
            <a:ext cx="5574920" cy="450481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8372824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5"/>
            <a:ext cx="5014360"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238750" cy="663282"/>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7" y="3298877"/>
            <a:ext cx="5014361"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8" y="3298877"/>
            <a:ext cx="4916488"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03448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5"/>
            <a:ext cx="5014360"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238750" cy="663282"/>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7" y="3298877"/>
            <a:ext cx="5014361"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8" y="3298877"/>
            <a:ext cx="4916488"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77330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3355106"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sp>
        <p:nvSpPr>
          <p:cNvPr id="22" name="Text Placeholder 24">
            <a:extLst>
              <a:ext uri="{FF2B5EF4-FFF2-40B4-BE49-F238E27FC236}">
                <a16:creationId xmlns:a16="http://schemas.microsoft.com/office/drawing/2014/main" id="{D7B3D0DB-2EA9-49C1-88C4-F55FD4E33E62}"/>
              </a:ext>
            </a:extLst>
          </p:cNvPr>
          <p:cNvSpPr>
            <a:spLocks noGrp="1"/>
          </p:cNvSpPr>
          <p:nvPr>
            <p:ph type="body" sz="quarter" idx="15"/>
          </p:nvPr>
        </p:nvSpPr>
        <p:spPr>
          <a:xfrm>
            <a:off x="3964966"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3" name="Straight Connector 22">
            <a:extLst>
              <a:ext uri="{FF2B5EF4-FFF2-40B4-BE49-F238E27FC236}">
                <a16:creationId xmlns:a16="http://schemas.microsoft.com/office/drawing/2014/main" id="{96A3B837-23DB-4327-B614-EF560D51698F}"/>
              </a:ext>
            </a:extLst>
          </p:cNvPr>
          <p:cNvCxnSpPr/>
          <p:nvPr userDrawn="1"/>
        </p:nvCxnSpPr>
        <p:spPr>
          <a:xfrm>
            <a:off x="4067598"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C12A34-72F3-4954-BE69-BD4660B366D6}"/>
              </a:ext>
            </a:extLst>
          </p:cNvPr>
          <p:cNvCxnSpPr/>
          <p:nvPr userDrawn="1"/>
        </p:nvCxnSpPr>
        <p:spPr>
          <a:xfrm>
            <a:off x="4067598"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p:nvPr>
        </p:nvSpPr>
        <p:spPr>
          <a:xfrm>
            <a:off x="3958613" y="3298877"/>
            <a:ext cx="3355106"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9A005C46-9AA9-4FE7-A3B8-8F94A2774839}"/>
              </a:ext>
            </a:extLst>
          </p:cNvPr>
          <p:cNvSpPr txBox="1"/>
          <p:nvPr userDrawn="1"/>
        </p:nvSpPr>
        <p:spPr>
          <a:xfrm>
            <a:off x="3971124" y="1867003"/>
            <a:ext cx="357790" cy="276999"/>
          </a:xfrm>
          <a:prstGeom prst="rect">
            <a:avLst/>
          </a:prstGeom>
          <a:noFill/>
        </p:spPr>
        <p:txBody>
          <a:bodyPr wrap="none" rtlCol="0">
            <a:spAutoFit/>
          </a:bodyPr>
          <a:lstStyle/>
          <a:p>
            <a:pPr algn="l"/>
            <a:r>
              <a:rPr lang="en-US" sz="1200" b="1">
                <a:solidFill>
                  <a:schemeClr val="bg1"/>
                </a:solidFill>
              </a:rPr>
              <a:t>02</a:t>
            </a:r>
          </a:p>
        </p:txBody>
      </p:sp>
      <p:sp>
        <p:nvSpPr>
          <p:cNvPr id="27" name="Text Placeholder 24">
            <a:extLst>
              <a:ext uri="{FF2B5EF4-FFF2-40B4-BE49-F238E27FC236}">
                <a16:creationId xmlns:a16="http://schemas.microsoft.com/office/drawing/2014/main" id="{56437212-975C-442C-B415-339DBB038579}"/>
              </a:ext>
            </a:extLst>
          </p:cNvPr>
          <p:cNvSpPr>
            <a:spLocks noGrp="1"/>
          </p:cNvSpPr>
          <p:nvPr>
            <p:ph type="body" sz="quarter" idx="17"/>
          </p:nvPr>
        </p:nvSpPr>
        <p:spPr>
          <a:xfrm>
            <a:off x="7467215"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8" name="Straight Connector 27">
            <a:extLst>
              <a:ext uri="{FF2B5EF4-FFF2-40B4-BE49-F238E27FC236}">
                <a16:creationId xmlns:a16="http://schemas.microsoft.com/office/drawing/2014/main" id="{5C9E2048-3D9A-4D10-B4D3-55885C5C4A16}"/>
              </a:ext>
            </a:extLst>
          </p:cNvPr>
          <p:cNvCxnSpPr/>
          <p:nvPr userDrawn="1"/>
        </p:nvCxnSpPr>
        <p:spPr>
          <a:xfrm>
            <a:off x="7569847"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1BED94-D114-4634-8456-103C4CFAF80E}"/>
              </a:ext>
            </a:extLst>
          </p:cNvPr>
          <p:cNvCxnSpPr/>
          <p:nvPr userDrawn="1"/>
        </p:nvCxnSpPr>
        <p:spPr>
          <a:xfrm>
            <a:off x="7569847"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p:nvPr>
        </p:nvSpPr>
        <p:spPr>
          <a:xfrm>
            <a:off x="7460862" y="3298877"/>
            <a:ext cx="3355106"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Box 30">
            <a:extLst>
              <a:ext uri="{FF2B5EF4-FFF2-40B4-BE49-F238E27FC236}">
                <a16:creationId xmlns:a16="http://schemas.microsoft.com/office/drawing/2014/main" id="{CE135130-1BC5-4C60-BE93-18D4142CE74D}"/>
              </a:ext>
            </a:extLst>
          </p:cNvPr>
          <p:cNvSpPr txBox="1"/>
          <p:nvPr userDrawn="1"/>
        </p:nvSpPr>
        <p:spPr>
          <a:xfrm>
            <a:off x="7473373" y="1867003"/>
            <a:ext cx="357790" cy="276999"/>
          </a:xfrm>
          <a:prstGeom prst="rect">
            <a:avLst/>
          </a:prstGeom>
          <a:noFill/>
        </p:spPr>
        <p:txBody>
          <a:bodyPr wrap="none" rtlCol="0">
            <a:spAutoFit/>
          </a:bodyPr>
          <a:lstStyle/>
          <a:p>
            <a:pPr algn="l"/>
            <a:r>
              <a:rPr lang="en-US" sz="1200" b="1">
                <a:solidFill>
                  <a:schemeClr val="bg1"/>
                </a:solidFill>
              </a:rPr>
              <a:t>03</a:t>
            </a:r>
          </a:p>
        </p:txBody>
      </p:sp>
    </p:spTree>
    <p:extLst>
      <p:ext uri="{BB962C8B-B14F-4D97-AF65-F5344CB8AC3E}">
        <p14:creationId xmlns:p14="http://schemas.microsoft.com/office/powerpoint/2010/main" val="175614954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3355106"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sp>
        <p:nvSpPr>
          <p:cNvPr id="22" name="Text Placeholder 24">
            <a:extLst>
              <a:ext uri="{FF2B5EF4-FFF2-40B4-BE49-F238E27FC236}">
                <a16:creationId xmlns:a16="http://schemas.microsoft.com/office/drawing/2014/main" id="{D7B3D0DB-2EA9-49C1-88C4-F55FD4E33E62}"/>
              </a:ext>
            </a:extLst>
          </p:cNvPr>
          <p:cNvSpPr>
            <a:spLocks noGrp="1"/>
          </p:cNvSpPr>
          <p:nvPr>
            <p:ph type="body" sz="quarter" idx="15"/>
          </p:nvPr>
        </p:nvSpPr>
        <p:spPr>
          <a:xfrm>
            <a:off x="3964966"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3" name="Straight Connector 22">
            <a:extLst>
              <a:ext uri="{FF2B5EF4-FFF2-40B4-BE49-F238E27FC236}">
                <a16:creationId xmlns:a16="http://schemas.microsoft.com/office/drawing/2014/main" id="{96A3B837-23DB-4327-B614-EF560D51698F}"/>
              </a:ext>
            </a:extLst>
          </p:cNvPr>
          <p:cNvCxnSpPr/>
          <p:nvPr userDrawn="1"/>
        </p:nvCxnSpPr>
        <p:spPr>
          <a:xfrm>
            <a:off x="4067598"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C12A34-72F3-4954-BE69-BD4660B366D6}"/>
              </a:ext>
            </a:extLst>
          </p:cNvPr>
          <p:cNvCxnSpPr/>
          <p:nvPr userDrawn="1"/>
        </p:nvCxnSpPr>
        <p:spPr>
          <a:xfrm>
            <a:off x="4067598"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p:nvPr>
        </p:nvSpPr>
        <p:spPr>
          <a:xfrm>
            <a:off x="3958613" y="3298877"/>
            <a:ext cx="3355106"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9A005C46-9AA9-4FE7-A3B8-8F94A2774839}"/>
              </a:ext>
            </a:extLst>
          </p:cNvPr>
          <p:cNvSpPr txBox="1"/>
          <p:nvPr userDrawn="1"/>
        </p:nvSpPr>
        <p:spPr>
          <a:xfrm>
            <a:off x="3971124" y="1867003"/>
            <a:ext cx="357790" cy="276999"/>
          </a:xfrm>
          <a:prstGeom prst="rect">
            <a:avLst/>
          </a:prstGeom>
          <a:noFill/>
        </p:spPr>
        <p:txBody>
          <a:bodyPr wrap="none" rtlCol="0">
            <a:spAutoFit/>
          </a:bodyPr>
          <a:lstStyle/>
          <a:p>
            <a:pPr algn="l"/>
            <a:r>
              <a:rPr lang="en-US" sz="1200" b="1">
                <a:solidFill>
                  <a:schemeClr val="bg1"/>
                </a:solidFill>
              </a:rPr>
              <a:t>02</a:t>
            </a:r>
          </a:p>
        </p:txBody>
      </p:sp>
      <p:sp>
        <p:nvSpPr>
          <p:cNvPr id="27" name="Text Placeholder 24">
            <a:extLst>
              <a:ext uri="{FF2B5EF4-FFF2-40B4-BE49-F238E27FC236}">
                <a16:creationId xmlns:a16="http://schemas.microsoft.com/office/drawing/2014/main" id="{56437212-975C-442C-B415-339DBB038579}"/>
              </a:ext>
            </a:extLst>
          </p:cNvPr>
          <p:cNvSpPr>
            <a:spLocks noGrp="1"/>
          </p:cNvSpPr>
          <p:nvPr>
            <p:ph type="body" sz="quarter" idx="17"/>
          </p:nvPr>
        </p:nvSpPr>
        <p:spPr>
          <a:xfrm>
            <a:off x="7467215"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8" name="Straight Connector 27">
            <a:extLst>
              <a:ext uri="{FF2B5EF4-FFF2-40B4-BE49-F238E27FC236}">
                <a16:creationId xmlns:a16="http://schemas.microsoft.com/office/drawing/2014/main" id="{5C9E2048-3D9A-4D10-B4D3-55885C5C4A16}"/>
              </a:ext>
            </a:extLst>
          </p:cNvPr>
          <p:cNvCxnSpPr/>
          <p:nvPr userDrawn="1"/>
        </p:nvCxnSpPr>
        <p:spPr>
          <a:xfrm>
            <a:off x="7569847"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1BED94-D114-4634-8456-103C4CFAF80E}"/>
              </a:ext>
            </a:extLst>
          </p:cNvPr>
          <p:cNvCxnSpPr/>
          <p:nvPr userDrawn="1"/>
        </p:nvCxnSpPr>
        <p:spPr>
          <a:xfrm>
            <a:off x="7569847"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p:nvPr>
        </p:nvSpPr>
        <p:spPr>
          <a:xfrm>
            <a:off x="7460862" y="3298877"/>
            <a:ext cx="3355106"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Box 30">
            <a:extLst>
              <a:ext uri="{FF2B5EF4-FFF2-40B4-BE49-F238E27FC236}">
                <a16:creationId xmlns:a16="http://schemas.microsoft.com/office/drawing/2014/main" id="{CE135130-1BC5-4C60-BE93-18D4142CE74D}"/>
              </a:ext>
            </a:extLst>
          </p:cNvPr>
          <p:cNvSpPr txBox="1"/>
          <p:nvPr userDrawn="1"/>
        </p:nvSpPr>
        <p:spPr>
          <a:xfrm>
            <a:off x="7473373" y="1867003"/>
            <a:ext cx="357790" cy="276999"/>
          </a:xfrm>
          <a:prstGeom prst="rect">
            <a:avLst/>
          </a:prstGeom>
          <a:noFill/>
        </p:spPr>
        <p:txBody>
          <a:bodyPr wrap="none" rtlCol="0">
            <a:spAutoFit/>
          </a:bodyPr>
          <a:lstStyle/>
          <a:p>
            <a:pPr algn="l"/>
            <a:r>
              <a:rPr lang="en-US" sz="1200" b="1">
                <a:solidFill>
                  <a:schemeClr val="bg1"/>
                </a:solidFill>
              </a:rPr>
              <a:t>03</a:t>
            </a:r>
          </a:p>
        </p:txBody>
      </p:sp>
    </p:spTree>
    <p:extLst>
      <p:ext uri="{BB962C8B-B14F-4D97-AF65-F5344CB8AC3E}">
        <p14:creationId xmlns:p14="http://schemas.microsoft.com/office/powerpoint/2010/main" val="339743559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3263893" y="2401155"/>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2201894"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2410803"/>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6068418" y="2401155"/>
            <a:ext cx="2201894"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8879296" y="2401155"/>
            <a:ext cx="2201894"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2410803"/>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2206072"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3257540" y="3298877"/>
            <a:ext cx="2206072"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867003"/>
            <a:ext cx="357790" cy="276999"/>
          </a:xfrm>
          <a:prstGeom prst="rect">
            <a:avLst/>
          </a:prstGeom>
          <a:noFill/>
        </p:spPr>
        <p:txBody>
          <a:bodyPr wrap="none" rtlCol="0">
            <a:spAutoFit/>
          </a:bodyPr>
          <a:lstStyle/>
          <a:p>
            <a:pPr algn="l"/>
            <a:r>
              <a:rPr lang="en-US" sz="1200" b="1">
                <a:solidFill>
                  <a:schemeClr val="bg1"/>
                </a:solidFill>
              </a:rPr>
              <a:t>02</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2410803"/>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6062065" y="3298877"/>
            <a:ext cx="2206072"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867003"/>
            <a:ext cx="357790" cy="276999"/>
          </a:xfrm>
          <a:prstGeom prst="rect">
            <a:avLst/>
          </a:prstGeom>
          <a:noFill/>
        </p:spPr>
        <p:txBody>
          <a:bodyPr wrap="none" rtlCol="0">
            <a:spAutoFit/>
          </a:bodyPr>
          <a:lstStyle/>
          <a:p>
            <a:pPr algn="l"/>
            <a:r>
              <a:rPr lang="en-US" sz="1200" b="1">
                <a:solidFill>
                  <a:schemeClr val="bg1"/>
                </a:solidFill>
              </a:rPr>
              <a:t>03</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2410803"/>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8872943" y="3298877"/>
            <a:ext cx="2206072"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867003"/>
            <a:ext cx="357790" cy="276999"/>
          </a:xfrm>
          <a:prstGeom prst="rect">
            <a:avLst/>
          </a:prstGeom>
          <a:noFill/>
        </p:spPr>
        <p:txBody>
          <a:bodyPr wrap="none" rtlCol="0">
            <a:spAutoFit/>
          </a:bodyPr>
          <a:lstStyle/>
          <a:p>
            <a:pPr algn="l"/>
            <a:r>
              <a:rPr lang="en-US" sz="1200" b="1">
                <a:solidFill>
                  <a:schemeClr val="bg1"/>
                </a:solidFill>
              </a:rPr>
              <a:t>04</a:t>
            </a:r>
          </a:p>
        </p:txBody>
      </p:sp>
    </p:spTree>
    <p:extLst>
      <p:ext uri="{BB962C8B-B14F-4D97-AF65-F5344CB8AC3E}">
        <p14:creationId xmlns:p14="http://schemas.microsoft.com/office/powerpoint/2010/main" val="19286814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4 column">
    <p:spTree>
      <p:nvGrpSpPr>
        <p:cNvPr id="1" name=""/>
        <p:cNvGrpSpPr/>
        <p:nvPr/>
      </p:nvGrpSpPr>
      <p:grpSpPr>
        <a:xfrm>
          <a:off x="0" y="0"/>
          <a:ext cx="0" cy="0"/>
          <a:chOff x="0" y="0"/>
          <a:chExt cx="0" cy="0"/>
        </a:xfrm>
      </p:grpSpPr>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3263893" y="2401155"/>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6068418" y="2401155"/>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8879296" y="2401155"/>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2410803"/>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2206072"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2410803"/>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3257540" y="3298877"/>
            <a:ext cx="2206072"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867003"/>
            <a:ext cx="357790" cy="276999"/>
          </a:xfrm>
          <a:prstGeom prst="rect">
            <a:avLst/>
          </a:prstGeom>
          <a:noFill/>
        </p:spPr>
        <p:txBody>
          <a:bodyPr wrap="none" rtlCol="0">
            <a:spAutoFit/>
          </a:bodyPr>
          <a:lstStyle/>
          <a:p>
            <a:pPr algn="l"/>
            <a:r>
              <a:rPr lang="en-US" sz="1200" b="1">
                <a:solidFill>
                  <a:schemeClr val="bg1"/>
                </a:solidFill>
              </a:rPr>
              <a:t>02</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2410803"/>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6062065" y="3298877"/>
            <a:ext cx="2206072"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867003"/>
            <a:ext cx="357790" cy="276999"/>
          </a:xfrm>
          <a:prstGeom prst="rect">
            <a:avLst/>
          </a:prstGeom>
          <a:noFill/>
        </p:spPr>
        <p:txBody>
          <a:bodyPr wrap="none" rtlCol="0">
            <a:spAutoFit/>
          </a:bodyPr>
          <a:lstStyle/>
          <a:p>
            <a:pPr algn="l"/>
            <a:r>
              <a:rPr lang="en-US" sz="1200" b="1">
                <a:solidFill>
                  <a:schemeClr val="bg1"/>
                </a:solidFill>
              </a:rPr>
              <a:t>03</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2410803"/>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8872943" y="3298877"/>
            <a:ext cx="2206072"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867003"/>
            <a:ext cx="357790" cy="276999"/>
          </a:xfrm>
          <a:prstGeom prst="rect">
            <a:avLst/>
          </a:prstGeom>
          <a:noFill/>
        </p:spPr>
        <p:txBody>
          <a:bodyPr wrap="none" rtlCol="0">
            <a:spAutoFit/>
          </a:bodyPr>
          <a:lstStyle/>
          <a:p>
            <a:pPr algn="l"/>
            <a:r>
              <a:rPr lang="en-US" sz="1200" b="1">
                <a:solidFill>
                  <a:schemeClr val="bg1"/>
                </a:solidFill>
              </a:rPr>
              <a:t>04</a:t>
            </a:r>
          </a:p>
        </p:txBody>
      </p:sp>
    </p:spTree>
    <p:extLst>
      <p:ext uri="{BB962C8B-B14F-4D97-AF65-F5344CB8AC3E}">
        <p14:creationId xmlns:p14="http://schemas.microsoft.com/office/powerpoint/2010/main" val="101458214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7" y="2431335"/>
            <a:ext cx="5035553"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6341765" y="168566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6327063" y="2431335"/>
            <a:ext cx="5043897"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231" y="3898175"/>
            <a:ext cx="5035554"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7" y="4632090"/>
            <a:ext cx="5044495"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6341764" y="3898175"/>
            <a:ext cx="504389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6321701" y="4594254"/>
            <a:ext cx="5063959"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8928A0F3-B231-40DA-9531-9FBAA92C456C}"/>
              </a:ext>
            </a:extLst>
          </p:cNvPr>
          <p:cNvCxnSpPr/>
          <p:nvPr userDrawn="1"/>
        </p:nvCxnSpPr>
        <p:spPr>
          <a:xfrm>
            <a:off x="6094412" y="1755775"/>
            <a:ext cx="0" cy="44132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4935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174487"/>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192016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4250223" y="1174487"/>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4235521" y="192016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39288" y="3387000"/>
            <a:ext cx="3611679"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8" y="41209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4232981" y="3387000"/>
            <a:ext cx="361997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4230159" y="41209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p:nvPr>
        </p:nvSpPr>
        <p:spPr>
          <a:xfrm>
            <a:off x="8026625" y="1174487"/>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p:nvPr>
        </p:nvSpPr>
        <p:spPr>
          <a:xfrm>
            <a:off x="8011923" y="192016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p:nvPr>
        </p:nvSpPr>
        <p:spPr>
          <a:xfrm>
            <a:off x="8006561" y="3387000"/>
            <a:ext cx="3622799"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p:nvPr>
        </p:nvSpPr>
        <p:spPr>
          <a:xfrm>
            <a:off x="8006561" y="41209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93814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7" y="2431335"/>
            <a:ext cx="5035553"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6341765" y="168566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6327063" y="2431335"/>
            <a:ext cx="5043897"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231" y="3898175"/>
            <a:ext cx="5035554"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7" y="4632090"/>
            <a:ext cx="5044495"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6341764" y="3898175"/>
            <a:ext cx="504389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6321701" y="4594254"/>
            <a:ext cx="5063959"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4412" y="1755775"/>
            <a:ext cx="0" cy="44132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95168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2431335"/>
            <a:ext cx="3608780"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4346084" y="168566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4331382" y="2431335"/>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231" y="3898175"/>
            <a:ext cx="360878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8" y="4632090"/>
            <a:ext cx="3615188"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4346083" y="3898175"/>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4326020" y="4594254"/>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E2534B0-023C-4E5B-8633-725B2FD2832E}"/>
              </a:ext>
            </a:extLst>
          </p:cNvPr>
          <p:cNvCxnSpPr>
            <a:cxnSpLocks/>
          </p:cNvCxnSpPr>
          <p:nvPr userDrawn="1"/>
        </p:nvCxnSpPr>
        <p:spPr>
          <a:xfrm>
            <a:off x="546100" y="3953992"/>
            <a:ext cx="1109186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p:nvPr>
        </p:nvSpPr>
        <p:spPr>
          <a:xfrm>
            <a:off x="8026625" y="168566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p:nvPr>
        </p:nvSpPr>
        <p:spPr>
          <a:xfrm>
            <a:off x="8011923" y="2431335"/>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p:nvPr>
        </p:nvSpPr>
        <p:spPr>
          <a:xfrm>
            <a:off x="8026624" y="3898175"/>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p:nvPr>
        </p:nvSpPr>
        <p:spPr>
          <a:xfrm>
            <a:off x="8006561" y="4594254"/>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91209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2431335"/>
            <a:ext cx="3608780" cy="178506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4346084" y="168566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4331382" y="2431335"/>
            <a:ext cx="3602736" cy="178506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231" y="3898175"/>
            <a:ext cx="360878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8" y="4632090"/>
            <a:ext cx="3615188"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4346083" y="3898175"/>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4326020" y="4594254"/>
            <a:ext cx="3602736"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p:nvPr>
        </p:nvSpPr>
        <p:spPr>
          <a:xfrm>
            <a:off x="8026625" y="168566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p:nvPr>
        </p:nvSpPr>
        <p:spPr>
          <a:xfrm>
            <a:off x="8011923" y="2431335"/>
            <a:ext cx="3602736" cy="178506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p:nvPr>
        </p:nvSpPr>
        <p:spPr>
          <a:xfrm>
            <a:off x="8026624" y="3898175"/>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p:nvPr>
        </p:nvSpPr>
        <p:spPr>
          <a:xfrm>
            <a:off x="8006561" y="4594254"/>
            <a:ext cx="3602736"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E3C87B7-29F9-4933-BED3-7ADA7396BF8F}"/>
              </a:ext>
            </a:extLst>
          </p:cNvPr>
          <p:cNvCxnSpPr>
            <a:cxnSpLocks/>
          </p:cNvCxnSpPr>
          <p:nvPr userDrawn="1"/>
        </p:nvCxnSpPr>
        <p:spPr>
          <a:xfrm>
            <a:off x="546100" y="3953992"/>
            <a:ext cx="1109186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3584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p:nvPr>
        </p:nvSpPr>
        <p:spPr>
          <a:xfrm>
            <a:off x="448056" y="2185416"/>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p:nvPr>
        </p:nvSpPr>
        <p:spPr>
          <a:xfrm>
            <a:off x="6151562" y="2185416"/>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p:nvPr>
        </p:nvSpPr>
        <p:spPr>
          <a:xfrm>
            <a:off x="448056" y="1655064"/>
            <a:ext cx="11192256"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338845608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2433503"/>
            <a:ext cx="5486400" cy="3735521"/>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6150539" y="2433503"/>
            <a:ext cx="5486400" cy="3735521"/>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540789"/>
            <a:ext cx="5486400"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6150539" y="1540789"/>
            <a:ext cx="5486400"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4570240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Content w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2433503"/>
            <a:ext cx="3469894" cy="373552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3957741"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3957741" y="2433503"/>
            <a:ext cx="3469894" cy="373552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p:nvPr>
        </p:nvSpPr>
        <p:spPr>
          <a:xfrm>
            <a:off x="7470775"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p:nvPr>
        </p:nvSpPr>
        <p:spPr>
          <a:xfrm>
            <a:off x="7470775" y="2433503"/>
            <a:ext cx="3469894" cy="373552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88347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134064843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p:txBody>
          <a:bodyPr>
            <a:noAutofit/>
          </a:bodyPr>
          <a:lstStyle/>
          <a:p>
            <a:r>
              <a:rPr lang="en-US"/>
              <a:t>Click to edit Master title style</a:t>
            </a:r>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448056" y="1655064"/>
            <a:ext cx="11192256" cy="361154"/>
          </a:xfrm>
        </p:spPr>
        <p:txBody>
          <a:bodyPr>
            <a:noAutofit/>
          </a:bodyPr>
          <a:lstStyle>
            <a:lvl1pPr marL="0" indent="0">
              <a:buFontTx/>
              <a:buNone/>
              <a:defRPr sz="2000"/>
            </a:lvl1pPr>
          </a:lstStyle>
          <a:p>
            <a:pPr lvl="0"/>
            <a:r>
              <a:rPr lang="en-US"/>
              <a:t>Click to edit Master text styles</a:t>
            </a:r>
          </a:p>
        </p:txBody>
      </p:sp>
    </p:spTree>
    <p:extLst>
      <p:ext uri="{BB962C8B-B14F-4D97-AF65-F5344CB8AC3E}">
        <p14:creationId xmlns:p14="http://schemas.microsoft.com/office/powerpoint/2010/main" val="397666779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2265362"/>
            <a:ext cx="11091861" cy="3903663"/>
          </a:xfrm>
        </p:spPr>
        <p:txBody>
          <a:bodyPr>
            <a:noAutofit/>
          </a:bodyPr>
          <a:lstStyle/>
          <a:p>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056" y="1655064"/>
            <a:ext cx="11192256"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327131588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For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79498741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p:nvPr>
        </p:nvSpPr>
        <p:spPr>
          <a:xfrm>
            <a:off x="448056" y="1664208"/>
            <a:ext cx="5486400" cy="450481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p:nvPr>
        </p:nvSpPr>
        <p:spPr>
          <a:xfrm>
            <a:off x="6151562" y="1664208"/>
            <a:ext cx="5486400" cy="450481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p:nvPr>
        </p:nvSpPr>
        <p:spPr>
          <a:xfrm>
            <a:off x="457200" y="842118"/>
            <a:ext cx="11192256"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108343917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 Blank slide for charts, screensho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7672" y="6400800"/>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315524430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6"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79"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293930749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6"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79"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285672030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6" y="309531"/>
            <a:ext cx="11523191" cy="5641440"/>
          </a:xfrm>
          <a:prstGeom prst="rect">
            <a:avLst/>
          </a:prstGeom>
          <a:noFill/>
        </p:spPr>
        <p:txBody>
          <a:bodyPr wrap="square" rtlCol="0">
            <a:noAutofit/>
          </a:bodyPr>
          <a:lstStyle/>
          <a:p>
            <a:pPr algn="l">
              <a:lnSpc>
                <a:spcPct val="90000"/>
              </a:lnSpc>
            </a:pPr>
            <a:r>
              <a:rPr lang="en-US" sz="6800" b="1" spc="-150" baseline="0">
                <a:solidFill>
                  <a:schemeClr val="bg1"/>
                </a:solidFill>
              </a:rPr>
              <a:t>No matter where work happens, digital workﬂows drive productivity and </a:t>
            </a:r>
            <a:br>
              <a:rPr lang="en-US" sz="6800" b="1" spc="-150" baseline="0">
                <a:solidFill>
                  <a:schemeClr val="bg1"/>
                </a:solidFill>
              </a:rPr>
            </a:br>
            <a:r>
              <a:rPr lang="en-US" sz="6800" b="1" spc="-150" baseline="0">
                <a:solidFill>
                  <a:schemeClr val="bg1"/>
                </a:solidFill>
              </a:rPr>
              <a:t>great experiences.</a:t>
            </a:r>
          </a:p>
        </p:txBody>
      </p:sp>
    </p:spTree>
    <p:extLst>
      <p:ext uri="{BB962C8B-B14F-4D97-AF65-F5344CB8AC3E}">
        <p14:creationId xmlns:p14="http://schemas.microsoft.com/office/powerpoint/2010/main" val="188695302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800" b="1" spc="-150" baseline="0">
                <a:solidFill>
                  <a:schemeClr val="bg1"/>
                </a:solidFill>
              </a:rPr>
              <a:t>Our work makes </a:t>
            </a:r>
            <a:br>
              <a:rPr lang="en-US" sz="6800" b="1" spc="-150" baseline="0">
                <a:solidFill>
                  <a:schemeClr val="bg1"/>
                </a:solidFill>
              </a:rPr>
            </a:br>
            <a:r>
              <a:rPr lang="en-US" sz="6800"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8" y="361337"/>
            <a:ext cx="4213225" cy="4321175"/>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028842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800" b="1" spc="-150" baseline="0">
                <a:solidFill>
                  <a:schemeClr val="bg1"/>
                </a:solidFill>
              </a:rPr>
              <a:t>Our work makes </a:t>
            </a:r>
            <a:br>
              <a:rPr lang="en-US" sz="6800" b="1" spc="-150" baseline="0">
                <a:solidFill>
                  <a:schemeClr val="bg1"/>
                </a:solidFill>
              </a:rPr>
            </a:br>
            <a:r>
              <a:rPr lang="en-US" sz="6800"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8" y="361337"/>
            <a:ext cx="4213225" cy="4321175"/>
          </a:xfrm>
        </p:spPr>
        <p:txBody>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02233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EBC5-C1B7-3348-B361-FA551838318D}"/>
              </a:ext>
            </a:extLst>
          </p:cNvPr>
          <p:cNvSpPr>
            <a:spLocks noGrp="1"/>
          </p:cNvSpPr>
          <p:nvPr>
            <p:ph type="title" hasCustomPrompt="1"/>
          </p:nvPr>
        </p:nvSpPr>
        <p:spPr/>
        <p:txBody>
          <a:bodyPr>
            <a:noAutofit/>
          </a:bodyPr>
          <a:lstStyle/>
          <a:p>
            <a:r>
              <a:rPr lang="en-US"/>
              <a:t>Safe harbor notice for forward-looking statements</a:t>
            </a:r>
          </a:p>
        </p:txBody>
      </p:sp>
      <p:sp>
        <p:nvSpPr>
          <p:cNvPr id="6" name="Rectangle 5">
            <a:extLst>
              <a:ext uri="{FF2B5EF4-FFF2-40B4-BE49-F238E27FC236}">
                <a16:creationId xmlns:a16="http://schemas.microsoft.com/office/drawing/2014/main" id="{71B59950-F9CA-420D-B99E-96F53F448F55}"/>
              </a:ext>
            </a:extLst>
          </p:cNvPr>
          <p:cNvSpPr/>
          <p:nvPr userDrawn="1"/>
        </p:nvSpPr>
        <p:spPr bwMode="auto">
          <a:xfrm>
            <a:off x="456746" y="1521309"/>
            <a:ext cx="10161969" cy="4104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nSpc>
                <a:spcPct val="100000"/>
              </a:lnSpc>
            </a:pPr>
            <a:r>
              <a:rPr lang="en-US" sz="1600">
                <a:solidFill>
                  <a:schemeClr val="bg1"/>
                </a:solidFill>
              </a:rPr>
              <a:t>This presentation may contain “forward-looking” statements that are based on our beliefs and assumptions and on information currently available to us only as of the date of this presentation. Forward‑looking statements involve known and unknown risks, uncertainties, and other factors that may cause actual results to differ materially from those expected or implied by the forward‑looking statements. Further information on these and other factors that could cause or contribute to such differences include, but are not limited to, those discussed in the section titled “Risk Factors,” set forth in our most recent Annual Report on Form 10-K and Quarterly Report on Form 10-Q and in our other Securities and Exchange Commission filings. We cannot guarantee that we will achieve the plans, intentions, or expectations disclosed in our forward‐looking statements, and you should not place undue reliance on our forward‐looking statements. The information on new products, features, or functionality is intended to outline our general product direction and should not be relied upon in making a purchasing decision, is for informational purposes only, and shall not be incorporated into any contract, and is not a commitment, promise, or legal obligation to deliver any material, code, </a:t>
            </a:r>
            <a:br>
              <a:rPr lang="en-US" sz="1600">
                <a:solidFill>
                  <a:schemeClr val="bg1"/>
                </a:solidFill>
              </a:rPr>
            </a:br>
            <a:r>
              <a:rPr lang="en-US" sz="1600">
                <a:solidFill>
                  <a:schemeClr val="bg1"/>
                </a:solidFill>
              </a:rPr>
              <a:t>or functionality. The development, release, and timing of any features or functionality described </a:t>
            </a:r>
            <a:br>
              <a:rPr lang="en-US" sz="1600">
                <a:solidFill>
                  <a:schemeClr val="bg1"/>
                </a:solidFill>
              </a:rPr>
            </a:br>
            <a:r>
              <a:rPr lang="en-US" sz="1600">
                <a:solidFill>
                  <a:schemeClr val="bg1"/>
                </a:solidFill>
              </a:rPr>
              <a:t>for our products remains at our sole discretion. We undertake no obligation, and do not intend, </a:t>
            </a:r>
            <a:br>
              <a:rPr lang="en-US" sz="1600">
                <a:solidFill>
                  <a:schemeClr val="bg1"/>
                </a:solidFill>
              </a:rPr>
            </a:br>
            <a:r>
              <a:rPr lang="en-US" sz="1600">
                <a:solidFill>
                  <a:schemeClr val="bg1"/>
                </a:solidFill>
              </a:rPr>
              <a:t>to update the forward‑looking statements.</a:t>
            </a:r>
          </a:p>
        </p:txBody>
      </p:sp>
    </p:spTree>
    <p:extLst>
      <p:ext uri="{BB962C8B-B14F-4D97-AF65-F5344CB8AC3E}">
        <p14:creationId xmlns:p14="http://schemas.microsoft.com/office/powerpoint/2010/main" val="262584035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ntent w/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1655845"/>
            <a:ext cx="4306507" cy="349586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6694038" y="3060612"/>
            <a:ext cx="4778939" cy="823912"/>
          </a:xfrm>
        </p:spPr>
        <p:txBody>
          <a:bodyPr anchor="b" anchorCtr="0">
            <a:noAutofit/>
          </a:bodyPr>
          <a:lstStyle>
            <a:lvl1pPr marL="0" indent="0">
              <a:buNone/>
              <a:defRPr sz="18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 Here</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6857999" y="3765081"/>
            <a:ext cx="4778939" cy="1767269"/>
          </a:xfrm>
        </p:spPr>
        <p:txBody>
          <a:bodyPr>
            <a:noAutofit/>
          </a:bodyPr>
          <a:lstStyle>
            <a:lvl1pPr marL="0" indent="0">
              <a:buNone/>
              <a:defRPr sz="1200" b="1"/>
            </a:lvl1pPr>
            <a:lvl2pPr marL="284162" indent="0">
              <a:buNone/>
              <a:defRPr sz="1200"/>
            </a:lvl2pPr>
            <a:lvl3pPr marL="573087" indent="0">
              <a:buNone/>
              <a:defRPr sz="1200"/>
            </a:lvl3pPr>
            <a:lvl4pPr marL="857250" indent="0">
              <a:buNone/>
              <a:defRPr sz="1200"/>
            </a:lvl4pPr>
            <a:lvl5pPr marL="1141412"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29161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agline with photo">
    <p:bg bwMode="invGray">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0" y="0"/>
            <a:ext cx="5237163" cy="6858000"/>
          </a:xfrm>
          <a:solidFill>
            <a:schemeClr val="bg1">
              <a:lumMod val="95000"/>
            </a:schemeClr>
          </a:solidFill>
        </p:spPr>
        <p:txBody>
          <a:bodyPr anchor="ctr" anchorCtr="0"/>
          <a:lstStyle>
            <a:lvl1pPr>
              <a:lnSpc>
                <a:spcPct val="100000"/>
              </a:lnSpc>
              <a:defRPr>
                <a:solidFill>
                  <a:schemeClr val="tx1"/>
                </a:solidFill>
              </a:defRPr>
            </a:lvl1pPr>
          </a:lstStyle>
          <a:p>
            <a:endParaRPr lang="en-US"/>
          </a:p>
        </p:txBody>
      </p:sp>
      <p:sp>
        <p:nvSpPr>
          <p:cNvPr id="2" name="Title 1">
            <a:extLst>
              <a:ext uri="{FF2B5EF4-FFF2-40B4-BE49-F238E27FC236}">
                <a16:creationId xmlns:a16="http://schemas.microsoft.com/office/drawing/2014/main" id="{3DDFF7EC-6678-497D-A6C8-65041DFB421B}"/>
              </a:ext>
            </a:extLst>
          </p:cNvPr>
          <p:cNvSpPr>
            <a:spLocks noGrp="1"/>
          </p:cNvSpPr>
          <p:nvPr>
            <p:ph type="title"/>
          </p:nvPr>
        </p:nvSpPr>
        <p:spPr>
          <a:xfrm>
            <a:off x="455557" y="412269"/>
            <a:ext cx="6181725" cy="1195883"/>
          </a:xfrm>
        </p:spPr>
        <p:txBody>
          <a:bodyPr/>
          <a:lstStyle>
            <a:lvl1pPr>
              <a:lnSpc>
                <a:spcPct val="80000"/>
              </a:lnSpc>
              <a:defRPr sz="6800">
                <a:solidFill>
                  <a:schemeClr val="bg1"/>
                </a:solidFill>
              </a:defRPr>
            </a:lvl1pPr>
          </a:lstStyle>
          <a:p>
            <a:r>
              <a:rPr lang="en-US"/>
              <a:t>Click to edit Master title style</a:t>
            </a:r>
          </a:p>
        </p:txBody>
      </p:sp>
    </p:spTree>
    <p:extLst>
      <p:ext uri="{BB962C8B-B14F-4D97-AF65-F5344CB8AC3E}">
        <p14:creationId xmlns:p14="http://schemas.microsoft.com/office/powerpoint/2010/main" val="192348848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 picture full ble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lvl1pPr>
              <a:defRPr>
                <a:solidFill>
                  <a:schemeClr val="tx1"/>
                </a:solidFill>
              </a:defRPr>
            </a:lvl1pPr>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6205951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lined text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8E81-0D59-BF41-BF7B-677C751F5031}"/>
              </a:ext>
            </a:extLst>
          </p:cNvPr>
          <p:cNvSpPr>
            <a:spLocks noGrp="1"/>
          </p:cNvSpPr>
          <p:nvPr>
            <p:ph type="title" hasCustomPrompt="1"/>
          </p:nvPr>
        </p:nvSpPr>
        <p:spPr>
          <a:xfrm>
            <a:off x="449251" y="366082"/>
            <a:ext cx="11188711" cy="1014984"/>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27FFF17C-0C13-7440-BAF8-4AF48C39F36C}"/>
              </a:ext>
            </a:extLst>
          </p:cNvPr>
          <p:cNvSpPr>
            <a:spLocks noGrp="1"/>
          </p:cNvSpPr>
          <p:nvPr>
            <p:ph sz="half" idx="1"/>
          </p:nvPr>
        </p:nvSpPr>
        <p:spPr>
          <a:xfrm>
            <a:off x="448056" y="2167128"/>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C696CB-855E-3C49-930A-F6300B36958D}"/>
              </a:ext>
            </a:extLst>
          </p:cNvPr>
          <p:cNvSpPr>
            <a:spLocks noGrp="1"/>
          </p:cNvSpPr>
          <p:nvPr>
            <p:ph sz="half" idx="2"/>
          </p:nvPr>
        </p:nvSpPr>
        <p:spPr>
          <a:xfrm>
            <a:off x="6151562" y="2167128"/>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a:extLst>
              <a:ext uri="{FF2B5EF4-FFF2-40B4-BE49-F238E27FC236}">
                <a16:creationId xmlns:a16="http://schemas.microsoft.com/office/drawing/2014/main" id="{B99B04B5-E0D7-F84C-B5C1-AA08C41B3681}"/>
              </a:ext>
            </a:extLst>
          </p:cNvPr>
          <p:cNvSpPr>
            <a:spLocks noGrp="1"/>
          </p:cNvSpPr>
          <p:nvPr>
            <p:ph type="body" sz="quarter" idx="13"/>
          </p:nvPr>
        </p:nvSpPr>
        <p:spPr>
          <a:xfrm>
            <a:off x="457200" y="1463040"/>
            <a:ext cx="11180762"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193086370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 picture full bleed-White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lvl1pPr>
              <a:defRPr>
                <a:solidFill>
                  <a:schemeClr val="tx1"/>
                </a:solidFill>
              </a:defRPr>
            </a:lvl1pPr>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a:xfrm>
            <a:off x="449252" y="311377"/>
            <a:ext cx="5573724" cy="119588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5349220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d Layout 1">
    <p:spTree>
      <p:nvGrpSpPr>
        <p:cNvPr id="1" name=""/>
        <p:cNvGrpSpPr/>
        <p:nvPr/>
      </p:nvGrpSpPr>
      <p:grpSpPr>
        <a:xfrm>
          <a:off x="0" y="0"/>
          <a:ext cx="0" cy="0"/>
          <a:chOff x="0" y="0"/>
          <a:chExt cx="0" cy="0"/>
        </a:xfrm>
      </p:grpSpPr>
      <p:pic>
        <p:nvPicPr>
          <p:cNvPr id="4" name="Picture 3" descr="A person sitting at a table using a computer&#10;&#10;Description automatically generated with medium confidence">
            <a:extLst>
              <a:ext uri="{FF2B5EF4-FFF2-40B4-BE49-F238E27FC236}">
                <a16:creationId xmlns:a16="http://schemas.microsoft.com/office/drawing/2014/main" id="{81A9889E-197B-4057-9837-18A19B69C60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12188384" cy="6881853"/>
          </a:xfrm>
          <a:prstGeom prst="rect">
            <a:avLst/>
          </a:prstGeom>
        </p:spPr>
      </p:pic>
      <p:pic>
        <p:nvPicPr>
          <p:cNvPr id="3" name="Picture 2">
            <a:extLst>
              <a:ext uri="{FF2B5EF4-FFF2-40B4-BE49-F238E27FC236}">
                <a16:creationId xmlns:a16="http://schemas.microsoft.com/office/drawing/2014/main" id="{08662E4F-C755-458D-AE73-00B00DF60C1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707" y="1763587"/>
            <a:ext cx="5836258" cy="5118266"/>
          </a:xfrm>
          <a:prstGeom prst="rect">
            <a:avLst/>
          </a:prstGeom>
        </p:spPr>
      </p:pic>
    </p:spTree>
    <p:extLst>
      <p:ext uri="{BB962C8B-B14F-4D97-AF65-F5344CB8AC3E}">
        <p14:creationId xmlns:p14="http://schemas.microsoft.com/office/powerpoint/2010/main" val="398283371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d Layout 2">
    <p:spTree>
      <p:nvGrpSpPr>
        <p:cNvPr id="1" name=""/>
        <p:cNvGrpSpPr/>
        <p:nvPr/>
      </p:nvGrpSpPr>
      <p:grpSpPr>
        <a:xfrm>
          <a:off x="0" y="0"/>
          <a:ext cx="0" cy="0"/>
          <a:chOff x="0" y="0"/>
          <a:chExt cx="0" cy="0"/>
        </a:xfrm>
      </p:grpSpPr>
      <p:pic>
        <p:nvPicPr>
          <p:cNvPr id="5" name="Picture 4" descr="A group of people sitting outside&#10;&#10;Description automatically generated with medium confidence">
            <a:extLst>
              <a:ext uri="{FF2B5EF4-FFF2-40B4-BE49-F238E27FC236}">
                <a16:creationId xmlns:a16="http://schemas.microsoft.com/office/drawing/2014/main" id="{937CEDB3-4DA4-4653-A1FB-1E7C8EEDAD33}"/>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92" y="0"/>
            <a:ext cx="12227511" cy="6880894"/>
          </a:xfrm>
          <a:prstGeom prst="rect">
            <a:avLst/>
          </a:prstGeom>
        </p:spPr>
      </p:pic>
      <p:pic>
        <p:nvPicPr>
          <p:cNvPr id="3" name="Picture 2">
            <a:extLst>
              <a:ext uri="{FF2B5EF4-FFF2-40B4-BE49-F238E27FC236}">
                <a16:creationId xmlns:a16="http://schemas.microsoft.com/office/drawing/2014/main" id="{8E9EF136-4FFD-4B10-ABC7-9EBC07473C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58" y="2010033"/>
            <a:ext cx="6046704" cy="4870861"/>
          </a:xfrm>
          <a:prstGeom prst="rect">
            <a:avLst/>
          </a:prstGeom>
        </p:spPr>
      </p:pic>
    </p:spTree>
    <p:extLst>
      <p:ext uri="{BB962C8B-B14F-4D97-AF65-F5344CB8AC3E}">
        <p14:creationId xmlns:p14="http://schemas.microsoft.com/office/powerpoint/2010/main" val="244391047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d Layout 3">
    <p:spTree>
      <p:nvGrpSpPr>
        <p:cNvPr id="1" name=""/>
        <p:cNvGrpSpPr/>
        <p:nvPr/>
      </p:nvGrpSpPr>
      <p:grpSpPr>
        <a:xfrm>
          <a:off x="0" y="0"/>
          <a:ext cx="0" cy="0"/>
          <a:chOff x="0" y="0"/>
          <a:chExt cx="0" cy="0"/>
        </a:xfrm>
      </p:grpSpPr>
      <p:pic>
        <p:nvPicPr>
          <p:cNvPr id="3" name="Picture 2" descr="A picture containing floor, building, arch, colonnade&#10;&#10;Description automatically generated">
            <a:extLst>
              <a:ext uri="{FF2B5EF4-FFF2-40B4-BE49-F238E27FC236}">
                <a16:creationId xmlns:a16="http://schemas.microsoft.com/office/drawing/2014/main" id="{E81C2398-38A9-4C4F-8BD3-76C30CDE58C3}"/>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 y="-1"/>
            <a:ext cx="12188824" cy="6858001"/>
          </a:xfrm>
          <a:prstGeom prst="rect">
            <a:avLst/>
          </a:prstGeom>
        </p:spPr>
      </p:pic>
      <p:pic>
        <p:nvPicPr>
          <p:cNvPr id="4" name="Picture 3">
            <a:extLst>
              <a:ext uri="{FF2B5EF4-FFF2-40B4-BE49-F238E27FC236}">
                <a16:creationId xmlns:a16="http://schemas.microsoft.com/office/drawing/2014/main" id="{9A49E25E-CB11-49B0-B060-C77E1EEA3E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7381" y="2137613"/>
            <a:ext cx="9470003" cy="2736026"/>
          </a:xfrm>
          <a:prstGeom prst="rect">
            <a:avLst/>
          </a:prstGeom>
        </p:spPr>
      </p:pic>
    </p:spTree>
    <p:extLst>
      <p:ext uri="{BB962C8B-B14F-4D97-AF65-F5344CB8AC3E}">
        <p14:creationId xmlns:p14="http://schemas.microsoft.com/office/powerpoint/2010/main" val="257697133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Section_Slide_Dark">
    <p:bg bwMode="invGray">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10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09" y="5386231"/>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362192188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Section_Slide_Small Image">
    <p:bg bwMode="invGray">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B097A8A-5F5A-410E-A527-3420D0786654}"/>
              </a:ext>
            </a:extLst>
          </p:cNvPr>
          <p:cNvSpPr>
            <a:spLocks noGrp="1"/>
          </p:cNvSpPr>
          <p:nvPr>
            <p:ph type="pic" sz="quarter" idx="11"/>
          </p:nvPr>
        </p:nvSpPr>
        <p:spPr bwMode="gray">
          <a:xfrm>
            <a:off x="9664700" y="0"/>
            <a:ext cx="2524125" cy="6858000"/>
          </a:xfrm>
          <a:solidFill>
            <a:schemeClr val="bg1">
              <a:lumMod val="95000"/>
            </a:schemeClr>
          </a:solidFill>
        </p:spPr>
        <p:txBody>
          <a:bodyPr anchor="ctr" anchorCtr="0"/>
          <a:lstStyle/>
          <a:p>
            <a:endParaRPr lang="en-US"/>
          </a:p>
        </p:txBody>
      </p:sp>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10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09" y="5386231"/>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335075207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Quote ">
    <p:bg bwMode="inv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6514" y="1627423"/>
            <a:ext cx="8396599" cy="1325880"/>
          </a:xfrm>
        </p:spPr>
        <p:txBody>
          <a:bodyPr anchor="t">
            <a:noAutofit/>
          </a:bodyPr>
          <a:lstStyle>
            <a:lvl1pPr>
              <a:lnSpc>
                <a:spcPct val="100000"/>
              </a:lnSpc>
              <a:defRPr sz="3200">
                <a:solidFill>
                  <a:schemeClr val="bg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1394" y="4553744"/>
            <a:ext cx="8371719" cy="623888"/>
          </a:xfrm>
        </p:spPr>
        <p:txBody>
          <a:bodyPr>
            <a:noAutofit/>
          </a:bodyPr>
          <a:lstStyle>
            <a:lvl1pPr marL="112713" indent="-112713">
              <a:lnSpc>
                <a:spcPct val="100000"/>
              </a:lnSpc>
              <a:buClr>
                <a:schemeClr val="bg1"/>
              </a:buClr>
              <a:buFont typeface="Arial" panose="020B0604020202020204" pitchFamily="34" charset="0"/>
              <a:buChar char="—"/>
              <a:defRPr sz="1400">
                <a:solidFill>
                  <a:schemeClr val="bg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invGray">
          <a:xfrm>
            <a:off x="2635458" y="1192574"/>
            <a:ext cx="396850" cy="320040"/>
          </a:xfrm>
          <a:prstGeom prst="rect">
            <a:avLst/>
          </a:prstGeom>
        </p:spPr>
      </p:pic>
    </p:spTree>
    <p:extLst>
      <p:ext uri="{BB962C8B-B14F-4D97-AF65-F5344CB8AC3E}">
        <p14:creationId xmlns:p14="http://schemas.microsoft.com/office/powerpoint/2010/main" val="376173380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p:bg bwMode="invGray">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5" y="1682998"/>
            <a:ext cx="9375775" cy="1325880"/>
          </a:xfrm>
        </p:spPr>
        <p:txBody>
          <a:bodyPr anchor="b">
            <a:noAutofit/>
          </a:bodyPr>
          <a:lstStyle>
            <a:lvl1pPr>
              <a:lnSpc>
                <a:spcPct val="10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5" y="2988040"/>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2023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411692677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estion Slide">
    <p:bg bwMode="invGray">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5" y="1682998"/>
            <a:ext cx="9375775" cy="1325880"/>
          </a:xfrm>
        </p:spPr>
        <p:txBody>
          <a:bodyPr anchor="b">
            <a:noAutofit/>
          </a:bodyPr>
          <a:lstStyle>
            <a:lvl1pPr>
              <a:lnSpc>
                <a:spcPct val="10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5" y="2988040"/>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2023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213303687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hank You_Brand Blue">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0211" y="3247194"/>
            <a:ext cx="5016027" cy="1325880"/>
          </a:xfrm>
        </p:spPr>
        <p:txBody>
          <a:bodyPr wrap="square" anchor="b">
            <a:noAutofit/>
          </a:bodyPr>
          <a:lstStyle>
            <a:lvl1pPr>
              <a:lnSpc>
                <a:spcPct val="100000"/>
              </a:lnSpc>
              <a:defRPr sz="6400">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gray">
          <a:xfrm>
            <a:off x="428891" y="336108"/>
            <a:ext cx="1520560" cy="437540"/>
          </a:xfrm>
          <a:prstGeom prst="rect">
            <a:avLst/>
          </a:prstGeom>
        </p:spPr>
      </p:pic>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Tree>
    <p:extLst>
      <p:ext uri="{BB962C8B-B14F-4D97-AF65-F5344CB8AC3E}">
        <p14:creationId xmlns:p14="http://schemas.microsoft.com/office/powerpoint/2010/main" val="101701541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multiple speakers">
    <p:bg>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7" y="2872136"/>
            <a:ext cx="9922936" cy="1325880"/>
          </a:xfrm>
        </p:spPr>
        <p:txBody>
          <a:bodyPr anchor="b">
            <a:noAutofit/>
          </a:bodyPr>
          <a:lstStyle>
            <a:lvl1pPr>
              <a:lnSpc>
                <a:spcPct val="90000"/>
              </a:lnSpc>
              <a:defRPr sz="4500">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7" y="4223467"/>
            <a:ext cx="9922936" cy="658813"/>
          </a:xfrm>
        </p:spPr>
        <p:txBody>
          <a:bodyPr anchor="t">
            <a:noAutofit/>
          </a:bodyPr>
          <a:lstStyle>
            <a:lvl1pPr marL="0" indent="0">
              <a:lnSpc>
                <a:spcPct val="9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p:nvPr>
        </p:nvSpPr>
        <p:spPr>
          <a:xfrm>
            <a:off x="325342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DBBC01BB-F541-43F0-94E6-ECC09BB40F7C}"/>
              </a:ext>
            </a:extLst>
          </p:cNvPr>
          <p:cNvSpPr>
            <a:spLocks noGrp="1"/>
          </p:cNvSpPr>
          <p:nvPr>
            <p:ph type="body" sz="quarter" idx="14"/>
          </p:nvPr>
        </p:nvSpPr>
        <p:spPr>
          <a:xfrm>
            <a:off x="324548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p:nvPr>
        </p:nvSpPr>
        <p:spPr>
          <a:xfrm>
            <a:off x="6055739"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11" name="Text Placeholder 53">
            <a:extLst>
              <a:ext uri="{FF2B5EF4-FFF2-40B4-BE49-F238E27FC236}">
                <a16:creationId xmlns:a16="http://schemas.microsoft.com/office/drawing/2014/main" id="{C264A348-E5D2-495E-A7AB-E068C6192DAA}"/>
              </a:ext>
            </a:extLst>
          </p:cNvPr>
          <p:cNvSpPr>
            <a:spLocks noGrp="1"/>
          </p:cNvSpPr>
          <p:nvPr>
            <p:ph type="body" sz="quarter" idx="16"/>
          </p:nvPr>
        </p:nvSpPr>
        <p:spPr>
          <a:xfrm>
            <a:off x="6047800"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pic>
        <p:nvPicPr>
          <p:cNvPr id="2" name="Picture 5">
            <a:extLst>
              <a:ext uri="{FF2B5EF4-FFF2-40B4-BE49-F238E27FC236}">
                <a16:creationId xmlns:a16="http://schemas.microsoft.com/office/drawing/2014/main" id="{2ADE4B17-C5E7-BFE4-205B-C4389590BD0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28891" y="337655"/>
            <a:ext cx="1520560" cy="434445"/>
          </a:xfrm>
          <a:prstGeom prst="rect">
            <a:avLst/>
          </a:prstGeom>
        </p:spPr>
      </p:pic>
    </p:spTree>
    <p:extLst>
      <p:ext uri="{BB962C8B-B14F-4D97-AF65-F5344CB8AC3E}">
        <p14:creationId xmlns:p14="http://schemas.microsoft.com/office/powerpoint/2010/main" val="170794717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2433503"/>
            <a:ext cx="5486400" cy="3735522"/>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6150539" y="2433503"/>
            <a:ext cx="5486400" cy="3735522"/>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64583"/>
            <a:ext cx="11192256"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540789"/>
            <a:ext cx="5486400"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6150539" y="1540789"/>
            <a:ext cx="5486400"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7569391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Now logo">
    <p:bg bwMode="invGray">
      <p:bgPr>
        <a:solidFill>
          <a:schemeClr val="tx2"/>
        </a:solidFill>
        <a:effectLst/>
      </p:bgPr>
    </p:bg>
    <p:spTree>
      <p:nvGrpSpPr>
        <p:cNvPr id="1" name=""/>
        <p:cNvGrpSpPr/>
        <p:nvPr/>
      </p:nvGrpSpPr>
      <p:grpSpPr>
        <a:xfrm>
          <a:off x="0" y="0"/>
          <a:ext cx="0" cy="0"/>
          <a:chOff x="0" y="0"/>
          <a:chExt cx="0" cy="0"/>
        </a:xfrm>
      </p:grpSpPr>
      <p:pic>
        <p:nvPicPr>
          <p:cNvPr id="11" name="Picture 10" descr="A picture containing text, clipart&#10;&#10;Description automatically generated">
            <a:extLst>
              <a:ext uri="{FF2B5EF4-FFF2-40B4-BE49-F238E27FC236}">
                <a16:creationId xmlns:a16="http://schemas.microsoft.com/office/drawing/2014/main" id="{7C8ABF82-3299-4F7C-B841-24D506A241D5}"/>
              </a:ext>
            </a:extLst>
          </p:cNvPr>
          <p:cNvPicPr>
            <a:picLocks noChangeAspect="1"/>
          </p:cNvPicPr>
          <p:nvPr userDrawn="1"/>
        </p:nvPicPr>
        <p:blipFill>
          <a:blip r:embed="rId2"/>
          <a:stretch>
            <a:fillRect/>
          </a:stretch>
        </p:blipFill>
        <p:spPr bwMode="black">
          <a:xfrm>
            <a:off x="2812774" y="2221385"/>
            <a:ext cx="6549887" cy="1884725"/>
          </a:xfrm>
          <a:prstGeom prst="rect">
            <a:avLst/>
          </a:prstGeom>
        </p:spPr>
      </p:pic>
    </p:spTree>
    <p:extLst>
      <p:ext uri="{BB962C8B-B14F-4D97-AF65-F5344CB8AC3E}">
        <p14:creationId xmlns:p14="http://schemas.microsoft.com/office/powerpoint/2010/main" val="164936562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o not use">
    <p:bg>
      <p:bgPr>
        <a:solidFill>
          <a:schemeClr val="accent5"/>
        </a:solidFill>
        <a:effectLst/>
      </p:bgPr>
    </p:bg>
    <p:spTree>
      <p:nvGrpSpPr>
        <p:cNvPr id="1" name=""/>
        <p:cNvGrpSpPr/>
        <p:nvPr/>
      </p:nvGrpSpPr>
      <p:grpSpPr>
        <a:xfrm>
          <a:off x="0" y="0"/>
          <a:ext cx="0" cy="0"/>
          <a:chOff x="0" y="0"/>
          <a:chExt cx="0" cy="0"/>
        </a:xfrm>
      </p:grpSpPr>
      <p:sp>
        <p:nvSpPr>
          <p:cNvPr id="7" name="Rectangle 6"/>
          <p:cNvSpPr/>
          <p:nvPr userDrawn="1"/>
        </p:nvSpPr>
        <p:spPr bwMode="ltGray">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a:p>
        </p:txBody>
      </p:sp>
      <p:sp>
        <p:nvSpPr>
          <p:cNvPr id="8" name="TextBox 7"/>
          <p:cNvSpPr txBox="1"/>
          <p:nvPr/>
        </p:nvSpPr>
        <p:spPr bwMode="gray">
          <a:xfrm>
            <a:off x="1453956" y="2907634"/>
            <a:ext cx="9280920" cy="1200072"/>
          </a:xfrm>
          <a:prstGeom prst="rect">
            <a:avLst/>
          </a:prstGeom>
          <a:noFill/>
        </p:spPr>
        <p:txBody>
          <a:bodyPr wrap="square" rtlCol="0">
            <a:noAutofit/>
          </a:bodyPr>
          <a:lstStyle/>
          <a:p>
            <a:pPr algn="ctr"/>
            <a:r>
              <a:rPr lang="en-US" sz="3599">
                <a:solidFill>
                  <a:schemeClr val="tx1"/>
                </a:solidFill>
              </a:rPr>
              <a:t>Do</a:t>
            </a:r>
            <a:r>
              <a:rPr lang="en-US" sz="3599" baseline="0">
                <a:solidFill>
                  <a:schemeClr val="tx1"/>
                </a:solidFill>
              </a:rPr>
              <a:t> not use this layout. For visual reference in layout masters only.</a:t>
            </a:r>
            <a:endParaRPr lang="en-US" sz="3599">
              <a:solidFill>
                <a:schemeClr val="tx1"/>
              </a:solidFill>
            </a:endParaRPr>
          </a:p>
        </p:txBody>
      </p:sp>
    </p:spTree>
    <p:extLst>
      <p:ext uri="{BB962C8B-B14F-4D97-AF65-F5344CB8AC3E}">
        <p14:creationId xmlns:p14="http://schemas.microsoft.com/office/powerpoint/2010/main" val="118587111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Three Content w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8" y="393276"/>
            <a:ext cx="11192256" cy="1194927"/>
          </a:xfrm>
        </p:spPr>
        <p:txBody>
          <a:bodyPr>
            <a:noAutofit/>
          </a:bodyPr>
          <a:lstStyle/>
          <a:p>
            <a:r>
              <a:rPr lang="en-US"/>
              <a:t>Click to add title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540789"/>
            <a:ext cx="3469894" cy="823912"/>
          </a:xfrm>
          <a:prstGeom prst="rect">
            <a:avLst/>
          </a:prstGeom>
        </p:spPr>
        <p:txBody>
          <a:bodyPr anchor="b" anchorCtr="0">
            <a:noAutofit/>
          </a:bodyPr>
          <a:lstStyle>
            <a:lvl1pPr marL="0" indent="0">
              <a:buNone/>
              <a:defRPr sz="1798" b="1">
                <a:solidFill>
                  <a:schemeClr val="accent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Click to edit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2464326"/>
            <a:ext cx="3469894" cy="3704700"/>
          </a:xfrm>
          <a:prstGeom prst="rect">
            <a:avLst/>
          </a:prstGeom>
        </p:spPr>
        <p:txBody>
          <a:bodyPr>
            <a:noAutofit/>
          </a:bodyPr>
          <a:lstStyle>
            <a:lvl1pPr marL="226877" indent="-226877">
              <a:buFont typeface="Arial" panose="020B0604020202020204" pitchFamily="34" charset="0"/>
              <a:buChar char="•"/>
              <a:defRPr sz="1600" b="0"/>
            </a:lvl1pPr>
            <a:lvl2pPr marL="517215" indent="-234810">
              <a:buFont typeface="Century Gothic" panose="020B0502020202020204" pitchFamily="34" charset="0"/>
              <a:buChar char="–"/>
              <a:defRPr sz="1798"/>
            </a:lvl2pPr>
            <a:lvl3pPr marL="799620" indent="-228462">
              <a:buFont typeface="Century Gothic" panose="020B0502020202020204" pitchFamily="34" charset="0"/>
              <a:buChar char="–"/>
              <a:defRPr sz="1600"/>
            </a:lvl3pPr>
            <a:lvl4pPr marL="1083613" indent="-226877">
              <a:buFont typeface="Century Gothic" panose="020B0502020202020204" pitchFamily="34" charset="0"/>
              <a:buChar char="–"/>
              <a:defRPr sz="1400"/>
            </a:lvl4pPr>
            <a:lvl5pPr marL="1373951" indent="-234810">
              <a:buFont typeface="Century Gothic" panose="020B0502020202020204" pitchFamily="34" charset="0"/>
              <a:buChar cha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4307905" y="1540789"/>
            <a:ext cx="3469894" cy="823912"/>
          </a:xfrm>
          <a:prstGeom prst="rect">
            <a:avLst/>
          </a:prstGeom>
        </p:spPr>
        <p:txBody>
          <a:bodyPr anchor="b" anchorCtr="0">
            <a:noAutofit/>
          </a:bodyPr>
          <a:lstStyle>
            <a:lvl1pPr marL="0" indent="0">
              <a:buNone/>
              <a:defRPr sz="1798" b="1">
                <a:solidFill>
                  <a:schemeClr val="accent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Click to edit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307905" y="2464326"/>
            <a:ext cx="3469894" cy="3704700"/>
          </a:xfrm>
          <a:prstGeom prst="rect">
            <a:avLst/>
          </a:prstGeom>
        </p:spPr>
        <p:txBody>
          <a:bodyPr>
            <a:noAutofit/>
          </a:bodyPr>
          <a:lstStyle>
            <a:lvl1pPr marL="228462" marR="0" indent="-228462" algn="l" defTabSz="913852" rtl="0" eaLnBrk="1" fontAlgn="auto" latinLnBrk="0" hangingPunct="1">
              <a:lnSpc>
                <a:spcPct val="100000"/>
              </a:lnSpc>
              <a:spcBef>
                <a:spcPts val="400"/>
              </a:spcBef>
              <a:spcAft>
                <a:spcPts val="600"/>
              </a:spcAft>
              <a:buClr>
                <a:srgbClr val="86ED78"/>
              </a:buClr>
              <a:buSzTx/>
              <a:buFont typeface="Arial" panose="020B0604020202020204" pitchFamily="34" charset="0"/>
              <a:buChar char="•"/>
              <a:tabLst/>
              <a:defRPr sz="1600" b="0"/>
            </a:lvl1pPr>
            <a:lvl2pPr marL="517215" marR="0" indent="-233223"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sz="1600"/>
            </a:lvl2pPr>
            <a:lvl3pPr marL="799620" marR="0" indent="-226877"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sz="1600"/>
            </a:lvl3pPr>
            <a:lvl4pPr marL="1083613" marR="0" indent="-226877"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sz="1600"/>
            </a:lvl4pPr>
            <a:lvl5pPr marL="1373951" marR="0" indent="-233223"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sz="1600"/>
            </a:lvl5pPr>
          </a:lstStyle>
          <a:p>
            <a:pPr marL="228462" marR="0" lvl="0" indent="-228462" algn="l" defTabSz="913852" rtl="0" eaLnBrk="1" fontAlgn="auto" latinLnBrk="0" hangingPunct="1">
              <a:lnSpc>
                <a:spcPct val="100000"/>
              </a:lnSpc>
              <a:spcBef>
                <a:spcPts val="400"/>
              </a:spcBef>
              <a:spcAft>
                <a:spcPts val="600"/>
              </a:spcAft>
              <a:buClr>
                <a:srgbClr val="86ED78"/>
              </a:buClr>
              <a:buSzTx/>
              <a:buFont typeface="Arial" panose="020B0604020202020204" pitchFamily="34" charset="0"/>
              <a:buChar char="•"/>
              <a:tabLst/>
              <a:defRPr/>
            </a:pPr>
            <a:r>
              <a:rPr kumimoji="0" lang="en-US" sz="1798" b="0" i="0" u="none" strike="noStrike" kern="1200" cap="none" spc="0" normalizeH="0" baseline="0" noProof="0">
                <a:ln>
                  <a:noFill/>
                </a:ln>
                <a:solidFill>
                  <a:srgbClr val="FFFFFF"/>
                </a:solidFill>
                <a:effectLst/>
                <a:uLnTx/>
                <a:uFillTx/>
                <a:latin typeface="+mn-lt"/>
                <a:ea typeface="+mn-ea"/>
                <a:cs typeface="+mn-cs"/>
              </a:rPr>
              <a:t>Click to edit text styles</a:t>
            </a:r>
          </a:p>
          <a:p>
            <a:pPr marL="517215" marR="0" lvl="1" indent="-233223"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a:pPr>
            <a:r>
              <a:rPr kumimoji="0" lang="en-US" sz="1798" b="0" i="0" u="none" strike="noStrike" kern="1200" cap="none" spc="0" normalizeH="0" baseline="0" noProof="0">
                <a:ln>
                  <a:noFill/>
                </a:ln>
                <a:solidFill>
                  <a:srgbClr val="FFFFFF"/>
                </a:solidFill>
                <a:effectLst/>
                <a:uLnTx/>
                <a:uFillTx/>
                <a:latin typeface="+mn-lt"/>
                <a:ea typeface="+mn-ea"/>
                <a:cs typeface="+mn-cs"/>
              </a:rPr>
              <a:t>Second level</a:t>
            </a:r>
          </a:p>
          <a:p>
            <a:pPr marL="799620" marR="0" lvl="2" indent="-226877"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mn-lt"/>
                <a:ea typeface="+mn-ea"/>
                <a:cs typeface="+mn-cs"/>
              </a:rPr>
              <a:t>Third level</a:t>
            </a:r>
          </a:p>
          <a:p>
            <a:pPr marL="1083613" marR="0" lvl="3" indent="-226877"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mn-lt"/>
                <a:ea typeface="+mn-ea"/>
                <a:cs typeface="+mn-cs"/>
              </a:rPr>
              <a:t>Fourth level</a:t>
            </a:r>
          </a:p>
          <a:p>
            <a:pPr marL="1373951" marR="0" lvl="4" indent="-233223"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mn-lt"/>
                <a:ea typeface="+mn-ea"/>
                <a:cs typeface="+mn-cs"/>
              </a:rPr>
              <a:t>Fifth level</a:t>
            </a:r>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hasCustomPrompt="1"/>
          </p:nvPr>
        </p:nvSpPr>
        <p:spPr>
          <a:xfrm>
            <a:off x="8170418" y="1540789"/>
            <a:ext cx="3469894" cy="823912"/>
          </a:xfrm>
          <a:prstGeom prst="rect">
            <a:avLst/>
          </a:prstGeom>
        </p:spPr>
        <p:txBody>
          <a:bodyPr anchor="b" anchorCtr="0">
            <a:noAutofit/>
          </a:bodyPr>
          <a:lstStyle>
            <a:lvl1pPr marL="0" indent="0">
              <a:buNone/>
              <a:defRPr sz="1798" b="1">
                <a:solidFill>
                  <a:schemeClr val="accent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Click to edit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hasCustomPrompt="1"/>
          </p:nvPr>
        </p:nvSpPr>
        <p:spPr>
          <a:xfrm>
            <a:off x="8170418" y="2464326"/>
            <a:ext cx="3469894" cy="3704700"/>
          </a:xfrm>
          <a:prstGeom prst="rect">
            <a:avLst/>
          </a:prstGeom>
        </p:spPr>
        <p:txBody>
          <a:bodyPr>
            <a:noAutofit/>
          </a:bodyPr>
          <a:lstStyle>
            <a:lvl1pPr marL="228462" marR="0" indent="-228462" algn="l" defTabSz="913852" rtl="0" eaLnBrk="1" fontAlgn="auto" latinLnBrk="0" hangingPunct="1">
              <a:lnSpc>
                <a:spcPct val="100000"/>
              </a:lnSpc>
              <a:spcBef>
                <a:spcPts val="400"/>
              </a:spcBef>
              <a:spcAft>
                <a:spcPts val="600"/>
              </a:spcAft>
              <a:buClr>
                <a:srgbClr val="86ED78"/>
              </a:buClr>
              <a:buSzTx/>
              <a:buFont typeface="Arial" panose="020B0604020202020204" pitchFamily="34" charset="0"/>
              <a:buChar char="•"/>
              <a:tabLst/>
              <a:defRPr sz="1600" b="0"/>
            </a:lvl1pPr>
            <a:lvl2pPr marL="517215" marR="0" indent="-233223"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sz="1600"/>
            </a:lvl2pPr>
            <a:lvl3pPr marL="799620" marR="0" indent="-226877"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sz="1600"/>
            </a:lvl3pPr>
            <a:lvl4pPr marL="1083613" marR="0" indent="-226877"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sz="1600"/>
            </a:lvl4pPr>
            <a:lvl5pPr marL="1373951" marR="0" indent="-233223"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sz="1600"/>
            </a:lvl5pPr>
          </a:lstStyle>
          <a:p>
            <a:pPr marL="228462" marR="0" lvl="0" indent="-228462" algn="l" defTabSz="913852" rtl="0" eaLnBrk="1" fontAlgn="auto" latinLnBrk="0" hangingPunct="1">
              <a:lnSpc>
                <a:spcPct val="100000"/>
              </a:lnSpc>
              <a:spcBef>
                <a:spcPts val="400"/>
              </a:spcBef>
              <a:spcAft>
                <a:spcPts val="600"/>
              </a:spcAft>
              <a:buClr>
                <a:srgbClr val="86ED78"/>
              </a:buClr>
              <a:buSzTx/>
              <a:buFont typeface="Arial" panose="020B0604020202020204" pitchFamily="34" charset="0"/>
              <a:buChar char="•"/>
              <a:tabLst/>
              <a:defRPr/>
            </a:pPr>
            <a:r>
              <a:rPr kumimoji="0" lang="en-US" sz="1798" b="0" i="0" u="none" strike="noStrike" kern="1200" cap="none" spc="0" normalizeH="0" baseline="0" noProof="0">
                <a:ln>
                  <a:noFill/>
                </a:ln>
                <a:solidFill>
                  <a:srgbClr val="FFFFFF"/>
                </a:solidFill>
                <a:effectLst/>
                <a:uLnTx/>
                <a:uFillTx/>
                <a:latin typeface="+mn-lt"/>
                <a:ea typeface="+mn-ea"/>
                <a:cs typeface="+mn-cs"/>
              </a:rPr>
              <a:t>Click to edit text styles</a:t>
            </a:r>
          </a:p>
          <a:p>
            <a:pPr marL="517215" marR="0" lvl="1" indent="-233223"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a:pPr>
            <a:r>
              <a:rPr kumimoji="0" lang="en-US" sz="1798" b="0" i="0" u="none" strike="noStrike" kern="1200" cap="none" spc="0" normalizeH="0" baseline="0" noProof="0">
                <a:ln>
                  <a:noFill/>
                </a:ln>
                <a:solidFill>
                  <a:srgbClr val="FFFFFF"/>
                </a:solidFill>
                <a:effectLst/>
                <a:uLnTx/>
                <a:uFillTx/>
                <a:latin typeface="+mn-lt"/>
                <a:ea typeface="+mn-ea"/>
                <a:cs typeface="+mn-cs"/>
              </a:rPr>
              <a:t>Second level</a:t>
            </a:r>
          </a:p>
          <a:p>
            <a:pPr marL="799620" marR="0" lvl="2" indent="-226877"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mn-lt"/>
                <a:ea typeface="+mn-ea"/>
                <a:cs typeface="+mn-cs"/>
              </a:rPr>
              <a:t>Third level</a:t>
            </a:r>
          </a:p>
          <a:p>
            <a:pPr marL="1083613" marR="0" lvl="3" indent="-226877"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mn-lt"/>
                <a:ea typeface="+mn-ea"/>
                <a:cs typeface="+mn-cs"/>
              </a:rPr>
              <a:t>Fourth level</a:t>
            </a:r>
          </a:p>
          <a:p>
            <a:pPr marL="1373951" marR="0" lvl="4" indent="-233223" algn="l" defTabSz="913852" rtl="0" eaLnBrk="1" fontAlgn="auto" latinLnBrk="0" hangingPunct="1">
              <a:lnSpc>
                <a:spcPct val="100000"/>
              </a:lnSpc>
              <a:spcBef>
                <a:spcPts val="400"/>
              </a:spcBef>
              <a:spcAft>
                <a:spcPts val="600"/>
              </a:spcAft>
              <a:buClrTx/>
              <a:buSzTx/>
              <a:buFont typeface="Century Gothic" panose="020B0502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mn-lt"/>
                <a:ea typeface="+mn-ea"/>
                <a:cs typeface="+mn-cs"/>
              </a:rPr>
              <a:t>Fifth level</a:t>
            </a:r>
          </a:p>
        </p:txBody>
      </p:sp>
      <p:pic>
        <p:nvPicPr>
          <p:cNvPr id="12" name="Picture 11">
            <a:extLst>
              <a:ext uri="{FF2B5EF4-FFF2-40B4-BE49-F238E27FC236}">
                <a16:creationId xmlns:a16="http://schemas.microsoft.com/office/drawing/2014/main" id="{2F65CFBE-D9F8-7A45-BD79-463D3223E59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14" name="Text Placeholder 11">
            <a:extLst>
              <a:ext uri="{FF2B5EF4-FFF2-40B4-BE49-F238E27FC236}">
                <a16:creationId xmlns:a16="http://schemas.microsoft.com/office/drawing/2014/main" id="{FDFB927E-5A9B-17D6-C932-FC4E3EB01C1A}"/>
              </a:ext>
            </a:extLst>
          </p:cNvPr>
          <p:cNvSpPr>
            <a:spLocks noGrp="1"/>
          </p:cNvSpPr>
          <p:nvPr>
            <p:ph type="body" sz="quarter" idx="12" hasCustomPrompt="1"/>
          </p:nvPr>
        </p:nvSpPr>
        <p:spPr>
          <a:xfrm>
            <a:off x="1946965" y="6439254"/>
            <a:ext cx="5302332" cy="214738"/>
          </a:xfrm>
          <a:prstGeom prst="rect">
            <a:avLst/>
          </a:prstGeom>
        </p:spPr>
        <p:txBody>
          <a:bodyPr/>
          <a:lstStyle>
            <a:lvl1pPr marL="0" indent="0">
              <a:buNone/>
              <a:defRPr sz="600"/>
            </a:lvl1pPr>
            <a:lvl2pPr marL="283992" indent="0">
              <a:buNone/>
              <a:defRPr sz="600"/>
            </a:lvl2pPr>
            <a:lvl3pPr marL="572743" indent="0">
              <a:buNone/>
              <a:defRPr sz="600"/>
            </a:lvl3pPr>
            <a:lvl4pPr marL="856736" indent="0">
              <a:buNone/>
              <a:defRPr sz="600"/>
            </a:lvl4pPr>
            <a:lvl5pPr marL="1140728" indent="0">
              <a:buNone/>
              <a:defRPr sz="600"/>
            </a:lvl5pPr>
          </a:lstStyle>
          <a:p>
            <a:pPr lvl="0"/>
            <a:r>
              <a:rPr lang="en-US"/>
              <a:t>Click to edit text</a:t>
            </a:r>
          </a:p>
        </p:txBody>
      </p:sp>
    </p:spTree>
    <p:extLst>
      <p:ext uri="{BB962C8B-B14F-4D97-AF65-F5344CB8AC3E}">
        <p14:creationId xmlns:p14="http://schemas.microsoft.com/office/powerpoint/2010/main" val="271646676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Multi-hea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17E8EC-EF2D-7CA7-EFA7-9EB0A501BC2B}"/>
              </a:ext>
            </a:extLst>
          </p:cNvPr>
          <p:cNvSpPr/>
          <p:nvPr userDrawn="1"/>
        </p:nvSpPr>
        <p:spPr>
          <a:xfrm>
            <a:off x="1" y="3420943"/>
            <a:ext cx="12188824" cy="2729488"/>
          </a:xfrm>
          <a:prstGeom prst="rect">
            <a:avLst/>
          </a:prstGeom>
          <a:solidFill>
            <a:srgbClr val="032C41"/>
          </a:solidFill>
          <a:ln w="12700" cap="flat" cmpd="sng" algn="ctr">
            <a:noFill/>
            <a:prstDash val="solid"/>
            <a:miter lim="800000"/>
          </a:ln>
          <a:effectLst/>
        </p:spPr>
        <p:txBody>
          <a:bodyPr rtlCol="0" anchor="ct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p:txBody>
          <a:bodyPr>
            <a:noAutofit/>
          </a:bodyPr>
          <a:lstStyle/>
          <a:p>
            <a:r>
              <a:rPr lang="en-US"/>
              <a:t>Click to add title</a:t>
            </a:r>
          </a:p>
        </p:txBody>
      </p:sp>
      <p:pic>
        <p:nvPicPr>
          <p:cNvPr id="4" name="Picture 3">
            <a:extLst>
              <a:ext uri="{FF2B5EF4-FFF2-40B4-BE49-F238E27FC236}">
                <a16:creationId xmlns:a16="http://schemas.microsoft.com/office/drawing/2014/main" id="{23C76E10-75CF-7293-5611-ECD4F0A76DA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12" name="Text Placeholder 11">
            <a:extLst>
              <a:ext uri="{FF2B5EF4-FFF2-40B4-BE49-F238E27FC236}">
                <a16:creationId xmlns:a16="http://schemas.microsoft.com/office/drawing/2014/main" id="{6DD18BA6-AE80-AC85-48B4-ABACA77A58D6}"/>
              </a:ext>
            </a:extLst>
          </p:cNvPr>
          <p:cNvSpPr>
            <a:spLocks noGrp="1"/>
          </p:cNvSpPr>
          <p:nvPr>
            <p:ph type="body" sz="quarter" idx="11" hasCustomPrompt="1"/>
          </p:nvPr>
        </p:nvSpPr>
        <p:spPr>
          <a:xfrm>
            <a:off x="1946965" y="6439254"/>
            <a:ext cx="5302332" cy="214738"/>
          </a:xfrm>
          <a:prstGeom prst="rect">
            <a:avLst/>
          </a:prstGeom>
        </p:spPr>
        <p:txBody>
          <a:bodyPr/>
          <a:lstStyle>
            <a:lvl1pPr marL="0" indent="0">
              <a:buNone/>
              <a:defRPr sz="600"/>
            </a:lvl1pPr>
            <a:lvl2pPr marL="284077" indent="0">
              <a:buNone/>
              <a:defRPr sz="600"/>
            </a:lvl2pPr>
            <a:lvl3pPr marL="572915" indent="0">
              <a:buNone/>
              <a:defRPr sz="600"/>
            </a:lvl3pPr>
            <a:lvl4pPr marL="856993" indent="0">
              <a:buNone/>
              <a:defRPr sz="600"/>
            </a:lvl4pPr>
            <a:lvl5pPr marL="1141070" indent="0">
              <a:buNone/>
              <a:defRPr sz="600"/>
            </a:lvl5pPr>
          </a:lstStyle>
          <a:p>
            <a:pPr lvl="0"/>
            <a:r>
              <a:rPr lang="en-US"/>
              <a:t>Click to edit text</a:t>
            </a:r>
          </a:p>
        </p:txBody>
      </p:sp>
      <p:sp>
        <p:nvSpPr>
          <p:cNvPr id="14" name="Text Placeholder 13">
            <a:extLst>
              <a:ext uri="{FF2B5EF4-FFF2-40B4-BE49-F238E27FC236}">
                <a16:creationId xmlns:a16="http://schemas.microsoft.com/office/drawing/2014/main" id="{B287FC84-BC1D-639B-0FC1-BD39CD63A8F5}"/>
              </a:ext>
            </a:extLst>
          </p:cNvPr>
          <p:cNvSpPr>
            <a:spLocks noGrp="1"/>
          </p:cNvSpPr>
          <p:nvPr>
            <p:ph type="body" sz="quarter" idx="12" hasCustomPrompt="1"/>
          </p:nvPr>
        </p:nvSpPr>
        <p:spPr>
          <a:xfrm>
            <a:off x="1139826" y="2485216"/>
            <a:ext cx="2743200" cy="457200"/>
          </a:xfrm>
          <a:prstGeom prst="rect">
            <a:avLst/>
          </a:prstGeom>
        </p:spPr>
        <p:txBody>
          <a:bodyPr/>
          <a:lstStyle>
            <a:lvl1pPr marL="0" indent="0" algn="ctr">
              <a:buNone/>
              <a:defRPr sz="2399" b="1">
                <a:solidFill>
                  <a:schemeClr val="accent1"/>
                </a:solidFill>
              </a:defRPr>
            </a:lvl1pPr>
          </a:lstStyle>
          <a:p>
            <a:pPr lvl="0"/>
            <a:r>
              <a:rPr lang="en-US"/>
              <a:t>Click to edit text styles</a:t>
            </a:r>
          </a:p>
        </p:txBody>
      </p:sp>
      <p:sp>
        <p:nvSpPr>
          <p:cNvPr id="15" name="Text Placeholder 13">
            <a:extLst>
              <a:ext uri="{FF2B5EF4-FFF2-40B4-BE49-F238E27FC236}">
                <a16:creationId xmlns:a16="http://schemas.microsoft.com/office/drawing/2014/main" id="{604BDBAE-C656-32C0-D788-1C8DEA80301F}"/>
              </a:ext>
            </a:extLst>
          </p:cNvPr>
          <p:cNvSpPr>
            <a:spLocks noGrp="1"/>
          </p:cNvSpPr>
          <p:nvPr>
            <p:ph type="body" sz="quarter" idx="13" hasCustomPrompt="1"/>
          </p:nvPr>
        </p:nvSpPr>
        <p:spPr>
          <a:xfrm>
            <a:off x="4722813" y="2485216"/>
            <a:ext cx="2743200" cy="457200"/>
          </a:xfrm>
          <a:prstGeom prst="rect">
            <a:avLst/>
          </a:prstGeom>
        </p:spPr>
        <p:txBody>
          <a:bodyPr/>
          <a:lstStyle>
            <a:lvl1pPr marL="0" marR="0" indent="0" algn="ctr" defTabSz="914126" rtl="0" eaLnBrk="1" fontAlgn="auto" latinLnBrk="0" hangingPunct="1">
              <a:lnSpc>
                <a:spcPct val="100000"/>
              </a:lnSpc>
              <a:spcBef>
                <a:spcPts val="400"/>
              </a:spcBef>
              <a:spcAft>
                <a:spcPts val="600"/>
              </a:spcAft>
              <a:buClrTx/>
              <a:buSzTx/>
              <a:buFont typeface="Arial" panose="020B0604020202020204" pitchFamily="34" charset="0"/>
              <a:buNone/>
              <a:tabLst/>
              <a:defRPr sz="2399" b="1">
                <a:solidFill>
                  <a:schemeClr val="accent1"/>
                </a:solidFill>
              </a:defRPr>
            </a:lvl1pPr>
          </a:lstStyle>
          <a:p>
            <a:pPr marL="0" marR="0" lvl="0" indent="0" algn="ctr" defTabSz="914126" rtl="0" eaLnBrk="1" fontAlgn="auto" latinLnBrk="0" hangingPunct="1">
              <a:lnSpc>
                <a:spcPct val="100000"/>
              </a:lnSpc>
              <a:spcBef>
                <a:spcPts val="400"/>
              </a:spcBef>
              <a:spcAft>
                <a:spcPts val="600"/>
              </a:spcAft>
              <a:buClrTx/>
              <a:buSzTx/>
              <a:buFont typeface="Arial" panose="020B0604020202020204" pitchFamily="34" charset="0"/>
              <a:buNone/>
              <a:tabLst/>
              <a:defRPr/>
            </a:pPr>
            <a:r>
              <a:rPr lang="en-US"/>
              <a:t>Click to edit text styles</a:t>
            </a:r>
          </a:p>
        </p:txBody>
      </p:sp>
      <p:sp>
        <p:nvSpPr>
          <p:cNvPr id="16" name="Text Placeholder 13">
            <a:extLst>
              <a:ext uri="{FF2B5EF4-FFF2-40B4-BE49-F238E27FC236}">
                <a16:creationId xmlns:a16="http://schemas.microsoft.com/office/drawing/2014/main" id="{B764CCDC-EA4E-2B4A-1EC7-063355B5819C}"/>
              </a:ext>
            </a:extLst>
          </p:cNvPr>
          <p:cNvSpPr>
            <a:spLocks noGrp="1"/>
          </p:cNvSpPr>
          <p:nvPr>
            <p:ph type="body" sz="quarter" idx="14" hasCustomPrompt="1"/>
          </p:nvPr>
        </p:nvSpPr>
        <p:spPr>
          <a:xfrm>
            <a:off x="8305799" y="2485216"/>
            <a:ext cx="2743200" cy="457200"/>
          </a:xfrm>
          <a:prstGeom prst="rect">
            <a:avLst/>
          </a:prstGeom>
        </p:spPr>
        <p:txBody>
          <a:bodyPr/>
          <a:lstStyle>
            <a:lvl1pPr marL="0" marR="0" indent="0" algn="ctr" defTabSz="914126" rtl="0" eaLnBrk="1" fontAlgn="auto" latinLnBrk="0" hangingPunct="1">
              <a:lnSpc>
                <a:spcPct val="100000"/>
              </a:lnSpc>
              <a:spcBef>
                <a:spcPts val="400"/>
              </a:spcBef>
              <a:spcAft>
                <a:spcPts val="600"/>
              </a:spcAft>
              <a:buClrTx/>
              <a:buSzTx/>
              <a:buFont typeface="Arial" panose="020B0604020202020204" pitchFamily="34" charset="0"/>
              <a:buNone/>
              <a:tabLst/>
              <a:defRPr sz="2399" b="1">
                <a:solidFill>
                  <a:schemeClr val="accent1"/>
                </a:solidFill>
              </a:defRPr>
            </a:lvl1pPr>
          </a:lstStyle>
          <a:p>
            <a:pPr marL="0" marR="0" lvl="0" indent="0" algn="ctr" defTabSz="914126" rtl="0" eaLnBrk="1" fontAlgn="auto" latinLnBrk="0" hangingPunct="1">
              <a:lnSpc>
                <a:spcPct val="100000"/>
              </a:lnSpc>
              <a:spcBef>
                <a:spcPts val="400"/>
              </a:spcBef>
              <a:spcAft>
                <a:spcPts val="600"/>
              </a:spcAft>
              <a:buClrTx/>
              <a:buSzTx/>
              <a:buFont typeface="Arial" panose="020B0604020202020204" pitchFamily="34" charset="0"/>
              <a:buNone/>
              <a:tabLst/>
              <a:defRPr/>
            </a:pPr>
            <a:r>
              <a:rPr lang="en-US"/>
              <a:t>Click to edit text styles</a:t>
            </a:r>
          </a:p>
        </p:txBody>
      </p:sp>
      <p:sp>
        <p:nvSpPr>
          <p:cNvPr id="17" name="Text Placeholder 13">
            <a:extLst>
              <a:ext uri="{FF2B5EF4-FFF2-40B4-BE49-F238E27FC236}">
                <a16:creationId xmlns:a16="http://schemas.microsoft.com/office/drawing/2014/main" id="{C5C6D3D6-E22C-024F-1AC8-39D359F3FBEC}"/>
              </a:ext>
            </a:extLst>
          </p:cNvPr>
          <p:cNvSpPr>
            <a:spLocks noGrp="1"/>
          </p:cNvSpPr>
          <p:nvPr>
            <p:ph type="body" sz="quarter" idx="15" hasCustomPrompt="1"/>
          </p:nvPr>
        </p:nvSpPr>
        <p:spPr>
          <a:xfrm>
            <a:off x="1139826" y="4194567"/>
            <a:ext cx="1583497" cy="1326184"/>
          </a:xfrm>
          <a:prstGeom prst="rect">
            <a:avLst/>
          </a:prstGeom>
        </p:spPr>
        <p:txBody>
          <a:bodyPr anchor="ctr"/>
          <a:lstStyle>
            <a:lvl1pPr marL="0" marR="0" indent="0" algn="l" defTabSz="914126" rtl="0" eaLnBrk="1" fontAlgn="auto" latinLnBrk="0" hangingPunct="1">
              <a:lnSpc>
                <a:spcPct val="100000"/>
              </a:lnSpc>
              <a:spcBef>
                <a:spcPts val="400"/>
              </a:spcBef>
              <a:spcAft>
                <a:spcPts val="600"/>
              </a:spcAft>
              <a:buClrTx/>
              <a:buSzTx/>
              <a:buFont typeface="Arial" panose="020B0604020202020204" pitchFamily="34" charset="0"/>
              <a:buNone/>
              <a:tabLst/>
              <a:defRPr b="1">
                <a:solidFill>
                  <a:schemeClr val="accent1"/>
                </a:solidFill>
              </a:defRPr>
            </a:lvl1pPr>
          </a:lstStyle>
          <a:p>
            <a:pPr marL="0" marR="0" lvl="0" indent="0" algn="l" defTabSz="914126" rtl="0" eaLnBrk="1" fontAlgn="auto" latinLnBrk="0" hangingPunct="1">
              <a:lnSpc>
                <a:spcPct val="100000"/>
              </a:lnSpc>
              <a:spcBef>
                <a:spcPts val="400"/>
              </a:spcBef>
              <a:spcAft>
                <a:spcPts val="600"/>
              </a:spcAft>
              <a:buClrTx/>
              <a:buSzTx/>
              <a:buFont typeface="Arial" panose="020B0604020202020204" pitchFamily="34" charset="0"/>
              <a:buNone/>
              <a:tabLst/>
              <a:defRPr/>
            </a:pPr>
            <a:r>
              <a:rPr lang="en-US"/>
              <a:t>Click to edit text styles</a:t>
            </a:r>
          </a:p>
        </p:txBody>
      </p:sp>
      <p:sp>
        <p:nvSpPr>
          <p:cNvPr id="19" name="Table Placeholder 18">
            <a:extLst>
              <a:ext uri="{FF2B5EF4-FFF2-40B4-BE49-F238E27FC236}">
                <a16:creationId xmlns:a16="http://schemas.microsoft.com/office/drawing/2014/main" id="{03D0B741-F794-494A-DBC1-381AAFD60D49}"/>
              </a:ext>
            </a:extLst>
          </p:cNvPr>
          <p:cNvSpPr>
            <a:spLocks noGrp="1"/>
          </p:cNvSpPr>
          <p:nvPr>
            <p:ph type="tbl" sz="quarter" idx="16"/>
          </p:nvPr>
        </p:nvSpPr>
        <p:spPr>
          <a:xfrm>
            <a:off x="3026664" y="3947368"/>
            <a:ext cx="8229600" cy="1828800"/>
          </a:xfrm>
          <a:prstGeom prst="rect">
            <a:avLst/>
          </a:prstGeom>
        </p:spPr>
        <p:txBody>
          <a:bodyPr/>
          <a:lstStyle/>
          <a:p>
            <a:endParaRPr lang="en-US"/>
          </a:p>
        </p:txBody>
      </p:sp>
    </p:spTree>
    <p:extLst>
      <p:ext uri="{BB962C8B-B14F-4D97-AF65-F5344CB8AC3E}">
        <p14:creationId xmlns:p14="http://schemas.microsoft.com/office/powerpoint/2010/main" val="272729519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2-line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3" y="393757"/>
            <a:ext cx="11188711" cy="1011901"/>
          </a:xfrm>
        </p:spPr>
        <p:txBody>
          <a:bodyPr/>
          <a:lstStyle/>
          <a:p>
            <a:r>
              <a:rPr lang="en-US"/>
              <a:t>Click to add title</a:t>
            </a:r>
            <a:br>
              <a:rPr lang="en-US"/>
            </a:br>
            <a:r>
              <a:rPr lang="en-US"/>
              <a:t>Click to add title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hasCustomPrompt="1"/>
          </p:nvPr>
        </p:nvSpPr>
        <p:spPr>
          <a:xfrm>
            <a:off x="448055" y="1665127"/>
            <a:ext cx="11189907" cy="4000684"/>
          </a:xfrm>
          <a:prstGeom prst="rect">
            <a:avLst/>
          </a:prstGeom>
        </p:spPr>
        <p:txBody>
          <a:bodyPr>
            <a:no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EE3ECD23-63DC-243A-0B84-BF53571836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7" name="Text Placeholder 11">
            <a:extLst>
              <a:ext uri="{FF2B5EF4-FFF2-40B4-BE49-F238E27FC236}">
                <a16:creationId xmlns:a16="http://schemas.microsoft.com/office/drawing/2014/main" id="{7E2F10EB-44C5-28C0-3459-365F688FE814}"/>
              </a:ext>
            </a:extLst>
          </p:cNvPr>
          <p:cNvSpPr>
            <a:spLocks noGrp="1"/>
          </p:cNvSpPr>
          <p:nvPr>
            <p:ph type="body" sz="quarter" idx="11" hasCustomPrompt="1"/>
          </p:nvPr>
        </p:nvSpPr>
        <p:spPr>
          <a:xfrm>
            <a:off x="1946965" y="6439254"/>
            <a:ext cx="5302332" cy="214738"/>
          </a:xfrm>
          <a:prstGeom prst="rect">
            <a:avLst/>
          </a:prstGeom>
        </p:spPr>
        <p:txBody>
          <a:bodyPr/>
          <a:lstStyle>
            <a:lvl1pPr marL="0" indent="0">
              <a:buNone/>
              <a:defRPr sz="600"/>
            </a:lvl1pPr>
            <a:lvl2pPr marL="283992" indent="0">
              <a:buNone/>
              <a:defRPr sz="600"/>
            </a:lvl2pPr>
            <a:lvl3pPr marL="572743" indent="0">
              <a:buNone/>
              <a:defRPr sz="600"/>
            </a:lvl3pPr>
            <a:lvl4pPr marL="856736" indent="0">
              <a:buNone/>
              <a:defRPr sz="600"/>
            </a:lvl4pPr>
            <a:lvl5pPr marL="1140728" indent="0">
              <a:buNone/>
              <a:defRPr sz="600"/>
            </a:lvl5pPr>
          </a:lstStyle>
          <a:p>
            <a:pPr lvl="0"/>
            <a:r>
              <a:rPr lang="en-US"/>
              <a:t>Click to edit text</a:t>
            </a:r>
          </a:p>
        </p:txBody>
      </p:sp>
    </p:spTree>
    <p:extLst>
      <p:ext uri="{BB962C8B-B14F-4D97-AF65-F5344CB8AC3E}">
        <p14:creationId xmlns:p14="http://schemas.microsoft.com/office/powerpoint/2010/main" val="69618921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7_Title Only with Subtitle">
    <p:bg>
      <p:bgPr>
        <a:solidFill>
          <a:srgbClr val="032D4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DDA3AD5-8F35-4239-9D4E-D17FADDD1200}"/>
              </a:ext>
            </a:extLst>
          </p:cNvPr>
          <p:cNvSpPr>
            <a:spLocks noGrp="1"/>
          </p:cNvSpPr>
          <p:nvPr>
            <p:ph type="body" sz="quarter" idx="14"/>
          </p:nvPr>
        </p:nvSpPr>
        <p:spPr>
          <a:xfrm>
            <a:off x="7460196" y="1875973"/>
            <a:ext cx="4265200" cy="479425"/>
          </a:xfrm>
        </p:spPr>
        <p:txBody>
          <a:bodyPr anchor="b" anchorCtr="0"/>
          <a:lstStyle>
            <a:lvl1pPr marL="0" indent="0">
              <a:buNone/>
              <a:defRPr lang="en-US" sz="1797" b="1" kern="1200" dirty="0" smtClean="0">
                <a:solidFill>
                  <a:srgbClr val="84EA77"/>
                </a:solidFill>
                <a:latin typeface="Century Gothic" panose="020F0302020204030204"/>
                <a:ea typeface="Gilroy Bold" panose="00000500000000000000" pitchFamily="50" charset="0"/>
                <a:cs typeface="Gilroy Bold" panose="00000500000000000000" pitchFamily="50" charset="0"/>
              </a:defRPr>
            </a:lvl1pPr>
            <a:lvl2pPr>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a:xfrm>
            <a:off x="449251" y="311377"/>
            <a:ext cx="7112923" cy="1195883"/>
          </a:xfrm>
        </p:spPr>
        <p:txBody>
          <a:bodyPr>
            <a:noAutofit/>
          </a:bodyPr>
          <a:lstStyle>
            <a:lvl1pPr>
              <a:defRPr>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447940" y="1001474"/>
            <a:ext cx="7113324" cy="361154"/>
          </a:xfrm>
        </p:spPr>
        <p:txBody>
          <a:bodyPr>
            <a:noAutofit/>
          </a:bodyPr>
          <a:lstStyle>
            <a:lvl1pPr marL="0" indent="0">
              <a:buFontTx/>
              <a:buNone/>
              <a:defRPr sz="1997">
                <a:solidFill>
                  <a:schemeClr val="bg1"/>
                </a:solidFill>
              </a:defRPr>
            </a:lvl1pPr>
          </a:lstStyle>
          <a:p>
            <a:pPr lvl="0"/>
            <a:r>
              <a:rPr lang="en-US"/>
              <a:t>Click to edit Master text styles</a:t>
            </a:r>
          </a:p>
        </p:txBody>
      </p:sp>
      <p:sp>
        <p:nvSpPr>
          <p:cNvPr id="16" name="Text Placeholder 15">
            <a:extLst>
              <a:ext uri="{FF2B5EF4-FFF2-40B4-BE49-F238E27FC236}">
                <a16:creationId xmlns:a16="http://schemas.microsoft.com/office/drawing/2014/main" id="{30356085-64ED-964F-B4F4-3E7A2E02E37E}"/>
              </a:ext>
            </a:extLst>
          </p:cNvPr>
          <p:cNvSpPr>
            <a:spLocks noGrp="1"/>
          </p:cNvSpPr>
          <p:nvPr>
            <p:ph type="body" sz="quarter" idx="13"/>
          </p:nvPr>
        </p:nvSpPr>
        <p:spPr>
          <a:xfrm>
            <a:off x="8166169" y="2471737"/>
            <a:ext cx="3559227" cy="3364911"/>
          </a:xfrm>
        </p:spPr>
        <p:txBody>
          <a:bodyPr/>
          <a:lstStyle>
            <a:lvl1pPr marL="0" indent="0">
              <a:spcBef>
                <a:spcPts val="1400"/>
              </a:spcBef>
              <a:spcAft>
                <a:spcPts val="1400"/>
              </a:spcAft>
              <a:buNone/>
              <a:defRPr sz="1400">
                <a:solidFill>
                  <a:schemeClr val="bg1"/>
                </a:solidFill>
              </a:defRPr>
            </a:lvl1pPr>
            <a:lvl2pPr marL="0" indent="0">
              <a:spcBef>
                <a:spcPts val="1400"/>
              </a:spcBef>
              <a:spcAft>
                <a:spcPts val="1400"/>
              </a:spcAft>
              <a:buNone/>
              <a:defRPr sz="1400">
                <a:solidFill>
                  <a:schemeClr val="bg1"/>
                </a:solidFill>
              </a:defRPr>
            </a:lvl2pPr>
            <a:lvl3pPr marL="0" indent="0">
              <a:spcBef>
                <a:spcPts val="1400"/>
              </a:spcBef>
              <a:spcAft>
                <a:spcPts val="1400"/>
              </a:spcAft>
              <a:buNone/>
              <a:defRPr sz="1400">
                <a:solidFill>
                  <a:schemeClr val="bg1"/>
                </a:solidFill>
              </a:defRPr>
            </a:lvl3pPr>
            <a:lvl4pPr marL="0" indent="0">
              <a:spcBef>
                <a:spcPts val="1400"/>
              </a:spcBef>
              <a:spcAft>
                <a:spcPts val="1400"/>
              </a:spcAft>
              <a:buNone/>
              <a:defRPr sz="1400">
                <a:solidFill>
                  <a:schemeClr val="bg1"/>
                </a:solidFill>
              </a:defRPr>
            </a:lvl4pPr>
            <a:lvl5pPr marL="0" indent="0">
              <a:spcBef>
                <a:spcPts val="1400"/>
              </a:spcBef>
              <a:spcAft>
                <a:spcPts val="1400"/>
              </a:spcAft>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74293095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p:txBody>
          <a:bodyPr>
            <a:noAutofit/>
          </a:bodyPr>
          <a:lstStyle/>
          <a:p>
            <a:r>
              <a:rPr lang="en-US"/>
              <a:t>Click to add title</a:t>
            </a:r>
          </a:p>
        </p:txBody>
      </p:sp>
      <p:pic>
        <p:nvPicPr>
          <p:cNvPr id="4" name="Picture 3">
            <a:extLst>
              <a:ext uri="{FF2B5EF4-FFF2-40B4-BE49-F238E27FC236}">
                <a16:creationId xmlns:a16="http://schemas.microsoft.com/office/drawing/2014/main" id="{23C76E10-75CF-7293-5611-ECD4F0A76DA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12" name="Text Placeholder 11">
            <a:extLst>
              <a:ext uri="{FF2B5EF4-FFF2-40B4-BE49-F238E27FC236}">
                <a16:creationId xmlns:a16="http://schemas.microsoft.com/office/drawing/2014/main" id="{6DD18BA6-AE80-AC85-48B4-ABACA77A58D6}"/>
              </a:ext>
            </a:extLst>
          </p:cNvPr>
          <p:cNvSpPr>
            <a:spLocks noGrp="1"/>
          </p:cNvSpPr>
          <p:nvPr>
            <p:ph type="body" sz="quarter" idx="11" hasCustomPrompt="1"/>
          </p:nvPr>
        </p:nvSpPr>
        <p:spPr>
          <a:xfrm>
            <a:off x="1946965" y="6439254"/>
            <a:ext cx="5302332" cy="214738"/>
          </a:xfrm>
          <a:prstGeom prst="rect">
            <a:avLst/>
          </a:prstGeom>
        </p:spPr>
        <p:txBody>
          <a:bodyPr/>
          <a:lstStyle>
            <a:lvl1pPr marL="0" indent="0">
              <a:buNone/>
              <a:defRPr sz="600"/>
            </a:lvl1pPr>
            <a:lvl2pPr marL="284077" indent="0">
              <a:buNone/>
              <a:defRPr sz="600"/>
            </a:lvl2pPr>
            <a:lvl3pPr marL="572915" indent="0">
              <a:buNone/>
              <a:defRPr sz="600"/>
            </a:lvl3pPr>
            <a:lvl4pPr marL="856993" indent="0">
              <a:buNone/>
              <a:defRPr sz="600"/>
            </a:lvl4pPr>
            <a:lvl5pPr marL="1141070" indent="0">
              <a:buNone/>
              <a:defRPr sz="600"/>
            </a:lvl5pPr>
          </a:lstStyle>
          <a:p>
            <a:pPr lvl="0"/>
            <a:r>
              <a:rPr lang="en-US"/>
              <a:t>Click to edit text</a:t>
            </a:r>
          </a:p>
        </p:txBody>
      </p:sp>
    </p:spTree>
    <p:extLst>
      <p:ext uri="{BB962C8B-B14F-4D97-AF65-F5344CB8AC3E}">
        <p14:creationId xmlns:p14="http://schemas.microsoft.com/office/powerpoint/2010/main" val="11698800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w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65800"/>
            <a:ext cx="10492613" cy="1174990"/>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48056" y="1540789"/>
            <a:ext cx="3472557"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2464326"/>
            <a:ext cx="3469894" cy="3704700"/>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3957741"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3957741" y="2464326"/>
            <a:ext cx="3469894" cy="3704700"/>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p:nvPr>
        </p:nvSpPr>
        <p:spPr>
          <a:xfrm>
            <a:off x="7470775"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p:nvPr>
        </p:nvSpPr>
        <p:spPr>
          <a:xfrm>
            <a:off x="7470775" y="2464326"/>
            <a:ext cx="3469894" cy="3704700"/>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71411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a:xfrm>
            <a:off x="449252" y="364717"/>
            <a:ext cx="10483862" cy="1195883"/>
          </a:xfrm>
        </p:spPr>
        <p:txBody>
          <a:bodyPr>
            <a:noAutofit/>
          </a:bodyPr>
          <a:lstStyle/>
          <a:p>
            <a:r>
              <a:rPr lang="en-US"/>
              <a:t>Click to edit Master title style</a:t>
            </a:r>
          </a:p>
        </p:txBody>
      </p:sp>
    </p:spTree>
    <p:extLst>
      <p:ext uri="{BB962C8B-B14F-4D97-AF65-F5344CB8AC3E}">
        <p14:creationId xmlns:p14="http://schemas.microsoft.com/office/powerpoint/2010/main" val="339360521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b section with shap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a:xfrm>
            <a:off x="449251" y="860017"/>
            <a:ext cx="11188711" cy="1195883"/>
          </a:xfrm>
        </p:spPr>
        <p:txBody>
          <a:bodyPr>
            <a:noAutofit/>
          </a:bodyPr>
          <a:lstStyle>
            <a:lvl1pPr>
              <a:lnSpc>
                <a:spcPct val="90000"/>
              </a:lnSpc>
              <a:defRPr/>
            </a:lvl1pPr>
          </a:lstStyle>
          <a:p>
            <a:r>
              <a:rPr lang="en-US"/>
              <a:t>Click to edit Master title style</a:t>
            </a:r>
          </a:p>
        </p:txBody>
      </p:sp>
      <p:sp>
        <p:nvSpPr>
          <p:cNvPr id="6" name="Text Placeholder 5">
            <a:extLst>
              <a:ext uri="{FF2B5EF4-FFF2-40B4-BE49-F238E27FC236}">
                <a16:creationId xmlns:a16="http://schemas.microsoft.com/office/drawing/2014/main" id="{8E25A85C-4055-A512-C9FA-156186BB1E4B}"/>
              </a:ext>
            </a:extLst>
          </p:cNvPr>
          <p:cNvSpPr>
            <a:spLocks noGrp="1"/>
          </p:cNvSpPr>
          <p:nvPr>
            <p:ph type="body" sz="quarter" idx="10"/>
          </p:nvPr>
        </p:nvSpPr>
        <p:spPr>
          <a:xfrm>
            <a:off x="550990" y="457200"/>
            <a:ext cx="1082675" cy="190500"/>
          </a:xfrm>
          <a:prstGeom prst="roundRect">
            <a:avLst>
              <a:gd name="adj" fmla="val 9275"/>
            </a:avLst>
          </a:prstGeom>
          <a:solidFill>
            <a:schemeClr val="bg2">
              <a:lumMod val="85000"/>
            </a:schemeClr>
          </a:solidFill>
        </p:spPr>
        <p:txBody>
          <a:bodyPr anchor="ctr"/>
          <a:lstStyle>
            <a:lvl1pPr marL="0" indent="0" algn="ctr">
              <a:buFontTx/>
              <a:buNone/>
              <a:defRPr sz="1000" b="1"/>
            </a:lvl1pPr>
            <a:lvl2pPr marL="284162" indent="0">
              <a:buFontTx/>
              <a:buNone/>
              <a:defRPr sz="1000" b="1"/>
            </a:lvl2pPr>
            <a:lvl3pPr marL="573087" indent="0">
              <a:buFontTx/>
              <a:buNone/>
              <a:defRPr sz="1000" b="1"/>
            </a:lvl3pPr>
            <a:lvl4pPr marL="857250" indent="0">
              <a:buFontTx/>
              <a:buNone/>
              <a:defRPr sz="1000" b="1"/>
            </a:lvl4pPr>
            <a:lvl5pPr marL="1141412" indent="0">
              <a:buFontTx/>
              <a:buNone/>
              <a:defRPr sz="1000" b="1"/>
            </a:lvl5pPr>
          </a:lstStyle>
          <a:p>
            <a:pPr lvl="0"/>
            <a:r>
              <a:rPr lang="en-US"/>
              <a:t>Click to edit</a:t>
            </a:r>
          </a:p>
        </p:txBody>
      </p:sp>
      <p:sp>
        <p:nvSpPr>
          <p:cNvPr id="7" name="Content Placeholder 3">
            <a:extLst>
              <a:ext uri="{FF2B5EF4-FFF2-40B4-BE49-F238E27FC236}">
                <a16:creationId xmlns:a16="http://schemas.microsoft.com/office/drawing/2014/main" id="{239B868A-1BB3-98E1-A269-049491CD2D4C}"/>
              </a:ext>
            </a:extLst>
          </p:cNvPr>
          <p:cNvSpPr>
            <a:spLocks noGrp="1"/>
          </p:cNvSpPr>
          <p:nvPr>
            <p:ph sz="quarter" idx="11"/>
          </p:nvPr>
        </p:nvSpPr>
        <p:spPr>
          <a:xfrm>
            <a:off x="449251" y="1755775"/>
            <a:ext cx="11188712" cy="3898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41561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ub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a:xfrm>
            <a:off x="449251" y="860017"/>
            <a:ext cx="11188711" cy="1195883"/>
          </a:xfrm>
        </p:spPr>
        <p:txBody>
          <a:bodyPr>
            <a:noAutofit/>
          </a:bodyPr>
          <a:lstStyle>
            <a:lvl1pPr>
              <a:lnSpc>
                <a:spcPct val="90000"/>
              </a:lnSpc>
              <a:defRPr/>
            </a:lvl1pPr>
          </a:lstStyle>
          <a:p>
            <a:r>
              <a:rPr lang="en-US"/>
              <a:t>Click to edit Master title style</a:t>
            </a:r>
          </a:p>
        </p:txBody>
      </p:sp>
      <p:sp>
        <p:nvSpPr>
          <p:cNvPr id="6" name="Text Placeholder 5">
            <a:extLst>
              <a:ext uri="{FF2B5EF4-FFF2-40B4-BE49-F238E27FC236}">
                <a16:creationId xmlns:a16="http://schemas.microsoft.com/office/drawing/2014/main" id="{8E25A85C-4055-A512-C9FA-156186BB1E4B}"/>
              </a:ext>
            </a:extLst>
          </p:cNvPr>
          <p:cNvSpPr>
            <a:spLocks noGrp="1"/>
          </p:cNvSpPr>
          <p:nvPr>
            <p:ph type="body" sz="quarter" idx="10"/>
          </p:nvPr>
        </p:nvSpPr>
        <p:spPr>
          <a:xfrm>
            <a:off x="550990" y="457200"/>
            <a:ext cx="1082675" cy="190500"/>
          </a:xfrm>
          <a:prstGeom prst="roundRect">
            <a:avLst>
              <a:gd name="adj" fmla="val 9275"/>
            </a:avLst>
          </a:prstGeom>
          <a:noFill/>
        </p:spPr>
        <p:txBody>
          <a:bodyPr lIns="0" rIns="0" anchor="ctr"/>
          <a:lstStyle>
            <a:lvl1pPr marL="0" indent="0" algn="l">
              <a:buFontTx/>
              <a:buNone/>
              <a:defRPr sz="1000" b="1"/>
            </a:lvl1pPr>
            <a:lvl2pPr marL="284162" indent="0">
              <a:buFontTx/>
              <a:buNone/>
              <a:defRPr sz="1000" b="1"/>
            </a:lvl2pPr>
            <a:lvl3pPr marL="573087" indent="0">
              <a:buFontTx/>
              <a:buNone/>
              <a:defRPr sz="1000" b="1"/>
            </a:lvl3pPr>
            <a:lvl4pPr marL="857250" indent="0">
              <a:buFontTx/>
              <a:buNone/>
              <a:defRPr sz="1000" b="1"/>
            </a:lvl4pPr>
            <a:lvl5pPr marL="1141412" indent="0">
              <a:buFontTx/>
              <a:buNone/>
              <a:defRPr sz="1000" b="1"/>
            </a:lvl5pPr>
          </a:lstStyle>
          <a:p>
            <a:pPr lvl="0"/>
            <a:r>
              <a:rPr lang="en-US"/>
              <a:t>Click to edit</a:t>
            </a:r>
          </a:p>
        </p:txBody>
      </p:sp>
      <p:sp>
        <p:nvSpPr>
          <p:cNvPr id="4" name="Content Placeholder 3">
            <a:extLst>
              <a:ext uri="{FF2B5EF4-FFF2-40B4-BE49-F238E27FC236}">
                <a16:creationId xmlns:a16="http://schemas.microsoft.com/office/drawing/2014/main" id="{219A9FAF-0E61-19F6-3278-46B704717F87}"/>
              </a:ext>
            </a:extLst>
          </p:cNvPr>
          <p:cNvSpPr>
            <a:spLocks noGrp="1"/>
          </p:cNvSpPr>
          <p:nvPr>
            <p:ph sz="quarter" idx="11"/>
          </p:nvPr>
        </p:nvSpPr>
        <p:spPr>
          <a:xfrm>
            <a:off x="449251" y="1755775"/>
            <a:ext cx="11188712" cy="3898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7A70FFF6-906A-3F4E-BD9D-60C4302C842C}"/>
              </a:ext>
            </a:extLst>
          </p:cNvPr>
          <p:cNvSpPr>
            <a:spLocks noGrp="1"/>
          </p:cNvSpPr>
          <p:nvPr>
            <p:ph type="pic" sz="quarter" idx="12"/>
          </p:nvPr>
        </p:nvSpPr>
        <p:spPr>
          <a:xfrm>
            <a:off x="7561263" y="0"/>
            <a:ext cx="4533900" cy="6858000"/>
          </a:xfrm>
          <a:solidFill>
            <a:schemeClr val="bg2">
              <a:lumMod val="85000"/>
            </a:schemeClr>
          </a:solidFill>
        </p:spPr>
        <p:txBody>
          <a:bodyPr anchor="ctr" anchorCtr="0"/>
          <a:lstStyle/>
          <a:p>
            <a:endParaRPr lang="en-US"/>
          </a:p>
        </p:txBody>
      </p:sp>
    </p:spTree>
    <p:extLst>
      <p:ext uri="{BB962C8B-B14F-4D97-AF65-F5344CB8AC3E}">
        <p14:creationId xmlns:p14="http://schemas.microsoft.com/office/powerpoint/2010/main" val="12529840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p:txBody>
          <a:bodyPr>
            <a:noAutofit/>
          </a:bodyPr>
          <a:lstStyle/>
          <a:p>
            <a:r>
              <a:rPr lang="en-US"/>
              <a:t>Click to edit Master title style</a:t>
            </a:r>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448056" y="842118"/>
            <a:ext cx="11192256" cy="361154"/>
          </a:xfrm>
        </p:spPr>
        <p:txBody>
          <a:bodyPr>
            <a:noAutofit/>
          </a:bodyPr>
          <a:lstStyle>
            <a:lvl1pPr marL="0" indent="0">
              <a:buFontTx/>
              <a:buNone/>
              <a:defRPr sz="2000"/>
            </a:lvl1pPr>
          </a:lstStyle>
          <a:p>
            <a:pPr lvl="0"/>
            <a:r>
              <a:rPr lang="en-US"/>
              <a:t>Click to edit Master text styles</a:t>
            </a:r>
          </a:p>
        </p:txBody>
      </p:sp>
    </p:spTree>
    <p:extLst>
      <p:ext uri="{BB962C8B-B14F-4D97-AF65-F5344CB8AC3E}">
        <p14:creationId xmlns:p14="http://schemas.microsoft.com/office/powerpoint/2010/main" val="80171810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1755776"/>
            <a:ext cx="11091861" cy="4402976"/>
          </a:xfrm>
        </p:spPr>
        <p:txBody>
          <a:bodyPr>
            <a:noAutofit/>
          </a:bodyPr>
          <a:lstStyle/>
          <a:p>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491" y="842118"/>
            <a:ext cx="11192256"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54193591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r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389077985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Blank slide for charts, screensho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7672" y="6400800"/>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155306837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6"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79"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2043558"/>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273219708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peaker Intro">
    <p:spTree>
      <p:nvGrpSpPr>
        <p:cNvPr id="1" name=""/>
        <p:cNvGrpSpPr/>
        <p:nvPr/>
      </p:nvGrpSpPr>
      <p:grpSpPr>
        <a:xfrm>
          <a:off x="0" y="0"/>
          <a:ext cx="0" cy="0"/>
          <a:chOff x="0" y="0"/>
          <a:chExt cx="0" cy="0"/>
        </a:xfrm>
      </p:grpSpPr>
      <p:sp>
        <p:nvSpPr>
          <p:cNvPr id="2" name="Title 1"/>
          <p:cNvSpPr>
            <a:spLocks noGrp="1"/>
          </p:cNvSpPr>
          <p:nvPr>
            <p:ph type="title"/>
          </p:nvPr>
        </p:nvSpPr>
        <p:spPr bwMode="invGray">
          <a:xfrm>
            <a:off x="447234" y="364035"/>
            <a:ext cx="11192256" cy="1197864"/>
          </a:xfrm>
          <a:prstGeom prst="rect">
            <a:avLst/>
          </a:prstGeo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6" name="Content Placeholder 5"/>
          <p:cNvSpPr>
            <a:spLocks noGrp="1"/>
          </p:cNvSpPr>
          <p:nvPr>
            <p:ph sz="quarter" idx="10" hasCustomPrompt="1"/>
          </p:nvPr>
        </p:nvSpPr>
        <p:spPr bwMode="invGray">
          <a:xfrm>
            <a:off x="459559" y="3479246"/>
            <a:ext cx="4158477" cy="2627900"/>
          </a:xfrm>
        </p:spPr>
        <p:txBody>
          <a:bodyPr/>
          <a:lstStyle>
            <a:lvl1pPr marL="0" indent="0">
              <a:lnSpc>
                <a:spcPct val="100000"/>
              </a:lnSpc>
              <a:spcBef>
                <a:spcPts val="1200"/>
              </a:spcBef>
              <a:buNone/>
              <a:defRPr sz="1400">
                <a:solidFill>
                  <a:schemeClr val="tx1"/>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5367084" y="3479246"/>
            <a:ext cx="4601337" cy="2627900"/>
          </a:xfrm>
        </p:spPr>
        <p:txBody>
          <a:bodyPr/>
          <a:lstStyle>
            <a:lvl1pPr marL="0" indent="0">
              <a:lnSpc>
                <a:spcPct val="100000"/>
              </a:lnSpc>
              <a:spcBef>
                <a:spcPts val="1200"/>
              </a:spcBef>
              <a:buNone/>
              <a:defRPr sz="1400">
                <a:solidFill>
                  <a:schemeClr val="tx1"/>
                </a:solidFill>
              </a:defRPr>
            </a:lvl1pPr>
            <a:lvl2pPr>
              <a:buNone/>
              <a:defRPr sz="1400">
                <a:solidFill>
                  <a:schemeClr val="bg2"/>
                </a:solidFill>
              </a:defRPr>
            </a:lvl2pPr>
          </a:lstStyle>
          <a:p>
            <a:pPr lvl="0"/>
            <a:r>
              <a:rPr lang="en-US"/>
              <a:t>Click to edit master text styles</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165729" y="1755774"/>
            <a:ext cx="1632052" cy="1280160"/>
          </a:xfrm>
        </p:spPr>
        <p:txBody>
          <a:bodyPr anchor="ctr"/>
          <a:lstStyle>
            <a:lvl1pPr algn="ctr">
              <a:buNone/>
              <a:defRPr sz="1200"/>
            </a:lvl1pPr>
          </a:lstStyle>
          <a:p>
            <a:r>
              <a:rPr lang="en-US"/>
              <a:t>Place logo</a:t>
            </a:r>
          </a:p>
        </p:txBody>
      </p:sp>
      <p:cxnSp>
        <p:nvCxnSpPr>
          <p:cNvPr id="14" name="Straight Connector 13">
            <a:extLst>
              <a:ext uri="{FF2B5EF4-FFF2-40B4-BE49-F238E27FC236}">
                <a16:creationId xmlns:a16="http://schemas.microsoft.com/office/drawing/2014/main" id="{E5822000-2F5A-4E09-9F05-746BEFAFEDE5}"/>
              </a:ext>
            </a:extLst>
          </p:cNvPr>
          <p:cNvCxnSpPr>
            <a:cxnSpLocks/>
          </p:cNvCxnSpPr>
          <p:nvPr userDrawn="1"/>
        </p:nvCxnSpPr>
        <p:spPr bwMode="invGray">
          <a:xfrm>
            <a:off x="5053577" y="3565525"/>
            <a:ext cx="0" cy="2596434"/>
          </a:xfrm>
          <a:prstGeom prst="line">
            <a:avLst/>
          </a:prstGeom>
          <a:ln w="12700">
            <a:solidFill>
              <a:srgbClr val="DBDBDB"/>
            </a:solidFill>
          </a:ln>
        </p:spPr>
        <p:style>
          <a:lnRef idx="1">
            <a:schemeClr val="accent1"/>
          </a:lnRef>
          <a:fillRef idx="0">
            <a:schemeClr val="accent1"/>
          </a:fillRef>
          <a:effectRef idx="0">
            <a:schemeClr val="accent1"/>
          </a:effectRef>
          <a:fontRef idx="minor">
            <a:schemeClr val="tx1"/>
          </a:fontRef>
        </p:style>
      </p:cxnSp>
      <p:sp>
        <p:nvSpPr>
          <p:cNvPr id="15" name="Picture Placeholder 14">
            <a:extLst>
              <a:ext uri="{FF2B5EF4-FFF2-40B4-BE49-F238E27FC236}">
                <a16:creationId xmlns:a16="http://schemas.microsoft.com/office/drawing/2014/main" id="{2C77FDFD-530B-11D5-EE74-86FB67A86234}"/>
              </a:ext>
            </a:extLst>
          </p:cNvPr>
          <p:cNvSpPr>
            <a:spLocks noGrp="1"/>
          </p:cNvSpPr>
          <p:nvPr>
            <p:ph type="pic" sz="quarter" idx="22"/>
          </p:nvPr>
        </p:nvSpPr>
        <p:spPr>
          <a:xfrm>
            <a:off x="546100" y="1755775"/>
            <a:ext cx="1292225" cy="1292225"/>
          </a:xfrm>
          <a:prstGeom prst="roundRect">
            <a:avLst>
              <a:gd name="adj" fmla="val 2572"/>
            </a:avLst>
          </a:prstGeom>
          <a:solidFill>
            <a:schemeClr val="bg2">
              <a:lumMod val="85000"/>
            </a:schemeClr>
          </a:solidFill>
        </p:spPr>
        <p:txBody>
          <a:bodyPr/>
          <a:lstStyle>
            <a:lvl1pPr>
              <a:defRPr sz="1200">
                <a:solidFill>
                  <a:schemeClr val="tx1"/>
                </a:solidFill>
              </a:defRPr>
            </a:lvl1pPr>
          </a:lstStyle>
          <a:p>
            <a:endParaRPr lang="en-US"/>
          </a:p>
        </p:txBody>
      </p:sp>
    </p:spTree>
    <p:extLst>
      <p:ext uri="{BB962C8B-B14F-4D97-AF65-F5344CB8AC3E}">
        <p14:creationId xmlns:p14="http://schemas.microsoft.com/office/powerpoint/2010/main" val="585501823"/>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204355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6"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204355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79" y="168566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2043558"/>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1"/>
            <a:ext cx="3602736"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298520150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65799"/>
            <a:ext cx="11192256" cy="1194927"/>
          </a:xfrm>
        </p:spPr>
        <p:txBody>
          <a:bodyPr>
            <a:noAutofit/>
          </a:bodyPr>
          <a:lstStyle/>
          <a:p>
            <a:r>
              <a:rPr lang="en-US"/>
              <a:t>Click to edit Master title style</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1655845"/>
            <a:ext cx="4306507" cy="349586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4846319" y="1661961"/>
            <a:ext cx="6816437" cy="3516868"/>
          </a:xfrm>
        </p:spPr>
        <p:txBody>
          <a:bodyPr>
            <a:noAutofit/>
          </a:bodyPr>
          <a:lstStyle>
            <a:lvl1pPr marL="0" indent="0">
              <a:buNone/>
              <a:defRPr sz="1200" b="1"/>
            </a:lvl1pPr>
            <a:lvl2pPr marL="284162" indent="0">
              <a:buNone/>
              <a:defRPr sz="1200"/>
            </a:lvl2pPr>
            <a:lvl3pPr marL="573087" indent="0">
              <a:buNone/>
              <a:defRPr sz="1200"/>
            </a:lvl3pPr>
            <a:lvl4pPr marL="857250" indent="0">
              <a:buNone/>
              <a:defRPr sz="1200"/>
            </a:lvl4pPr>
            <a:lvl5pPr marL="1141412"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12807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bile Templat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87BAE7E-19CA-20FA-BF2C-A233BF5EA1E9}"/>
              </a:ext>
            </a:extLst>
          </p:cNvPr>
          <p:cNvSpPr>
            <a:spLocks noGrp="1"/>
          </p:cNvSpPr>
          <p:nvPr>
            <p:ph type="body" sz="quarter" idx="10"/>
          </p:nvPr>
        </p:nvSpPr>
        <p:spPr>
          <a:xfrm>
            <a:off x="445741" y="4097141"/>
            <a:ext cx="4208463" cy="522288"/>
          </a:xfrm>
        </p:spPr>
        <p:txBody>
          <a:bodyPr/>
          <a:lstStyle>
            <a:lvl1pPr marL="0" indent="0">
              <a:buFontTx/>
              <a:buNone/>
              <a:defRPr/>
            </a:lvl1pPr>
            <a:lvl2pPr marL="284162" indent="0">
              <a:buFontTx/>
              <a:buNone/>
              <a:defRPr/>
            </a:lvl2pPr>
            <a:lvl3pPr marL="573087" indent="0">
              <a:buFontTx/>
              <a:buNone/>
              <a:defRPr/>
            </a:lvl3pPr>
            <a:lvl4pPr marL="857250" indent="0">
              <a:buFontTx/>
              <a:buNone/>
              <a:defRPr/>
            </a:lvl4pPr>
            <a:lvl5pPr marL="1141412" indent="0">
              <a:buFontTx/>
              <a:buNone/>
              <a:defRPr/>
            </a:lvl5pPr>
          </a:lstStyle>
          <a:p>
            <a:pPr lvl="0"/>
            <a:r>
              <a:rPr lang="en-US"/>
              <a:t>Click to edit Master text styles</a:t>
            </a:r>
          </a:p>
        </p:txBody>
      </p:sp>
      <p:sp>
        <p:nvSpPr>
          <p:cNvPr id="8" name="Title 1">
            <a:extLst>
              <a:ext uri="{FF2B5EF4-FFF2-40B4-BE49-F238E27FC236}">
                <a16:creationId xmlns:a16="http://schemas.microsoft.com/office/drawing/2014/main" id="{8B20AEA0-113F-3701-8B43-4181E483B12E}"/>
              </a:ext>
            </a:extLst>
          </p:cNvPr>
          <p:cNvSpPr>
            <a:spLocks noGrp="1"/>
          </p:cNvSpPr>
          <p:nvPr>
            <p:ph type="title"/>
          </p:nvPr>
        </p:nvSpPr>
        <p:spPr>
          <a:xfrm>
            <a:off x="449252" y="2684739"/>
            <a:ext cx="4925636" cy="1195883"/>
          </a:xfrm>
        </p:spPr>
        <p:txBody>
          <a:bodyPr anchor="b"/>
          <a:lstStyle>
            <a:lvl1pPr>
              <a:defRPr sz="4500"/>
            </a:lvl1pPr>
          </a:lstStyle>
          <a:p>
            <a:r>
              <a:rPr lang="en-US"/>
              <a:t>Click to edit Master title style</a:t>
            </a:r>
          </a:p>
        </p:txBody>
      </p:sp>
      <p:sp>
        <p:nvSpPr>
          <p:cNvPr id="11" name="Picture Placeholder 9">
            <a:extLst>
              <a:ext uri="{FF2B5EF4-FFF2-40B4-BE49-F238E27FC236}">
                <a16:creationId xmlns:a16="http://schemas.microsoft.com/office/drawing/2014/main" id="{33AADAC3-C8B2-8FA8-0826-96A143B92DA5}"/>
              </a:ext>
            </a:extLst>
          </p:cNvPr>
          <p:cNvSpPr>
            <a:spLocks noGrp="1"/>
          </p:cNvSpPr>
          <p:nvPr>
            <p:ph type="pic" sz="quarter" idx="11"/>
          </p:nvPr>
        </p:nvSpPr>
        <p:spPr>
          <a:xfrm>
            <a:off x="6723063" y="457199"/>
            <a:ext cx="2647950" cy="5711825"/>
          </a:xfrm>
          <a:prstGeom prst="roundRect">
            <a:avLst>
              <a:gd name="adj" fmla="val 7888"/>
            </a:avLst>
          </a:prstGeom>
          <a:solidFill>
            <a:schemeClr val="bg2">
              <a:lumMod val="85000"/>
            </a:schemeClr>
          </a:solidFill>
        </p:spPr>
        <p:txBody>
          <a:bodyPr/>
          <a:lstStyle/>
          <a:p>
            <a:endParaRPr lang="en-US"/>
          </a:p>
        </p:txBody>
      </p:sp>
    </p:spTree>
    <p:extLst>
      <p:ext uri="{BB962C8B-B14F-4D97-AF65-F5344CB8AC3E}">
        <p14:creationId xmlns:p14="http://schemas.microsoft.com/office/powerpoint/2010/main" val="86132881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_ipad">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9AC85AC4-0303-7A57-2313-7F84272501EA}"/>
              </a:ext>
            </a:extLst>
          </p:cNvPr>
          <p:cNvSpPr>
            <a:spLocks noGrp="1"/>
          </p:cNvSpPr>
          <p:nvPr>
            <p:ph type="pic" sz="quarter" idx="10"/>
          </p:nvPr>
        </p:nvSpPr>
        <p:spPr>
          <a:xfrm>
            <a:off x="1385050" y="204788"/>
            <a:ext cx="9418723" cy="6116637"/>
          </a:xfrm>
          <a:prstGeom prst="roundRect">
            <a:avLst>
              <a:gd name="adj" fmla="val 1718"/>
            </a:avLst>
          </a:prstGeom>
          <a:solidFill>
            <a:schemeClr val="bg2">
              <a:lumMod val="85000"/>
            </a:schemeClr>
          </a:solidFill>
        </p:spPr>
        <p:txBody>
          <a:bodyPr/>
          <a:lstStyle/>
          <a:p>
            <a:endParaRPr lang="en-US"/>
          </a:p>
        </p:txBody>
      </p:sp>
    </p:spTree>
    <p:extLst>
      <p:ext uri="{BB962C8B-B14F-4D97-AF65-F5344CB8AC3E}">
        <p14:creationId xmlns:p14="http://schemas.microsoft.com/office/powerpoint/2010/main" val="256058958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bile and ipa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4B2B43B-94E8-4D2C-EF64-3C278A2BE8A1}"/>
              </a:ext>
            </a:extLst>
          </p:cNvPr>
          <p:cNvSpPr>
            <a:spLocks noGrp="1"/>
          </p:cNvSpPr>
          <p:nvPr>
            <p:ph type="pic" sz="quarter" idx="11"/>
          </p:nvPr>
        </p:nvSpPr>
        <p:spPr>
          <a:xfrm>
            <a:off x="2346325" y="174808"/>
            <a:ext cx="9418638" cy="6116637"/>
          </a:xfrm>
          <a:prstGeom prst="roundRect">
            <a:avLst>
              <a:gd name="adj" fmla="val 1635"/>
            </a:avLst>
          </a:prstGeom>
          <a:solidFill>
            <a:schemeClr val="bg2">
              <a:lumMod val="95000"/>
            </a:schemeClr>
          </a:solidFill>
        </p:spPr>
        <p:txBody>
          <a:bodyPr/>
          <a:lstStyle/>
          <a:p>
            <a:endParaRPr lang="en-US"/>
          </a:p>
        </p:txBody>
      </p:sp>
      <p:sp>
        <p:nvSpPr>
          <p:cNvPr id="6" name="Picture Placeholder 5">
            <a:extLst>
              <a:ext uri="{FF2B5EF4-FFF2-40B4-BE49-F238E27FC236}">
                <a16:creationId xmlns:a16="http://schemas.microsoft.com/office/drawing/2014/main" id="{39353BD5-E842-16E1-5D5A-863DD9A7B477}"/>
              </a:ext>
            </a:extLst>
          </p:cNvPr>
          <p:cNvSpPr>
            <a:spLocks noGrp="1"/>
          </p:cNvSpPr>
          <p:nvPr>
            <p:ph type="pic" sz="quarter" idx="10"/>
          </p:nvPr>
        </p:nvSpPr>
        <p:spPr>
          <a:xfrm>
            <a:off x="546100" y="876483"/>
            <a:ext cx="2476094" cy="5414962"/>
          </a:xfrm>
          <a:prstGeom prst="roundRect">
            <a:avLst>
              <a:gd name="adj" fmla="val 8008"/>
            </a:avLst>
          </a:prstGeom>
          <a:solidFill>
            <a:schemeClr val="bg2">
              <a:lumMod val="85000"/>
            </a:schemeClr>
          </a:solidFill>
        </p:spPr>
        <p:txBody>
          <a:bodyPr/>
          <a:lstStyle/>
          <a:p>
            <a:endParaRPr lang="en-US"/>
          </a:p>
        </p:txBody>
      </p:sp>
    </p:spTree>
    <p:extLst>
      <p:ext uri="{BB962C8B-B14F-4D97-AF65-F5344CB8AC3E}">
        <p14:creationId xmlns:p14="http://schemas.microsoft.com/office/powerpoint/2010/main" val="102782233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1143438" y="1627423"/>
            <a:ext cx="9789675" cy="1325880"/>
          </a:xfrm>
        </p:spPr>
        <p:txBody>
          <a:bodyPr anchor="t">
            <a:noAutofit/>
          </a:bodyPr>
          <a:lstStyle>
            <a:lvl1pPr>
              <a:lnSpc>
                <a:spcPct val="9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hasCustomPrompt="1"/>
          </p:nvPr>
        </p:nvSpPr>
        <p:spPr>
          <a:xfrm>
            <a:off x="1168318" y="4553744"/>
            <a:ext cx="8361445" cy="623888"/>
          </a:xfrm>
        </p:spPr>
        <p:txBody>
          <a:bodyPr>
            <a:noAutofit/>
          </a:bodyPr>
          <a:lstStyle>
            <a:lvl1pPr marL="112713" indent="-112713">
              <a:lnSpc>
                <a:spcPct val="90000"/>
              </a:lnSpc>
              <a:buClr>
                <a:schemeClr val="tx1"/>
              </a:buClr>
              <a:buFont typeface="Arial" panose="020B0604020202020204" pitchFamily="34" charset="0"/>
              <a:buChar char="—"/>
              <a:defRPr sz="1400">
                <a:solidFill>
                  <a:schemeClr val="tx1"/>
                </a:solidFill>
              </a:defRPr>
            </a:lvl1pPr>
            <a:lvl2pPr>
              <a:buNone/>
              <a:defRPr/>
            </a:lvl2pPr>
          </a:lstStyle>
          <a:p>
            <a:pPr lvl="0"/>
            <a:r>
              <a:rPr lang="en-US"/>
              <a:t> 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52656" y="1192574"/>
            <a:ext cx="396850"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57284" y="1627423"/>
            <a:ext cx="6972479" cy="1325880"/>
          </a:xfrm>
        </p:spPr>
        <p:txBody>
          <a:bodyPr anchor="t">
            <a:noAutofit/>
          </a:bodyPr>
          <a:lstStyle>
            <a:lvl1pPr>
              <a:lnSpc>
                <a:spcPct val="90000"/>
              </a:lnSpc>
              <a:defRPr sz="50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hasCustomPrompt="1"/>
          </p:nvPr>
        </p:nvSpPr>
        <p:spPr>
          <a:xfrm>
            <a:off x="2582164" y="4553744"/>
            <a:ext cx="6947599" cy="623888"/>
          </a:xfrm>
        </p:spPr>
        <p:txBody>
          <a:bodyPr>
            <a:noAutofit/>
          </a:bodyPr>
          <a:lstStyle>
            <a:lvl1pPr marL="112713" indent="-112713">
              <a:lnSpc>
                <a:spcPct val="90000"/>
              </a:lnSpc>
              <a:buClr>
                <a:schemeClr val="tx1"/>
              </a:buClr>
              <a:buFont typeface="Arial" panose="020B0604020202020204" pitchFamily="34" charset="0"/>
              <a:buChar char="—"/>
              <a:defRPr sz="1400">
                <a:solidFill>
                  <a:schemeClr val="tx1"/>
                </a:solidFill>
              </a:defRPr>
            </a:lvl1pPr>
            <a:lvl2pPr>
              <a:buNone/>
              <a:defRPr/>
            </a:lvl2pPr>
          </a:lstStyle>
          <a:p>
            <a:pPr lvl="0"/>
            <a:r>
              <a:rPr lang="en-US"/>
              <a:t> 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66502" y="1192574"/>
            <a:ext cx="396850" cy="320040"/>
          </a:xfrm>
          <a:prstGeom prst="rect">
            <a:avLst/>
          </a:prstGeom>
        </p:spPr>
      </p:pic>
    </p:spTree>
    <p:extLst>
      <p:ext uri="{BB962C8B-B14F-4D97-AF65-F5344CB8AC3E}">
        <p14:creationId xmlns:p14="http://schemas.microsoft.com/office/powerpoint/2010/main" val="35602824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08A9-648A-F494-8F85-EB879C4F85F8}"/>
              </a:ext>
            </a:extLst>
          </p:cNvPr>
          <p:cNvSpPr>
            <a:spLocks noGrp="1"/>
          </p:cNvSpPr>
          <p:nvPr>
            <p:ph type="title"/>
          </p:nvPr>
        </p:nvSpPr>
        <p:spPr>
          <a:xfrm>
            <a:off x="3935407" y="1749017"/>
            <a:ext cx="6997706" cy="1195883"/>
          </a:xfrm>
        </p:spPr>
        <p:txBody>
          <a:bodyPr/>
          <a:lstStyle/>
          <a:p>
            <a:r>
              <a:rPr lang="en-US"/>
              <a:t>Click to edit Master title style</a:t>
            </a:r>
          </a:p>
        </p:txBody>
      </p:sp>
      <p:pic>
        <p:nvPicPr>
          <p:cNvPr id="3" name="Graphic 2">
            <a:extLst>
              <a:ext uri="{FF2B5EF4-FFF2-40B4-BE49-F238E27FC236}">
                <a16:creationId xmlns:a16="http://schemas.microsoft.com/office/drawing/2014/main" id="{C94D3F1A-3B83-683F-BA08-432F89FB9D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51299" y="1192574"/>
            <a:ext cx="396850" cy="320040"/>
          </a:xfrm>
          <a:prstGeom prst="rect">
            <a:avLst/>
          </a:prstGeom>
        </p:spPr>
      </p:pic>
      <p:sp>
        <p:nvSpPr>
          <p:cNvPr id="7" name="Text Placeholder 6">
            <a:extLst>
              <a:ext uri="{FF2B5EF4-FFF2-40B4-BE49-F238E27FC236}">
                <a16:creationId xmlns:a16="http://schemas.microsoft.com/office/drawing/2014/main" id="{560790EA-60E3-AB61-B2C9-F67331ABD6C3}"/>
              </a:ext>
            </a:extLst>
          </p:cNvPr>
          <p:cNvSpPr>
            <a:spLocks noGrp="1"/>
          </p:cNvSpPr>
          <p:nvPr>
            <p:ph type="body" sz="quarter" idx="10" hasCustomPrompt="1"/>
          </p:nvPr>
        </p:nvSpPr>
        <p:spPr>
          <a:xfrm>
            <a:off x="3975099" y="4579144"/>
            <a:ext cx="6176963" cy="649288"/>
          </a:xfrm>
        </p:spPr>
        <p:txBody>
          <a:bodyPr/>
          <a:lstStyle>
            <a:lvl1pPr marL="0" indent="0">
              <a:buNone/>
              <a:defRPr/>
            </a:lvl1pPr>
          </a:lstStyle>
          <a:p>
            <a:pPr lvl="0"/>
            <a:r>
              <a:rPr lang="en-US"/>
              <a:t>— Click to edit Master text styles</a:t>
            </a:r>
          </a:p>
        </p:txBody>
      </p:sp>
      <p:sp>
        <p:nvSpPr>
          <p:cNvPr id="9" name="Picture Placeholder 8">
            <a:extLst>
              <a:ext uri="{FF2B5EF4-FFF2-40B4-BE49-F238E27FC236}">
                <a16:creationId xmlns:a16="http://schemas.microsoft.com/office/drawing/2014/main" id="{383EB1AF-6403-3E3A-4C06-E59533A6EC46}"/>
              </a:ext>
            </a:extLst>
          </p:cNvPr>
          <p:cNvSpPr>
            <a:spLocks noGrp="1"/>
          </p:cNvSpPr>
          <p:nvPr>
            <p:ph type="pic" sz="quarter" idx="11"/>
          </p:nvPr>
        </p:nvSpPr>
        <p:spPr>
          <a:xfrm>
            <a:off x="-581050" y="939799"/>
            <a:ext cx="3933850" cy="4714875"/>
          </a:xfrm>
          <a:prstGeom prst="roundRect">
            <a:avLst>
              <a:gd name="adj" fmla="val 5399"/>
            </a:avLst>
          </a:prstGeom>
          <a:solidFill>
            <a:schemeClr val="bg2">
              <a:lumMod val="85000"/>
            </a:schemeClr>
          </a:solidFill>
        </p:spPr>
        <p:txBody>
          <a:bodyPr/>
          <a:lstStyle/>
          <a:p>
            <a:endParaRPr lang="en-US"/>
          </a:p>
        </p:txBody>
      </p:sp>
    </p:spTree>
    <p:extLst>
      <p:ext uri="{BB962C8B-B14F-4D97-AF65-F5344CB8AC3E}">
        <p14:creationId xmlns:p14="http://schemas.microsoft.com/office/powerpoint/2010/main" val="54366329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6" y="309531"/>
            <a:ext cx="11523191" cy="5641440"/>
          </a:xfrm>
          <a:prstGeom prst="rect">
            <a:avLst/>
          </a:prstGeom>
          <a:noFill/>
        </p:spPr>
        <p:txBody>
          <a:bodyPr wrap="square" rtlCol="0">
            <a:noAutofit/>
          </a:bodyPr>
          <a:lstStyle/>
          <a:p>
            <a:pPr algn="l">
              <a:lnSpc>
                <a:spcPct val="90000"/>
              </a:lnSpc>
            </a:pPr>
            <a:r>
              <a:rPr lang="en-US" sz="6800" b="1" spc="-150" baseline="0"/>
              <a:t>No matter where work happens, digital workflows drive productivity and </a:t>
            </a:r>
            <a:br>
              <a:rPr lang="en-US" sz="6800" b="1" spc="-150" baseline="0"/>
            </a:br>
            <a:r>
              <a:rPr lang="en-US" sz="6800" b="1" spc="-150" baseline="0"/>
              <a:t>great experiences.</a:t>
            </a:r>
          </a:p>
        </p:txBody>
      </p:sp>
    </p:spTree>
    <p:extLst>
      <p:ext uri="{BB962C8B-B14F-4D97-AF65-F5344CB8AC3E}">
        <p14:creationId xmlns:p14="http://schemas.microsoft.com/office/powerpoint/2010/main" val="327617911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800" b="1" spc="-150" baseline="0"/>
              <a:t>Our work makes </a:t>
            </a:r>
            <a:br>
              <a:rPr lang="en-US" sz="6800" b="1" spc="-150" baseline="0"/>
            </a:br>
            <a:r>
              <a:rPr lang="en-US" sz="6800" b="1" spc="-150" baseline="0"/>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8" y="361337"/>
            <a:ext cx="4176355" cy="4504351"/>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00252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peaker Intr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5669F14-2E09-1BF1-4C53-71320635ABC1}"/>
              </a:ext>
            </a:extLst>
          </p:cNvPr>
          <p:cNvSpPr>
            <a:spLocks noGrp="1"/>
          </p:cNvSpPr>
          <p:nvPr>
            <p:ph type="pic" sz="quarter" idx="24"/>
          </p:nvPr>
        </p:nvSpPr>
        <p:spPr>
          <a:xfrm>
            <a:off x="6858581" y="1755775"/>
            <a:ext cx="1292225" cy="1292225"/>
          </a:xfrm>
          <a:prstGeom prst="roundRect">
            <a:avLst>
              <a:gd name="adj" fmla="val 1925"/>
            </a:avLst>
          </a:prstGeom>
          <a:solidFill>
            <a:schemeClr val="bg2">
              <a:lumMod val="85000"/>
            </a:schemeClr>
          </a:solidFill>
        </p:spPr>
        <p:txBody>
          <a:bodyPr/>
          <a:lstStyle>
            <a:lvl1pPr>
              <a:defRPr sz="1200">
                <a:solidFill>
                  <a:schemeClr val="tx1"/>
                </a:solidFill>
              </a:defRPr>
            </a:lvl1pPr>
          </a:lstStyle>
          <a:p>
            <a:endParaRPr lang="en-US"/>
          </a:p>
        </p:txBody>
      </p:sp>
      <p:sp>
        <p:nvSpPr>
          <p:cNvPr id="2" name="Title 1"/>
          <p:cNvSpPr>
            <a:spLocks noGrp="1"/>
          </p:cNvSpPr>
          <p:nvPr>
            <p:ph type="title"/>
          </p:nvPr>
        </p:nvSpPr>
        <p:spPr bwMode="invGray">
          <a:xfrm>
            <a:off x="447234" y="365799"/>
            <a:ext cx="11192256" cy="1197864"/>
          </a:xfrm>
          <a:prstGeom prst="rect">
            <a:avLst/>
          </a:prstGeom>
        </p:spPr>
        <p:txBody>
          <a:bodyPr vert="horz" lIns="91440" tIns="45720" rIns="91440" bIns="45720" rtlCol="0" anchor="t" anchorCtr="0">
            <a:noAutofit/>
          </a:bodyPr>
          <a:lstStyle>
            <a:lvl1pPr>
              <a:defRPr lang="en-US" dirty="0">
                <a:solidFill>
                  <a:schemeClr val="tx1"/>
                </a:solidFill>
              </a:defRPr>
            </a:lvl1pPr>
          </a:lstStyle>
          <a:p>
            <a:pPr lvl="0"/>
            <a:r>
              <a:rPr lang="en-US"/>
              <a:t>Click to edit Master title style</a:t>
            </a:r>
          </a:p>
        </p:txBody>
      </p:sp>
      <p:sp>
        <p:nvSpPr>
          <p:cNvPr id="6" name="Content Placeholder 5"/>
          <p:cNvSpPr>
            <a:spLocks noGrp="1"/>
          </p:cNvSpPr>
          <p:nvPr>
            <p:ph sz="quarter" idx="10" hasCustomPrompt="1"/>
          </p:nvPr>
        </p:nvSpPr>
        <p:spPr bwMode="invGray">
          <a:xfrm>
            <a:off x="1161235" y="3479246"/>
            <a:ext cx="4289780" cy="2175429"/>
          </a:xfrm>
        </p:spPr>
        <p:txBody>
          <a:bodyPr/>
          <a:lstStyle>
            <a:lvl1pPr marL="0" indent="0">
              <a:lnSpc>
                <a:spcPct val="100000"/>
              </a:lnSpc>
              <a:spcBef>
                <a:spcPts val="1200"/>
              </a:spcBef>
              <a:buNone/>
              <a:defRPr sz="1400">
                <a:solidFill>
                  <a:schemeClr val="tx1"/>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6759932" y="3479246"/>
            <a:ext cx="4331827" cy="2175429"/>
          </a:xfrm>
        </p:spPr>
        <p:txBody>
          <a:bodyPr/>
          <a:lstStyle>
            <a:lvl1pPr marL="0" indent="0">
              <a:lnSpc>
                <a:spcPct val="100000"/>
              </a:lnSpc>
              <a:spcBef>
                <a:spcPts val="1200"/>
              </a:spcBef>
              <a:buNone/>
              <a:defRPr sz="1400">
                <a:solidFill>
                  <a:schemeClr val="tx1"/>
                </a:solidFill>
              </a:defRPr>
            </a:lvl1pPr>
            <a:lvl2pPr>
              <a:buNone/>
              <a:defRPr sz="1400">
                <a:solidFill>
                  <a:schemeClr val="bg2"/>
                </a:solidFill>
              </a:defRPr>
            </a:lvl2pPr>
          </a:lstStyle>
          <a:p>
            <a:pPr lvl="0"/>
            <a:r>
              <a:rPr lang="en-US"/>
              <a:t>Click to edit master text styles</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867404" y="1755774"/>
            <a:ext cx="1632052" cy="1280160"/>
          </a:xfrm>
        </p:spPr>
        <p:txBody>
          <a:bodyPr anchor="ctr"/>
          <a:lstStyle>
            <a:lvl1pPr algn="ctr">
              <a:buNone/>
              <a:defRPr sz="1200">
                <a:solidFill>
                  <a:schemeClr val="tx1"/>
                </a:solidFill>
              </a:defRPr>
            </a:lvl1pPr>
          </a:lstStyle>
          <a:p>
            <a:r>
              <a:rPr lang="en-US"/>
              <a:t>Place 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8468137" y="1755774"/>
            <a:ext cx="1632052" cy="1280160"/>
          </a:xfrm>
        </p:spPr>
        <p:txBody>
          <a:bodyPr anchor="ctr"/>
          <a:lstStyle>
            <a:lvl1pPr algn="ctr">
              <a:buNone/>
              <a:defRPr sz="1200">
                <a:solidFill>
                  <a:schemeClr val="tx1"/>
                </a:solidFill>
              </a:defRPr>
            </a:lvl1pPr>
          </a:lstStyle>
          <a:p>
            <a:r>
              <a:rPr lang="en-US"/>
              <a:t>Place logo</a:t>
            </a:r>
          </a:p>
        </p:txBody>
      </p:sp>
      <p:cxnSp>
        <p:nvCxnSpPr>
          <p:cNvPr id="14" name="Straight Connector 13">
            <a:extLst>
              <a:ext uri="{FF2B5EF4-FFF2-40B4-BE49-F238E27FC236}">
                <a16:creationId xmlns:a16="http://schemas.microsoft.com/office/drawing/2014/main" id="{E5822000-2F5A-4E09-9F05-746BEFAFEDE5}"/>
              </a:ext>
            </a:extLst>
          </p:cNvPr>
          <p:cNvCxnSpPr>
            <a:cxnSpLocks/>
          </p:cNvCxnSpPr>
          <p:nvPr userDrawn="1"/>
        </p:nvCxnSpPr>
        <p:spPr bwMode="invGray">
          <a:xfrm>
            <a:off x="6095467" y="1755774"/>
            <a:ext cx="0" cy="3898901"/>
          </a:xfrm>
          <a:prstGeom prst="line">
            <a:avLst/>
          </a:prstGeom>
          <a:ln w="12700">
            <a:solidFill>
              <a:srgbClr val="DBDBDB"/>
            </a:solidFill>
          </a:ln>
        </p:spPr>
        <p:style>
          <a:lnRef idx="1">
            <a:schemeClr val="accent1"/>
          </a:lnRef>
          <a:fillRef idx="0">
            <a:schemeClr val="accent1"/>
          </a:fillRef>
          <a:effectRef idx="0">
            <a:schemeClr val="accent1"/>
          </a:effectRef>
          <a:fontRef idx="minor">
            <a:schemeClr val="tx1"/>
          </a:fontRef>
        </p:style>
      </p:cxnSp>
      <p:sp>
        <p:nvSpPr>
          <p:cNvPr id="8" name="Picture Placeholder 4">
            <a:extLst>
              <a:ext uri="{FF2B5EF4-FFF2-40B4-BE49-F238E27FC236}">
                <a16:creationId xmlns:a16="http://schemas.microsoft.com/office/drawing/2014/main" id="{57DA97A2-BF0D-84C3-EFEC-688F75D33F14}"/>
              </a:ext>
            </a:extLst>
          </p:cNvPr>
          <p:cNvSpPr>
            <a:spLocks noGrp="1"/>
          </p:cNvSpPr>
          <p:nvPr>
            <p:ph type="pic" sz="quarter" idx="23"/>
          </p:nvPr>
        </p:nvSpPr>
        <p:spPr>
          <a:xfrm>
            <a:off x="1247775" y="1755775"/>
            <a:ext cx="1279525" cy="1279525"/>
          </a:xfrm>
          <a:prstGeom prst="roundRect">
            <a:avLst>
              <a:gd name="adj" fmla="val 1779"/>
            </a:avLst>
          </a:prstGeom>
          <a:solidFill>
            <a:schemeClr val="bg2">
              <a:lumMod val="85000"/>
            </a:schemeClr>
          </a:solidFill>
        </p:spPr>
        <p:txBody>
          <a:bodyPr/>
          <a:lstStyle>
            <a:lvl1pPr>
              <a:defRPr sz="1200">
                <a:solidFill>
                  <a:schemeClr val="tx1"/>
                </a:solidFill>
              </a:defRPr>
            </a:lvl1pPr>
          </a:lstStyle>
          <a:p>
            <a:endParaRPr lang="en-US"/>
          </a:p>
        </p:txBody>
      </p:sp>
    </p:spTree>
    <p:extLst>
      <p:ext uri="{BB962C8B-B14F-4D97-AF65-F5344CB8AC3E}">
        <p14:creationId xmlns:p14="http://schemas.microsoft.com/office/powerpoint/2010/main" val="2707243653"/>
      </p:ext>
    </p:extLst>
  </p:cSld>
  <p:clrMapOvr>
    <a:masterClrMapping/>
  </p:clrMapOvr>
  <p:transition>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gline with photo">
    <p:bg>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0" y="0"/>
            <a:ext cx="5237163" cy="6858000"/>
          </a:xfrm>
          <a:solidFill>
            <a:schemeClr val="bg1">
              <a:lumMod val="95000"/>
            </a:schemeClr>
          </a:solidFill>
        </p:spPr>
        <p:txBody>
          <a:bodyPr anchor="ctr" anchorCtr="0"/>
          <a:lstStyle>
            <a:lvl1pPr>
              <a:lnSpc>
                <a:spcPct val="100000"/>
              </a:lnSpc>
              <a:defRPr/>
            </a:lvl1pPr>
          </a:lstStyle>
          <a:p>
            <a:endParaRPr lang="en-US"/>
          </a:p>
        </p:txBody>
      </p:sp>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9450" y="6401963"/>
            <a:ext cx="4766036" cy="214738"/>
          </a:xfrm>
        </p:spPr>
        <p:txBody>
          <a:bodyPr anchor="b" anchorCtr="0">
            <a:noAutofit/>
          </a:bodyPr>
          <a:lstStyle>
            <a:lvl1pPr marL="0" indent="0">
              <a:lnSpc>
                <a:spcPct val="100000"/>
              </a:lnSpc>
              <a:spcBef>
                <a:spcPts val="300"/>
              </a:spcBef>
              <a:spcAft>
                <a:spcPts val="0"/>
              </a:spcAft>
              <a:buFontTx/>
              <a:buNone/>
              <a:defRPr sz="600">
                <a:solidFill>
                  <a:schemeClr val="bg1"/>
                </a:solidFill>
              </a:defRPr>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
        <p:nvSpPr>
          <p:cNvPr id="2" name="Title 1">
            <a:extLst>
              <a:ext uri="{FF2B5EF4-FFF2-40B4-BE49-F238E27FC236}">
                <a16:creationId xmlns:a16="http://schemas.microsoft.com/office/drawing/2014/main" id="{3DDFF7EC-6678-497D-A6C8-65041DFB421B}"/>
              </a:ext>
            </a:extLst>
          </p:cNvPr>
          <p:cNvSpPr>
            <a:spLocks noGrp="1"/>
          </p:cNvSpPr>
          <p:nvPr>
            <p:ph type="title"/>
          </p:nvPr>
        </p:nvSpPr>
        <p:spPr>
          <a:xfrm>
            <a:off x="455557" y="412269"/>
            <a:ext cx="6181725" cy="2635731"/>
          </a:xfrm>
        </p:spPr>
        <p:txBody>
          <a:bodyPr/>
          <a:lstStyle>
            <a:lvl1pPr>
              <a:lnSpc>
                <a:spcPct val="90000"/>
              </a:lnSpc>
              <a:defRPr sz="6800">
                <a:solidFill>
                  <a:schemeClr val="bg1"/>
                </a:solidFill>
              </a:defRPr>
            </a:lvl1pPr>
          </a:lstStyle>
          <a:p>
            <a:r>
              <a:rPr lang="en-US"/>
              <a:t>Click to edit Master title style</a:t>
            </a:r>
          </a:p>
        </p:txBody>
      </p:sp>
      <p:pic>
        <p:nvPicPr>
          <p:cNvPr id="9" name="Picture 8">
            <a:extLst>
              <a:ext uri="{FF2B5EF4-FFF2-40B4-BE49-F238E27FC236}">
                <a16:creationId xmlns:a16="http://schemas.microsoft.com/office/drawing/2014/main" id="{ED2DA47C-926A-4013-BDFD-169260A1CE7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Tree>
    <p:extLst>
      <p:ext uri="{BB962C8B-B14F-4D97-AF65-F5344CB8AC3E}">
        <p14:creationId xmlns:p14="http://schemas.microsoft.com/office/powerpoint/2010/main" val="105456214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_Slide_Dark">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9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09" y="5345411"/>
            <a:ext cx="7839329" cy="658813"/>
          </a:xfrm>
        </p:spPr>
        <p:txBody>
          <a:bodyPr anchor="t">
            <a:noAutofit/>
          </a:bodyPr>
          <a:lstStyle>
            <a:lvl1pPr marL="0" indent="0">
              <a:lnSpc>
                <a:spcPct val="9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 name="Picture 5">
            <a:extLst>
              <a:ext uri="{FF2B5EF4-FFF2-40B4-BE49-F238E27FC236}">
                <a16:creationId xmlns:a16="http://schemas.microsoft.com/office/drawing/2014/main" id="{65FE00DA-92CB-48C7-809F-B8B27012FCE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28891" y="337655"/>
            <a:ext cx="1520560" cy="434445"/>
          </a:xfrm>
          <a:prstGeom prst="rect">
            <a:avLst/>
          </a:prstGeom>
        </p:spPr>
      </p:pic>
    </p:spTree>
    <p:extLst>
      <p:ext uri="{BB962C8B-B14F-4D97-AF65-F5344CB8AC3E}">
        <p14:creationId xmlns:p14="http://schemas.microsoft.com/office/powerpoint/2010/main" val="244624847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_Slide_Small 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B097A8A-5F5A-410E-A527-3420D0786654}"/>
              </a:ext>
            </a:extLst>
          </p:cNvPr>
          <p:cNvSpPr>
            <a:spLocks noGrp="1"/>
          </p:cNvSpPr>
          <p:nvPr>
            <p:ph type="pic" sz="quarter" idx="11"/>
          </p:nvPr>
        </p:nvSpPr>
        <p:spPr>
          <a:xfrm>
            <a:off x="7561264" y="0"/>
            <a:ext cx="4627561" cy="6858000"/>
          </a:xfrm>
          <a:solidFill>
            <a:schemeClr val="bg2">
              <a:lumMod val="85000"/>
            </a:schemeClr>
          </a:solidFill>
        </p:spPr>
        <p:txBody>
          <a:bodyPr anchor="ctr" anchorCtr="0"/>
          <a:lstStyle/>
          <a:p>
            <a:endParaRPr lang="en-US"/>
          </a:p>
        </p:txBody>
      </p:sp>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9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09" y="5345411"/>
            <a:ext cx="7839329" cy="658813"/>
          </a:xfrm>
        </p:spPr>
        <p:txBody>
          <a:bodyPr anchor="t">
            <a:noAutofit/>
          </a:bodyPr>
          <a:lstStyle>
            <a:lvl1pPr marL="0" indent="0">
              <a:lnSpc>
                <a:spcPct val="9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 name="Picture 5">
            <a:extLst>
              <a:ext uri="{FF2B5EF4-FFF2-40B4-BE49-F238E27FC236}">
                <a16:creationId xmlns:a16="http://schemas.microsoft.com/office/drawing/2014/main" id="{180F9657-C911-BC1F-27AC-8C2C18F75DE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28891" y="337655"/>
            <a:ext cx="1520560" cy="434445"/>
          </a:xfrm>
          <a:prstGeom prst="rect">
            <a:avLst/>
          </a:prstGeom>
        </p:spPr>
      </p:pic>
    </p:spTree>
    <p:extLst>
      <p:ext uri="{BB962C8B-B14F-4D97-AF65-F5344CB8AC3E}">
        <p14:creationId xmlns:p14="http://schemas.microsoft.com/office/powerpoint/2010/main" val="82096942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5" y="1682998"/>
            <a:ext cx="9375775" cy="1325880"/>
          </a:xfrm>
        </p:spPr>
        <p:txBody>
          <a:bodyPr anchor="b">
            <a:noAutofit/>
          </a:bodyPr>
          <a:lstStyle>
            <a:lvl1pPr>
              <a:lnSpc>
                <a:spcPct val="9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5" y="2988040"/>
            <a:ext cx="9375775" cy="658813"/>
          </a:xfrm>
        </p:spPr>
        <p:txBody>
          <a:bodyPr anchor="t">
            <a:noAutofit/>
          </a:bodyPr>
          <a:lstStyle>
            <a:lvl1pPr marL="0" indent="0">
              <a:lnSpc>
                <a:spcPct val="9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78373" y="6355437"/>
            <a:ext cx="980589" cy="280168"/>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2024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347384597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estion Slide">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5" y="1682998"/>
            <a:ext cx="9375775" cy="1325880"/>
          </a:xfrm>
        </p:spPr>
        <p:txBody>
          <a:bodyPr anchor="b">
            <a:noAutofit/>
          </a:bodyPr>
          <a:lstStyle>
            <a:lvl1pPr>
              <a:lnSpc>
                <a:spcPct val="9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5" y="2988040"/>
            <a:ext cx="9375775" cy="658813"/>
          </a:xfrm>
        </p:spPr>
        <p:txBody>
          <a:bodyPr anchor="t">
            <a:noAutofit/>
          </a:bodyPr>
          <a:lstStyle>
            <a:lvl1pPr marL="0" indent="0">
              <a:lnSpc>
                <a:spcPct val="9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2024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3" name="Picture 20">
            <a:extLst>
              <a:ext uri="{FF2B5EF4-FFF2-40B4-BE49-F238E27FC236}">
                <a16:creationId xmlns:a16="http://schemas.microsoft.com/office/drawing/2014/main" id="{9F3AF6BC-EF11-C60B-142E-0782E332CE5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78373" y="6355437"/>
            <a:ext cx="980589" cy="280168"/>
          </a:xfrm>
          <a:prstGeom prst="rect">
            <a:avLst/>
          </a:prstGeom>
        </p:spPr>
      </p:pic>
    </p:spTree>
    <p:extLst>
      <p:ext uri="{BB962C8B-B14F-4D97-AF65-F5344CB8AC3E}">
        <p14:creationId xmlns:p14="http://schemas.microsoft.com/office/powerpoint/2010/main" val="170330134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H1_ key message full bleed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8C8F237-6969-A376-9938-33DA0ABBE839}"/>
              </a:ext>
            </a:extLst>
          </p:cNvPr>
          <p:cNvSpPr>
            <a:spLocks noGrp="1"/>
          </p:cNvSpPr>
          <p:nvPr>
            <p:ph type="pic" sz="quarter" idx="10"/>
          </p:nvPr>
        </p:nvSpPr>
        <p:spPr>
          <a:xfrm>
            <a:off x="0" y="0"/>
            <a:ext cx="12188825" cy="6858000"/>
          </a:xfrm>
          <a:solidFill>
            <a:schemeClr val="bg2">
              <a:lumMod val="85000"/>
            </a:schemeClr>
          </a:solidFill>
        </p:spPr>
        <p:txBody>
          <a:bodyPr/>
          <a:lstStyle/>
          <a:p>
            <a:endParaRPr lang="en-US"/>
          </a:p>
        </p:txBody>
      </p:sp>
      <p:sp>
        <p:nvSpPr>
          <p:cNvPr id="2" name="Title 1">
            <a:extLst>
              <a:ext uri="{FF2B5EF4-FFF2-40B4-BE49-F238E27FC236}">
                <a16:creationId xmlns:a16="http://schemas.microsoft.com/office/drawing/2014/main" id="{DF0573C4-3862-B87A-43AF-82E2D8695731}"/>
              </a:ext>
            </a:extLst>
          </p:cNvPr>
          <p:cNvSpPr>
            <a:spLocks noGrp="1"/>
          </p:cNvSpPr>
          <p:nvPr>
            <p:ph type="title"/>
          </p:nvPr>
        </p:nvSpPr>
        <p:spPr>
          <a:xfrm>
            <a:off x="449251" y="2831058"/>
            <a:ext cx="11188711" cy="1195883"/>
          </a:xfrm>
        </p:spPr>
        <p:txBody>
          <a:bodyPr/>
          <a:lstStyle>
            <a:lvl1pPr algn="ctr">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726092860"/>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 picture full ble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2">
              <a:lumMod val="85000"/>
            </a:schemeClr>
          </a:solidFill>
        </p:spPr>
        <p:txBody>
          <a:bodyPr anchor="ctr" anchorCtr="0"/>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97485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 picture full bleed-White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2">
              <a:lumMod val="85000"/>
            </a:schemeClr>
          </a:solidFill>
        </p:spPr>
        <p:txBody>
          <a:bodyPr anchor="ctr" anchorCtr="0"/>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a:xfrm>
            <a:off x="449252" y="360017"/>
            <a:ext cx="5573724" cy="119588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8736610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 picture full bleed-White text_bottom lef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2">
              <a:lumMod val="85000"/>
            </a:schemeClr>
          </a:solidFill>
        </p:spPr>
        <p:txBody>
          <a:bodyPr anchor="ctr" anchorCtr="0"/>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a:xfrm>
            <a:off x="449252" y="4596677"/>
            <a:ext cx="5573724" cy="119588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2621454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H3_ key message full bleed ">
    <p:spTree>
      <p:nvGrpSpPr>
        <p:cNvPr id="1" name=""/>
        <p:cNvGrpSpPr/>
        <p:nvPr/>
      </p:nvGrpSpPr>
      <p:grpSpPr>
        <a:xfrm>
          <a:off x="0" y="0"/>
          <a:ext cx="0" cy="0"/>
          <a:chOff x="0" y="0"/>
          <a:chExt cx="0" cy="0"/>
        </a:xfrm>
      </p:grpSpPr>
      <p:sp>
        <p:nvSpPr>
          <p:cNvPr id="8" name="Picture Placeholder 16">
            <a:extLst>
              <a:ext uri="{FF2B5EF4-FFF2-40B4-BE49-F238E27FC236}">
                <a16:creationId xmlns:a16="http://schemas.microsoft.com/office/drawing/2014/main" id="{61B917EC-2A12-0782-FB9D-C44C9609B76F}"/>
              </a:ext>
            </a:extLst>
          </p:cNvPr>
          <p:cNvSpPr>
            <a:spLocks noGrp="1"/>
          </p:cNvSpPr>
          <p:nvPr>
            <p:ph type="pic" sz="quarter" idx="11" hasCustomPrompt="1"/>
          </p:nvPr>
        </p:nvSpPr>
        <p:spPr>
          <a:xfrm>
            <a:off x="359218" y="329130"/>
            <a:ext cx="3643156" cy="6199739"/>
          </a:xfrm>
          <a:prstGeom prst="roundRect">
            <a:avLst>
              <a:gd name="adj" fmla="val 2528"/>
            </a:avLst>
          </a:prstGeom>
          <a:solidFill>
            <a:schemeClr val="bg2">
              <a:lumMod val="85000"/>
            </a:schemeClr>
          </a:solidFill>
        </p:spPr>
        <p:txBody>
          <a:bodyPr anchor="ctr"/>
          <a:lstStyle>
            <a:lvl1pPr marL="0" indent="0" algn="ctr">
              <a:buNone/>
              <a:defRPr>
                <a:solidFill>
                  <a:schemeClr val="tx1"/>
                </a:solidFill>
              </a:defRPr>
            </a:lvl1pPr>
          </a:lstStyle>
          <a:p>
            <a:r>
              <a:rPr lang="en-US"/>
              <a:t>image</a:t>
            </a:r>
          </a:p>
        </p:txBody>
      </p:sp>
      <p:sp>
        <p:nvSpPr>
          <p:cNvPr id="9" name="Picture Placeholder 16">
            <a:extLst>
              <a:ext uri="{FF2B5EF4-FFF2-40B4-BE49-F238E27FC236}">
                <a16:creationId xmlns:a16="http://schemas.microsoft.com/office/drawing/2014/main" id="{5021870A-AE34-7318-270A-ADB2DB2C44D4}"/>
              </a:ext>
            </a:extLst>
          </p:cNvPr>
          <p:cNvSpPr>
            <a:spLocks noGrp="1"/>
          </p:cNvSpPr>
          <p:nvPr>
            <p:ph type="pic" sz="quarter" idx="12" hasCustomPrompt="1"/>
          </p:nvPr>
        </p:nvSpPr>
        <p:spPr>
          <a:xfrm>
            <a:off x="4285594" y="329130"/>
            <a:ext cx="3643156" cy="6199739"/>
          </a:xfrm>
          <a:prstGeom prst="roundRect">
            <a:avLst>
              <a:gd name="adj" fmla="val 2749"/>
            </a:avLst>
          </a:prstGeom>
          <a:solidFill>
            <a:schemeClr val="bg2">
              <a:lumMod val="85000"/>
            </a:schemeClr>
          </a:solidFill>
        </p:spPr>
        <p:txBody>
          <a:bodyPr anchor="ctr"/>
          <a:lstStyle>
            <a:lvl1pPr marL="0" indent="0" algn="ctr">
              <a:buNone/>
              <a:defRPr>
                <a:solidFill>
                  <a:schemeClr val="tx1"/>
                </a:solidFill>
              </a:defRPr>
            </a:lvl1pPr>
          </a:lstStyle>
          <a:p>
            <a:r>
              <a:rPr lang="en-US"/>
              <a:t>image</a:t>
            </a:r>
          </a:p>
        </p:txBody>
      </p:sp>
      <p:sp>
        <p:nvSpPr>
          <p:cNvPr id="10" name="Picture Placeholder 16">
            <a:extLst>
              <a:ext uri="{FF2B5EF4-FFF2-40B4-BE49-F238E27FC236}">
                <a16:creationId xmlns:a16="http://schemas.microsoft.com/office/drawing/2014/main" id="{1770E9EC-156A-5A23-715A-DD2475D505E5}"/>
              </a:ext>
            </a:extLst>
          </p:cNvPr>
          <p:cNvSpPr>
            <a:spLocks noGrp="1"/>
          </p:cNvSpPr>
          <p:nvPr>
            <p:ph type="pic" sz="quarter" idx="13" hasCustomPrompt="1"/>
          </p:nvPr>
        </p:nvSpPr>
        <p:spPr>
          <a:xfrm>
            <a:off x="8211970" y="329130"/>
            <a:ext cx="3643156" cy="6199739"/>
          </a:xfrm>
          <a:prstGeom prst="roundRect">
            <a:avLst>
              <a:gd name="adj" fmla="val 2478"/>
            </a:avLst>
          </a:prstGeom>
          <a:solidFill>
            <a:schemeClr val="bg2">
              <a:lumMod val="85000"/>
            </a:schemeClr>
          </a:solidFill>
        </p:spPr>
        <p:txBody>
          <a:bodyPr anchor="ctr"/>
          <a:lstStyle>
            <a:lvl1pPr marL="0" indent="0" algn="ctr">
              <a:buNone/>
              <a:defRPr>
                <a:solidFill>
                  <a:schemeClr val="tx1"/>
                </a:solidFill>
              </a:defRPr>
            </a:lvl1pPr>
          </a:lstStyle>
          <a:p>
            <a:r>
              <a:rPr lang="en-US"/>
              <a:t>image</a:t>
            </a:r>
          </a:p>
        </p:txBody>
      </p:sp>
      <p:sp>
        <p:nvSpPr>
          <p:cNvPr id="6" name="Text Placeholder 5">
            <a:extLst>
              <a:ext uri="{FF2B5EF4-FFF2-40B4-BE49-F238E27FC236}">
                <a16:creationId xmlns:a16="http://schemas.microsoft.com/office/drawing/2014/main" id="{26B45116-EE38-21C8-12FD-29F5A7C478E9}"/>
              </a:ext>
            </a:extLst>
          </p:cNvPr>
          <p:cNvSpPr>
            <a:spLocks noGrp="1"/>
          </p:cNvSpPr>
          <p:nvPr>
            <p:ph type="body" sz="quarter" idx="10"/>
          </p:nvPr>
        </p:nvSpPr>
        <p:spPr>
          <a:xfrm>
            <a:off x="645556" y="5269782"/>
            <a:ext cx="3097295" cy="1395412"/>
          </a:xfrm>
        </p:spPr>
        <p:txBody>
          <a:bodyPr/>
          <a:lstStyle>
            <a:lvl1pPr marL="0" indent="0">
              <a:lnSpc>
                <a:spcPct val="90000"/>
              </a:lnSpc>
              <a:spcBef>
                <a:spcPts val="0"/>
              </a:spcBef>
              <a:spcAft>
                <a:spcPts val="0"/>
              </a:spcAft>
              <a:buNone/>
              <a:defRPr sz="3200" b="1" i="0">
                <a:solidFill>
                  <a:schemeClr val="accent1"/>
                </a:solidFill>
                <a:latin typeface="+mj-lt"/>
              </a:defRPr>
            </a:lvl1pPr>
            <a:lvl2pPr marL="284162" indent="0">
              <a:buNone/>
              <a:defRPr/>
            </a:lvl2pPr>
            <a:lvl3pPr marL="573087" indent="0">
              <a:buNone/>
              <a:defRPr/>
            </a:lvl3pPr>
            <a:lvl4pPr marL="857250" indent="0">
              <a:buNone/>
              <a:defRPr/>
            </a:lvl4pPr>
            <a:lvl5pPr marL="1141412" indent="0">
              <a:buNone/>
              <a:defRPr/>
            </a:lvl5pPr>
          </a:lstStyle>
          <a:p>
            <a:pPr lvl="0"/>
            <a:endParaRPr lang="en-US"/>
          </a:p>
        </p:txBody>
      </p:sp>
      <p:sp>
        <p:nvSpPr>
          <p:cNvPr id="11" name="Text Placeholder 5">
            <a:extLst>
              <a:ext uri="{FF2B5EF4-FFF2-40B4-BE49-F238E27FC236}">
                <a16:creationId xmlns:a16="http://schemas.microsoft.com/office/drawing/2014/main" id="{28802AA6-247D-E793-89DD-B2F7836B8FB3}"/>
              </a:ext>
            </a:extLst>
          </p:cNvPr>
          <p:cNvSpPr>
            <a:spLocks noGrp="1"/>
          </p:cNvSpPr>
          <p:nvPr>
            <p:ph type="body" sz="quarter" idx="14"/>
          </p:nvPr>
        </p:nvSpPr>
        <p:spPr>
          <a:xfrm>
            <a:off x="4595938" y="5269782"/>
            <a:ext cx="3097295" cy="1395412"/>
          </a:xfrm>
        </p:spPr>
        <p:txBody>
          <a:bodyPr/>
          <a:lstStyle>
            <a:lvl1pPr marL="0" indent="0">
              <a:lnSpc>
                <a:spcPct val="90000"/>
              </a:lnSpc>
              <a:spcBef>
                <a:spcPts val="0"/>
              </a:spcBef>
              <a:spcAft>
                <a:spcPts val="0"/>
              </a:spcAft>
              <a:buNone/>
              <a:defRPr sz="3200" b="1" i="0">
                <a:solidFill>
                  <a:schemeClr val="accent1"/>
                </a:solidFill>
                <a:latin typeface="+mj-lt"/>
              </a:defRPr>
            </a:lvl1pPr>
            <a:lvl2pPr marL="284162" indent="0">
              <a:buNone/>
              <a:defRPr/>
            </a:lvl2pPr>
            <a:lvl3pPr marL="573087" indent="0">
              <a:buNone/>
              <a:defRPr/>
            </a:lvl3pPr>
            <a:lvl4pPr marL="857250" indent="0">
              <a:buNone/>
              <a:defRPr/>
            </a:lvl4pPr>
            <a:lvl5pPr marL="1141412" indent="0">
              <a:buNone/>
              <a:defRPr/>
            </a:lvl5pPr>
          </a:lstStyle>
          <a:p>
            <a:pPr lvl="0"/>
            <a:endParaRPr lang="en-US"/>
          </a:p>
        </p:txBody>
      </p:sp>
      <p:sp>
        <p:nvSpPr>
          <p:cNvPr id="12" name="Text Placeholder 5">
            <a:extLst>
              <a:ext uri="{FF2B5EF4-FFF2-40B4-BE49-F238E27FC236}">
                <a16:creationId xmlns:a16="http://schemas.microsoft.com/office/drawing/2014/main" id="{5C1AE707-2E63-307C-E98E-750B95445B0B}"/>
              </a:ext>
            </a:extLst>
          </p:cNvPr>
          <p:cNvSpPr>
            <a:spLocks noGrp="1"/>
          </p:cNvSpPr>
          <p:nvPr>
            <p:ph type="body" sz="quarter" idx="15"/>
          </p:nvPr>
        </p:nvSpPr>
        <p:spPr>
          <a:xfrm>
            <a:off x="8493713" y="5269782"/>
            <a:ext cx="3097295" cy="1395412"/>
          </a:xfrm>
        </p:spPr>
        <p:txBody>
          <a:bodyPr/>
          <a:lstStyle>
            <a:lvl1pPr marL="0" indent="0">
              <a:lnSpc>
                <a:spcPct val="90000"/>
              </a:lnSpc>
              <a:spcBef>
                <a:spcPts val="0"/>
              </a:spcBef>
              <a:spcAft>
                <a:spcPts val="0"/>
              </a:spcAft>
              <a:buNone/>
              <a:defRPr sz="3200" b="1" i="0">
                <a:solidFill>
                  <a:schemeClr val="accent1"/>
                </a:solidFill>
                <a:latin typeface="+mj-lt"/>
              </a:defRPr>
            </a:lvl1pPr>
            <a:lvl2pPr marL="284162" indent="0">
              <a:buNone/>
              <a:defRPr/>
            </a:lvl2pPr>
            <a:lvl3pPr marL="573087" indent="0">
              <a:buNone/>
              <a:defRPr/>
            </a:lvl3pPr>
            <a:lvl4pPr marL="857250" indent="0">
              <a:buNone/>
              <a:defRPr/>
            </a:lvl4pPr>
            <a:lvl5pPr marL="1141412" indent="0">
              <a:buNone/>
              <a:defRPr/>
            </a:lvl5pPr>
          </a:lstStyle>
          <a:p>
            <a:pPr lvl="0"/>
            <a:endParaRPr lang="en-US"/>
          </a:p>
        </p:txBody>
      </p:sp>
    </p:spTree>
    <p:extLst>
      <p:ext uri="{BB962C8B-B14F-4D97-AF65-F5344CB8AC3E}">
        <p14:creationId xmlns:p14="http://schemas.microsoft.com/office/powerpoint/2010/main" val="235321292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peaker Intro">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57E055BB-20F0-92CF-207F-0B8EFFE8B865}"/>
              </a:ext>
            </a:extLst>
          </p:cNvPr>
          <p:cNvSpPr>
            <a:spLocks noGrp="1"/>
          </p:cNvSpPr>
          <p:nvPr>
            <p:ph type="pic" sz="quarter" idx="26"/>
          </p:nvPr>
        </p:nvSpPr>
        <p:spPr>
          <a:xfrm>
            <a:off x="8262938" y="1933575"/>
            <a:ext cx="1114425" cy="1114425"/>
          </a:xfrm>
          <a:prstGeom prst="roundRect">
            <a:avLst>
              <a:gd name="adj" fmla="val 2422"/>
            </a:avLst>
          </a:prstGeom>
          <a:solidFill>
            <a:schemeClr val="bg2">
              <a:lumMod val="85000"/>
            </a:schemeClr>
          </a:solidFill>
        </p:spPr>
        <p:txBody>
          <a:bodyPr/>
          <a:lstStyle>
            <a:lvl1pPr>
              <a:defRPr sz="1200">
                <a:solidFill>
                  <a:schemeClr val="tx1"/>
                </a:solidFill>
              </a:defRPr>
            </a:lvl1pPr>
          </a:lstStyle>
          <a:p>
            <a:endParaRPr lang="en-US"/>
          </a:p>
        </p:txBody>
      </p:sp>
      <p:sp>
        <p:nvSpPr>
          <p:cNvPr id="10" name="Picture Placeholder 8">
            <a:extLst>
              <a:ext uri="{FF2B5EF4-FFF2-40B4-BE49-F238E27FC236}">
                <a16:creationId xmlns:a16="http://schemas.microsoft.com/office/drawing/2014/main" id="{9DE62BE3-4564-6673-0206-E0AD07572BF2}"/>
              </a:ext>
            </a:extLst>
          </p:cNvPr>
          <p:cNvSpPr>
            <a:spLocks noGrp="1"/>
          </p:cNvSpPr>
          <p:nvPr>
            <p:ph type="pic" sz="quarter" idx="25"/>
          </p:nvPr>
        </p:nvSpPr>
        <p:spPr>
          <a:xfrm>
            <a:off x="4437063" y="1933575"/>
            <a:ext cx="1114425" cy="1114425"/>
          </a:xfrm>
          <a:prstGeom prst="roundRect">
            <a:avLst>
              <a:gd name="adj" fmla="val 2137"/>
            </a:avLst>
          </a:prstGeom>
          <a:solidFill>
            <a:schemeClr val="bg2">
              <a:lumMod val="85000"/>
            </a:schemeClr>
          </a:solidFill>
        </p:spPr>
        <p:txBody>
          <a:bodyPr/>
          <a:lstStyle>
            <a:lvl1pPr>
              <a:defRPr sz="1200">
                <a:solidFill>
                  <a:schemeClr val="tx1"/>
                </a:solidFill>
              </a:defRPr>
            </a:lvl1pPr>
          </a:lstStyle>
          <a:p>
            <a:endParaRPr lang="en-US"/>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819143" y="1895882"/>
            <a:ext cx="1632052" cy="1280160"/>
          </a:xfrm>
        </p:spPr>
        <p:txBody>
          <a:bodyPr anchor="ctr"/>
          <a:lstStyle>
            <a:lvl1pPr algn="ctr">
              <a:buNone/>
              <a:defRPr sz="1200">
                <a:solidFill>
                  <a:schemeClr val="tx1"/>
                </a:solidFill>
              </a:defRPr>
            </a:lvl1pPr>
          </a:lstStyle>
          <a:p>
            <a:r>
              <a:rPr lang="en-US"/>
              <a:t>Place 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718093" y="1895882"/>
            <a:ext cx="1632052" cy="1280160"/>
          </a:xfrm>
        </p:spPr>
        <p:txBody>
          <a:bodyPr anchor="ctr"/>
          <a:lstStyle>
            <a:lvl1pPr algn="ctr">
              <a:buNone/>
              <a:defRPr sz="1200">
                <a:solidFill>
                  <a:schemeClr val="tx1"/>
                </a:solidFill>
              </a:defRPr>
            </a:lvl1pPr>
          </a:lstStyle>
          <a:p>
            <a:r>
              <a:rPr lang="en-US"/>
              <a:t>Place 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529763" y="1895882"/>
            <a:ext cx="1632052" cy="1280160"/>
          </a:xfrm>
        </p:spPr>
        <p:txBody>
          <a:bodyPr anchor="ctr"/>
          <a:lstStyle>
            <a:lvl1pPr algn="ctr">
              <a:buNone/>
              <a:defRPr sz="1200">
                <a:solidFill>
                  <a:schemeClr val="tx1"/>
                </a:solidFill>
              </a:defRPr>
            </a:lvl1pPr>
          </a:lstStyle>
          <a:p>
            <a:r>
              <a:rPr lang="en-US"/>
              <a:t>Place logo</a:t>
            </a:r>
          </a:p>
        </p:txBody>
      </p:sp>
      <p:sp>
        <p:nvSpPr>
          <p:cNvPr id="2" name="Title 1"/>
          <p:cNvSpPr>
            <a:spLocks noGrp="1"/>
          </p:cNvSpPr>
          <p:nvPr>
            <p:ph type="title"/>
          </p:nvPr>
        </p:nvSpPr>
        <p:spPr bwMode="invGray">
          <a:xfrm>
            <a:off x="447234" y="365533"/>
            <a:ext cx="11192256" cy="1197864"/>
          </a:xfrm>
          <a:prstGeom prst="rect">
            <a:avLst/>
          </a:prstGeom>
        </p:spPr>
        <p:txBody>
          <a:bodyPr vert="horz" lIns="91440" tIns="45720" rIns="91440" bIns="45720" rtlCol="0" anchor="t" anchorCtr="0">
            <a:noAutofit/>
          </a:bodyPr>
          <a:lstStyle>
            <a:lvl1pPr>
              <a:defRPr lang="en-US" dirty="0">
                <a:solidFill>
                  <a:schemeClr val="tx1"/>
                </a:solidFill>
              </a:defRPr>
            </a:lvl1pPr>
          </a:lstStyle>
          <a:p>
            <a:pPr lvl="0"/>
            <a:r>
              <a:rPr lang="en-US"/>
              <a:t>Click to edit Master title style</a:t>
            </a:r>
          </a:p>
        </p:txBody>
      </p:sp>
      <p:sp>
        <p:nvSpPr>
          <p:cNvPr id="6" name="Content Placeholder 5"/>
          <p:cNvSpPr>
            <a:spLocks noGrp="1"/>
          </p:cNvSpPr>
          <p:nvPr>
            <p:ph sz="quarter" idx="10" hasCustomPrompt="1"/>
          </p:nvPr>
        </p:nvSpPr>
        <p:spPr bwMode="invGray">
          <a:xfrm>
            <a:off x="459560" y="3479246"/>
            <a:ext cx="2987006" cy="2627900"/>
          </a:xfrm>
        </p:spPr>
        <p:txBody>
          <a:bodyPr/>
          <a:lstStyle>
            <a:lvl1pPr marL="0" indent="0">
              <a:lnSpc>
                <a:spcPct val="100000"/>
              </a:lnSpc>
              <a:spcBef>
                <a:spcPts val="1200"/>
              </a:spcBef>
              <a:buNone/>
              <a:defRPr sz="1400">
                <a:solidFill>
                  <a:schemeClr val="tx1"/>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4316211" y="3479246"/>
            <a:ext cx="3108527" cy="2627900"/>
          </a:xfrm>
        </p:spPr>
        <p:txBody>
          <a:bodyPr/>
          <a:lstStyle>
            <a:lvl1pPr marL="0" indent="0">
              <a:lnSpc>
                <a:spcPct val="100000"/>
              </a:lnSpc>
              <a:spcBef>
                <a:spcPts val="1200"/>
              </a:spcBef>
              <a:buNone/>
              <a:defRPr sz="1400">
                <a:solidFill>
                  <a:schemeClr val="tx1"/>
                </a:solidFill>
              </a:defRPr>
            </a:lvl1pPr>
            <a:lvl2pPr>
              <a:buNone/>
              <a:defRPr sz="1400">
                <a:solidFill>
                  <a:schemeClr val="bg2"/>
                </a:solidFill>
              </a:defRPr>
            </a:lvl2pPr>
          </a:lstStyle>
          <a:p>
            <a:pPr lvl="0"/>
            <a:r>
              <a:rPr lang="en-US"/>
              <a:t>Click to edit master text styles</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8172202" y="3479246"/>
            <a:ext cx="2989613" cy="2627900"/>
          </a:xfrm>
        </p:spPr>
        <p:txBody>
          <a:bodyPr/>
          <a:lstStyle>
            <a:lvl1pPr marL="0" indent="0">
              <a:lnSpc>
                <a:spcPct val="100000"/>
              </a:lnSpc>
              <a:spcBef>
                <a:spcPts val="1200"/>
              </a:spcBef>
              <a:buNone/>
              <a:defRPr sz="1400">
                <a:solidFill>
                  <a:schemeClr val="tx1"/>
                </a:solidFill>
              </a:defRPr>
            </a:lvl1pPr>
            <a:lvl2pPr>
              <a:buNone/>
              <a:defRPr sz="1400">
                <a:solidFill>
                  <a:schemeClr val="bg2"/>
                </a:solidFill>
              </a:defRPr>
            </a:lvl2pPr>
          </a:lstStyle>
          <a:p>
            <a:pPr lvl="0"/>
            <a:r>
              <a:rPr lang="en-US"/>
              <a:t>Click to edit master text styles</a:t>
            </a:r>
          </a:p>
        </p:txBody>
      </p:sp>
      <p:sp>
        <p:nvSpPr>
          <p:cNvPr id="5" name="Picture Placeholder 4">
            <a:extLst>
              <a:ext uri="{FF2B5EF4-FFF2-40B4-BE49-F238E27FC236}">
                <a16:creationId xmlns:a16="http://schemas.microsoft.com/office/drawing/2014/main" id="{75115EE5-A244-A03E-E629-C7A093C84EFF}"/>
              </a:ext>
            </a:extLst>
          </p:cNvPr>
          <p:cNvSpPr>
            <a:spLocks noGrp="1"/>
          </p:cNvSpPr>
          <p:nvPr>
            <p:ph type="pic" sz="quarter" idx="24"/>
          </p:nvPr>
        </p:nvSpPr>
        <p:spPr>
          <a:xfrm>
            <a:off x="551990" y="1933575"/>
            <a:ext cx="1114425" cy="1114425"/>
          </a:xfrm>
          <a:prstGeom prst="roundRect">
            <a:avLst>
              <a:gd name="adj" fmla="val 2688"/>
            </a:avLst>
          </a:prstGeom>
          <a:solidFill>
            <a:schemeClr val="bg2">
              <a:lumMod val="85000"/>
            </a:schemeClr>
          </a:solidFill>
        </p:spPr>
        <p:txBody>
          <a:bodyPr/>
          <a:lstStyle>
            <a:lvl1pPr>
              <a:defRPr sz="1200">
                <a:solidFill>
                  <a:schemeClr val="tx1"/>
                </a:solidFill>
              </a:defRPr>
            </a:lvl1pPr>
          </a:lstStyle>
          <a:p>
            <a:endParaRPr lang="en-US"/>
          </a:p>
        </p:txBody>
      </p:sp>
    </p:spTree>
    <p:extLst>
      <p:ext uri="{BB962C8B-B14F-4D97-AF65-F5344CB8AC3E}">
        <p14:creationId xmlns:p14="http://schemas.microsoft.com/office/powerpoint/2010/main" val="1622191059"/>
      </p:ext>
    </p:extLst>
  </p:cSld>
  <p:clrMapOvr>
    <a:masterClrMapping/>
  </p:clrMapOvr>
  <p:transition>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 Sta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803CAB62-26E4-EE73-FBDB-C17DDC730371}"/>
              </a:ext>
            </a:extLst>
          </p:cNvPr>
          <p:cNvSpPr>
            <a:spLocks noGrp="1"/>
          </p:cNvSpPr>
          <p:nvPr>
            <p:ph type="pic" sz="quarter" idx="11" hasCustomPrompt="1"/>
          </p:nvPr>
        </p:nvSpPr>
        <p:spPr>
          <a:xfrm>
            <a:off x="546101" y="457198"/>
            <a:ext cx="4208462" cy="5711827"/>
          </a:xfrm>
          <a:prstGeom prst="roundRect">
            <a:avLst>
              <a:gd name="adj" fmla="val 2454"/>
            </a:avLst>
          </a:prstGeom>
          <a:solidFill>
            <a:schemeClr val="bg2">
              <a:lumMod val="85000"/>
            </a:schemeClr>
          </a:solidFill>
        </p:spPr>
        <p:txBody>
          <a:bodyPr anchor="ctr"/>
          <a:lstStyle>
            <a:lvl1pPr marL="0" indent="0" algn="ctr">
              <a:buNone/>
              <a:defRPr>
                <a:solidFill>
                  <a:schemeClr val="tx1"/>
                </a:solidFill>
              </a:defRPr>
            </a:lvl1pPr>
          </a:lstStyle>
          <a:p>
            <a:r>
              <a:rPr lang="en-US"/>
              <a:t>image</a:t>
            </a:r>
          </a:p>
        </p:txBody>
      </p:sp>
      <p:sp>
        <p:nvSpPr>
          <p:cNvPr id="2" name="Title 1">
            <a:extLst>
              <a:ext uri="{FF2B5EF4-FFF2-40B4-BE49-F238E27FC236}">
                <a16:creationId xmlns:a16="http://schemas.microsoft.com/office/drawing/2014/main" id="{41D93F26-B85C-4C78-A3D9-D50EB0170BB5}"/>
              </a:ext>
            </a:extLst>
          </p:cNvPr>
          <p:cNvSpPr>
            <a:spLocks noGrp="1"/>
          </p:cNvSpPr>
          <p:nvPr>
            <p:ph type="title" hasCustomPrompt="1"/>
          </p:nvPr>
        </p:nvSpPr>
        <p:spPr>
          <a:xfrm>
            <a:off x="4754563" y="975946"/>
            <a:ext cx="7434262" cy="3363156"/>
          </a:xfrm>
        </p:spPr>
        <p:txBody>
          <a:bodyPr/>
          <a:lstStyle>
            <a:lvl1pPr algn="ctr">
              <a:defRPr sz="24500" b="1" i="0" spc="-1200" baseline="0">
                <a:solidFill>
                  <a:schemeClr val="tx1"/>
                </a:solidFill>
                <a:latin typeface="Century Gothic" panose="020B0502020202020204" pitchFamily="34" charset="0"/>
              </a:defRPr>
            </a:lvl1pPr>
          </a:lstStyle>
          <a:p>
            <a:r>
              <a:rPr lang="en-US"/>
              <a:t>XX%</a:t>
            </a:r>
          </a:p>
        </p:txBody>
      </p:sp>
      <p:sp>
        <p:nvSpPr>
          <p:cNvPr id="9" name="Content Placeholder 8">
            <a:extLst>
              <a:ext uri="{FF2B5EF4-FFF2-40B4-BE49-F238E27FC236}">
                <a16:creationId xmlns:a16="http://schemas.microsoft.com/office/drawing/2014/main" id="{FBE1638A-FA05-D5F0-4DC3-61E597790A7F}"/>
              </a:ext>
            </a:extLst>
          </p:cNvPr>
          <p:cNvSpPr>
            <a:spLocks noGrp="1"/>
          </p:cNvSpPr>
          <p:nvPr>
            <p:ph sz="quarter" idx="10" hasCustomPrompt="1"/>
          </p:nvPr>
        </p:nvSpPr>
        <p:spPr>
          <a:xfrm>
            <a:off x="5561723" y="4251229"/>
            <a:ext cx="5976937" cy="1290637"/>
          </a:xfrm>
        </p:spPr>
        <p:txBody>
          <a:bodyPr/>
          <a:lstStyle>
            <a:lvl1pPr marL="0" indent="0">
              <a:buNone/>
              <a:defRPr sz="4600" b="1" i="0">
                <a:latin typeface="Century Gothic" panose="020B0502020202020204" pitchFamily="34" charset="0"/>
              </a:defRPr>
            </a:lvl1pPr>
            <a:lvl2pPr marL="284162" indent="0">
              <a:buNone/>
              <a:defRPr/>
            </a:lvl2pPr>
            <a:lvl3pPr marL="573087" indent="0">
              <a:buNone/>
              <a:defRPr/>
            </a:lvl3pPr>
            <a:lvl4pPr marL="857250" indent="0">
              <a:buNone/>
              <a:defRPr/>
            </a:lvl4pPr>
            <a:lvl5pPr marL="1141412" indent="0">
              <a:buNone/>
              <a:defRPr/>
            </a:lvl5pPr>
          </a:lstStyle>
          <a:p>
            <a:pPr lvl="0"/>
            <a:r>
              <a:rPr lang="en-US"/>
              <a:t>Lorem ipsum dolor</a:t>
            </a:r>
          </a:p>
        </p:txBody>
      </p:sp>
    </p:spTree>
    <p:extLst>
      <p:ext uri="{BB962C8B-B14F-4D97-AF65-F5344CB8AC3E}">
        <p14:creationId xmlns:p14="http://schemas.microsoft.com/office/powerpoint/2010/main" val="284735766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93F26-B85C-4C78-A3D9-D50EB0170BB5}"/>
              </a:ext>
            </a:extLst>
          </p:cNvPr>
          <p:cNvSpPr>
            <a:spLocks noGrp="1"/>
          </p:cNvSpPr>
          <p:nvPr>
            <p:ph type="title" hasCustomPrompt="1"/>
          </p:nvPr>
        </p:nvSpPr>
        <p:spPr>
          <a:xfrm>
            <a:off x="0" y="980580"/>
            <a:ext cx="7424737" cy="3363156"/>
          </a:xfrm>
        </p:spPr>
        <p:txBody>
          <a:bodyPr/>
          <a:lstStyle>
            <a:lvl1pPr algn="ctr">
              <a:defRPr sz="24500" b="1" i="0" spc="-1200" baseline="0">
                <a:solidFill>
                  <a:schemeClr val="tx1"/>
                </a:solidFill>
                <a:latin typeface="Century Gothic" panose="020B0502020202020204" pitchFamily="34" charset="0"/>
              </a:defRPr>
            </a:lvl1pPr>
          </a:lstStyle>
          <a:p>
            <a:r>
              <a:rPr lang="en-US"/>
              <a:t>XX%</a:t>
            </a:r>
          </a:p>
        </p:txBody>
      </p:sp>
      <p:sp>
        <p:nvSpPr>
          <p:cNvPr id="9" name="Content Placeholder 8">
            <a:extLst>
              <a:ext uri="{FF2B5EF4-FFF2-40B4-BE49-F238E27FC236}">
                <a16:creationId xmlns:a16="http://schemas.microsoft.com/office/drawing/2014/main" id="{FBE1638A-FA05-D5F0-4DC3-61E597790A7F}"/>
              </a:ext>
            </a:extLst>
          </p:cNvPr>
          <p:cNvSpPr>
            <a:spLocks noGrp="1"/>
          </p:cNvSpPr>
          <p:nvPr>
            <p:ph sz="quarter" idx="10" hasCustomPrompt="1"/>
          </p:nvPr>
        </p:nvSpPr>
        <p:spPr>
          <a:xfrm>
            <a:off x="613785" y="4251229"/>
            <a:ext cx="5976937" cy="1290637"/>
          </a:xfrm>
        </p:spPr>
        <p:txBody>
          <a:bodyPr/>
          <a:lstStyle>
            <a:lvl1pPr marL="0" indent="0">
              <a:buNone/>
              <a:defRPr sz="4600" b="1" i="0">
                <a:latin typeface="Century Gothic" panose="020B0502020202020204" pitchFamily="34" charset="0"/>
              </a:defRPr>
            </a:lvl1pPr>
            <a:lvl2pPr marL="284162" indent="0">
              <a:buNone/>
              <a:defRPr/>
            </a:lvl2pPr>
            <a:lvl3pPr marL="573087" indent="0">
              <a:buNone/>
              <a:defRPr/>
            </a:lvl3pPr>
            <a:lvl4pPr marL="857250" indent="0">
              <a:buNone/>
              <a:defRPr/>
            </a:lvl4pPr>
            <a:lvl5pPr marL="1141412" indent="0">
              <a:buNone/>
              <a:defRPr/>
            </a:lvl5pPr>
          </a:lstStyle>
          <a:p>
            <a:pPr lvl="0"/>
            <a:r>
              <a:rPr lang="en-US"/>
              <a:t>Lorem ipsum dolor</a:t>
            </a:r>
          </a:p>
        </p:txBody>
      </p:sp>
      <p:sp>
        <p:nvSpPr>
          <p:cNvPr id="6" name="Picture Placeholder 5">
            <a:extLst>
              <a:ext uri="{FF2B5EF4-FFF2-40B4-BE49-F238E27FC236}">
                <a16:creationId xmlns:a16="http://schemas.microsoft.com/office/drawing/2014/main" id="{F495BC56-F13F-F890-A865-A499FC3E794A}"/>
              </a:ext>
            </a:extLst>
          </p:cNvPr>
          <p:cNvSpPr>
            <a:spLocks noGrp="1"/>
          </p:cNvSpPr>
          <p:nvPr>
            <p:ph type="pic" sz="quarter" idx="13"/>
          </p:nvPr>
        </p:nvSpPr>
        <p:spPr>
          <a:xfrm>
            <a:off x="7424737" y="457200"/>
            <a:ext cx="4213225" cy="5709260"/>
          </a:xfrm>
          <a:prstGeom prst="roundRect">
            <a:avLst>
              <a:gd name="adj" fmla="val 2306"/>
            </a:avLst>
          </a:prstGeom>
          <a:solidFill>
            <a:schemeClr val="bg2">
              <a:lumMod val="85000"/>
            </a:schemeClr>
          </a:solidFill>
        </p:spPr>
        <p:txBody>
          <a:bodyPr/>
          <a:lstStyle/>
          <a:p>
            <a:endParaRPr lang="en-US"/>
          </a:p>
        </p:txBody>
      </p:sp>
    </p:spTree>
    <p:extLst>
      <p:ext uri="{BB962C8B-B14F-4D97-AF65-F5344CB8AC3E}">
        <p14:creationId xmlns:p14="http://schemas.microsoft.com/office/powerpoint/2010/main" val="18898050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EBC5-C1B7-3348-B361-FA551838318D}"/>
              </a:ext>
            </a:extLst>
          </p:cNvPr>
          <p:cNvSpPr>
            <a:spLocks noGrp="1"/>
          </p:cNvSpPr>
          <p:nvPr>
            <p:ph type="title" hasCustomPrompt="1"/>
          </p:nvPr>
        </p:nvSpPr>
        <p:spPr/>
        <p:txBody>
          <a:bodyPr>
            <a:noAutofit/>
          </a:bodyPr>
          <a:lstStyle/>
          <a:p>
            <a:r>
              <a:rPr lang="en-US"/>
              <a:t>Safe harbor notice for forward-looking statements</a:t>
            </a:r>
          </a:p>
        </p:txBody>
      </p:sp>
      <p:sp>
        <p:nvSpPr>
          <p:cNvPr id="6" name="Rectangle 5">
            <a:extLst>
              <a:ext uri="{FF2B5EF4-FFF2-40B4-BE49-F238E27FC236}">
                <a16:creationId xmlns:a16="http://schemas.microsoft.com/office/drawing/2014/main" id="{71B59950-F9CA-420D-B99E-96F53F448F55}"/>
              </a:ext>
            </a:extLst>
          </p:cNvPr>
          <p:cNvSpPr/>
          <p:nvPr userDrawn="1"/>
        </p:nvSpPr>
        <p:spPr bwMode="gray">
          <a:xfrm>
            <a:off x="456746" y="1521309"/>
            <a:ext cx="10161969" cy="4104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nSpc>
                <a:spcPct val="100000"/>
              </a:lnSpc>
            </a:pPr>
            <a:r>
              <a:rPr lang="en-US" sz="1600">
                <a:solidFill>
                  <a:schemeClr val="tx1"/>
                </a:solidFill>
              </a:rPr>
              <a:t>This presentation may contain “forward-looking” statements that are based on our beliefs and assumptions and on information currently available to us only as of the date of this presentation. Forward‑looking statements involve known and unknown risks, uncertainties, and other factors that may cause actual results to differ materially from those expected or implied by the forward‑looking statements. Further information on these and other factors that could cause or contribute to such differences include, but are not limited to, those discussed in the section titled “Risk Factors,” set forth in our most recent Annual Report on Form 10-K and Quarterly Report on Form 10-Q and in our other Securities and Exchange Commission filings. We cannot guarantee that we will achieve the plans, intentions, or expectations disclosed in our forward‐looking statements, and you should not place undue reliance on our forward‐looking statements. The information on new products, features, or functionality is intended to outline our general product direction and should not be relied upon in making a purchasing decision, is for informational purposes only, and shall not be incorporated into any contract, and is not a commitment, promise, or legal obligation to deliver any material, code, </a:t>
            </a:r>
            <a:br>
              <a:rPr lang="en-US" sz="1600">
                <a:solidFill>
                  <a:schemeClr val="tx1"/>
                </a:solidFill>
              </a:rPr>
            </a:br>
            <a:r>
              <a:rPr lang="en-US" sz="1600">
                <a:solidFill>
                  <a:schemeClr val="tx1"/>
                </a:solidFill>
              </a:rPr>
              <a:t>or functionality. The development, release, and timing of any features or functionality described </a:t>
            </a:r>
            <a:br>
              <a:rPr lang="en-US" sz="1600">
                <a:solidFill>
                  <a:schemeClr val="tx1"/>
                </a:solidFill>
              </a:rPr>
            </a:br>
            <a:r>
              <a:rPr lang="en-US" sz="1600">
                <a:solidFill>
                  <a:schemeClr val="tx1"/>
                </a:solidFill>
              </a:rPr>
              <a:t>for our products remains at our sole discretion. We undertake no obligation, and do not intend, </a:t>
            </a:r>
            <a:br>
              <a:rPr lang="en-US" sz="1600">
                <a:solidFill>
                  <a:schemeClr val="tx1"/>
                </a:solidFill>
              </a:rPr>
            </a:br>
            <a:r>
              <a:rPr lang="en-US" sz="1600">
                <a:solidFill>
                  <a:schemeClr val="tx1"/>
                </a:solidFill>
              </a:rPr>
              <a:t>to update the forward‑looking statements.</a:t>
            </a:r>
          </a:p>
        </p:txBody>
      </p:sp>
    </p:spTree>
    <p:extLst>
      <p:ext uri="{BB962C8B-B14F-4D97-AF65-F5344CB8AC3E}">
        <p14:creationId xmlns:p14="http://schemas.microsoft.com/office/powerpoint/2010/main" val="165845916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_Brand Blue">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0211" y="3247194"/>
            <a:ext cx="5016027" cy="1325880"/>
          </a:xfrm>
        </p:spPr>
        <p:txBody>
          <a:bodyPr wrap="square" anchor="b">
            <a:noAutofit/>
          </a:bodyPr>
          <a:lstStyle>
            <a:lvl1pPr>
              <a:lnSpc>
                <a:spcPct val="90000"/>
              </a:lnSpc>
              <a:defRPr sz="6400">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0211" y="4756688"/>
            <a:ext cx="5016027" cy="658813"/>
          </a:xfrm>
        </p:spPr>
        <p:txBody>
          <a:bodyPr wrap="square" anchor="t">
            <a:noAutofit/>
          </a:bodyPr>
          <a:lstStyle>
            <a:lvl1pPr marL="0" indent="0">
              <a:lnSpc>
                <a:spcPct val="9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pic>
        <p:nvPicPr>
          <p:cNvPr id="2" name="Picture 5">
            <a:extLst>
              <a:ext uri="{FF2B5EF4-FFF2-40B4-BE49-F238E27FC236}">
                <a16:creationId xmlns:a16="http://schemas.microsoft.com/office/drawing/2014/main" id="{7D517E1F-C039-BE43-9472-A91C3DDAEB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28891" y="337655"/>
            <a:ext cx="1520560" cy="434445"/>
          </a:xfrm>
          <a:prstGeom prst="rect">
            <a:avLst/>
          </a:prstGeom>
        </p:spPr>
      </p:pic>
    </p:spTree>
    <p:extLst>
      <p:ext uri="{BB962C8B-B14F-4D97-AF65-F5344CB8AC3E}">
        <p14:creationId xmlns:p14="http://schemas.microsoft.com/office/powerpoint/2010/main" val="245854109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Now logo">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6636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 Blank slide for charts, screenshots">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74285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ver_1">
    <p:bg bwMode="inv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8" y="2872136"/>
            <a:ext cx="9922935"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8" y="4223467"/>
            <a:ext cx="992293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6" y="5729747"/>
            <a:ext cx="9911866"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7" y="6077917"/>
            <a:ext cx="9923631"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8524769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Cover_1">
    <p:bg bwMode="inv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7" y="2872136"/>
            <a:ext cx="9922936"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027" y="4223467"/>
            <a:ext cx="9922936"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296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02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p:nvPr>
        </p:nvSpPr>
        <p:spPr>
          <a:xfrm>
            <a:off x="3253427"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DBBC01BB-F541-43F0-94E6-ECC09BB40F7C}"/>
              </a:ext>
            </a:extLst>
          </p:cNvPr>
          <p:cNvSpPr>
            <a:spLocks noGrp="1"/>
          </p:cNvSpPr>
          <p:nvPr>
            <p:ph type="body" sz="quarter" idx="14"/>
          </p:nvPr>
        </p:nvSpPr>
        <p:spPr>
          <a:xfrm>
            <a:off x="3245488"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p:nvPr>
        </p:nvSpPr>
        <p:spPr>
          <a:xfrm>
            <a:off x="6055739" y="5729747"/>
            <a:ext cx="27695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11" name="Text Placeholder 53">
            <a:extLst>
              <a:ext uri="{FF2B5EF4-FFF2-40B4-BE49-F238E27FC236}">
                <a16:creationId xmlns:a16="http://schemas.microsoft.com/office/drawing/2014/main" id="{C264A348-E5D2-495E-A7AB-E068C6192DAA}"/>
              </a:ext>
            </a:extLst>
          </p:cNvPr>
          <p:cNvSpPr>
            <a:spLocks noGrp="1"/>
          </p:cNvSpPr>
          <p:nvPr>
            <p:ph type="body" sz="quarter" idx="16"/>
          </p:nvPr>
        </p:nvSpPr>
        <p:spPr>
          <a:xfrm>
            <a:off x="6047800" y="6077917"/>
            <a:ext cx="2772835"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2289309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peaker Intro">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546100"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2" name="Title 1"/>
          <p:cNvSpPr>
            <a:spLocks noGrp="1"/>
          </p:cNvSpPr>
          <p:nvPr>
            <p:ph type="title"/>
          </p:nvPr>
        </p:nvSpPr>
        <p:spPr bwMode="invGray">
          <a:xfrm>
            <a:off x="450409" y="310896"/>
            <a:ext cx="11192256" cy="1197864"/>
          </a:xfrm>
          <a:prstGeom prst="rect">
            <a:avLst/>
          </a:prstGeo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6" name="Content Placeholder 5"/>
          <p:cNvSpPr>
            <a:spLocks noGrp="1"/>
          </p:cNvSpPr>
          <p:nvPr>
            <p:ph sz="quarter" idx="10" hasCustomPrompt="1"/>
          </p:nvPr>
        </p:nvSpPr>
        <p:spPr bwMode="invGray">
          <a:xfrm>
            <a:off x="459559" y="3479246"/>
            <a:ext cx="4158477"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5367084" y="3479246"/>
            <a:ext cx="4601337" cy="2627900"/>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165729" y="1755774"/>
            <a:ext cx="1632052" cy="1280160"/>
          </a:xfrm>
        </p:spPr>
        <p:txBody>
          <a:bodyPr anchor="ctr"/>
          <a:lstStyle>
            <a:lvl1pPr algn="ctr">
              <a:buNone/>
              <a:defRPr sz="1200"/>
            </a:lvl1pPr>
          </a:lstStyle>
          <a:p>
            <a:r>
              <a:rPr lang="en-US"/>
              <a:t>Place logo</a:t>
            </a:r>
          </a:p>
        </p:txBody>
      </p:sp>
      <p:cxnSp>
        <p:nvCxnSpPr>
          <p:cNvPr id="14" name="Straight Connector 13">
            <a:extLst>
              <a:ext uri="{FF2B5EF4-FFF2-40B4-BE49-F238E27FC236}">
                <a16:creationId xmlns:a16="http://schemas.microsoft.com/office/drawing/2014/main" id="{E5822000-2F5A-4E09-9F05-746BEFAFEDE5}"/>
              </a:ext>
            </a:extLst>
          </p:cNvPr>
          <p:cNvCxnSpPr>
            <a:cxnSpLocks/>
          </p:cNvCxnSpPr>
          <p:nvPr userDrawn="1"/>
        </p:nvCxnSpPr>
        <p:spPr bwMode="invGray">
          <a:xfrm>
            <a:off x="5053577" y="3565525"/>
            <a:ext cx="0" cy="25964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429581"/>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peaker Intro">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1247775"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sp>
        <p:nvSpPr>
          <p:cNvPr id="2" name="Title 1"/>
          <p:cNvSpPr>
            <a:spLocks noGrp="1"/>
          </p:cNvSpPr>
          <p:nvPr>
            <p:ph type="title"/>
          </p:nvPr>
        </p:nvSpPr>
        <p:spPr bwMode="invGray">
          <a:xfrm>
            <a:off x="450409" y="310896"/>
            <a:ext cx="11192256" cy="1197864"/>
          </a:xfrm>
          <a:prstGeom prst="rect">
            <a:avLst/>
          </a:prstGeo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6" name="Content Placeholder 5"/>
          <p:cNvSpPr>
            <a:spLocks noGrp="1"/>
          </p:cNvSpPr>
          <p:nvPr>
            <p:ph sz="quarter" idx="10" hasCustomPrompt="1"/>
          </p:nvPr>
        </p:nvSpPr>
        <p:spPr bwMode="invGray">
          <a:xfrm>
            <a:off x="1161235" y="3479246"/>
            <a:ext cx="4289780" cy="2175429"/>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7" name="Content Placeholder 5"/>
          <p:cNvSpPr>
            <a:spLocks noGrp="1"/>
          </p:cNvSpPr>
          <p:nvPr>
            <p:ph sz="quarter" idx="11" hasCustomPrompt="1"/>
          </p:nvPr>
        </p:nvSpPr>
        <p:spPr bwMode="invGray">
          <a:xfrm>
            <a:off x="6759932" y="3479246"/>
            <a:ext cx="4331827" cy="2175429"/>
          </a:xfrm>
        </p:spPr>
        <p:txBody>
          <a:bodyPr/>
          <a:lstStyle>
            <a:lvl1pPr marL="0" indent="0">
              <a:lnSpc>
                <a:spcPct val="100000"/>
              </a:lnSpc>
              <a:spcBef>
                <a:spcPts val="1200"/>
              </a:spcBef>
              <a:buNone/>
              <a:defRPr sz="1400">
                <a:solidFill>
                  <a:schemeClr val="bg2"/>
                </a:solidFill>
              </a:defRPr>
            </a:lvl1pPr>
            <a:lvl2pPr>
              <a:buNone/>
              <a:defRPr sz="1400">
                <a:solidFill>
                  <a:schemeClr val="bg2"/>
                </a:solidFill>
              </a:defRPr>
            </a:lvl2pPr>
          </a:lstStyle>
          <a:p>
            <a:pPr lvl="0"/>
            <a:r>
              <a:rPr lang="en-US"/>
              <a:t>Click to edit master text styles</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867404" y="1755774"/>
            <a:ext cx="1632052" cy="1280160"/>
          </a:xfrm>
        </p:spPr>
        <p:txBody>
          <a:bodyPr anchor="ctr"/>
          <a:lstStyle>
            <a:lvl1pPr algn="ctr">
              <a:buNone/>
              <a:defRPr sz="1200"/>
            </a:lvl1pPr>
          </a:lstStyle>
          <a:p>
            <a:r>
              <a:rPr lang="en-US"/>
              <a:t>Place 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8468137" y="1755774"/>
            <a:ext cx="1632052" cy="1280160"/>
          </a:xfrm>
        </p:spPr>
        <p:txBody>
          <a:bodyPr anchor="ctr"/>
          <a:lstStyle>
            <a:lvl1pPr algn="ctr">
              <a:buNone/>
              <a:defRPr sz="1200"/>
            </a:lvl1pPr>
          </a:lstStyle>
          <a:p>
            <a:r>
              <a:rPr lang="en-US"/>
              <a:t>Place 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858580" y="1755774"/>
            <a:ext cx="1292226" cy="1292226"/>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rgbClr val="1A5D68"/>
          </a:solidFill>
        </p:spPr>
        <p:txBody>
          <a:bodyPr wrap="square" anchor="ctr" anchorCtr="0">
            <a:noAutofit/>
          </a:bodyPr>
          <a:lstStyle>
            <a:lvl1pPr>
              <a:defRPr sz="1100"/>
            </a:lvl1pPr>
          </a:lstStyle>
          <a:p>
            <a:r>
              <a:rPr lang="en-US"/>
              <a:t>Place headshot</a:t>
            </a:r>
          </a:p>
        </p:txBody>
      </p:sp>
      <p:cxnSp>
        <p:nvCxnSpPr>
          <p:cNvPr id="14" name="Straight Connector 13">
            <a:extLst>
              <a:ext uri="{FF2B5EF4-FFF2-40B4-BE49-F238E27FC236}">
                <a16:creationId xmlns:a16="http://schemas.microsoft.com/office/drawing/2014/main" id="{E5822000-2F5A-4E09-9F05-746BEFAFEDE5}"/>
              </a:ext>
            </a:extLst>
          </p:cNvPr>
          <p:cNvCxnSpPr>
            <a:cxnSpLocks/>
          </p:cNvCxnSpPr>
          <p:nvPr userDrawn="1"/>
        </p:nvCxnSpPr>
        <p:spPr bwMode="invGray">
          <a:xfrm>
            <a:off x="6095467" y="1755774"/>
            <a:ext cx="0" cy="38989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95663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5" y="1106424"/>
            <a:ext cx="11188711" cy="4504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7804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5" y="1664208"/>
            <a:ext cx="11188711" cy="4185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754047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5" y="2181041"/>
            <a:ext cx="11189907" cy="39879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p:nvPr>
        </p:nvSpPr>
        <p:spPr>
          <a:xfrm>
            <a:off x="447421" y="1658333"/>
            <a:ext cx="11190563" cy="365760"/>
          </a:xfrm>
        </p:spPr>
        <p:txBody>
          <a:bodyPr vert="horz" lIns="91440" tIns="45720" rIns="91440" bIns="45720" rtlCol="0">
            <a:noAutofit/>
          </a:bodyPr>
          <a:lstStyle>
            <a:lvl1pPr marL="0" indent="0">
              <a:buNone/>
              <a:defRPr lang="en-US" sz="2000" dirty="0"/>
            </a:lvl1pPr>
          </a:lstStyle>
          <a:p>
            <a:pPr marL="228600" lvl="0" indent="-228600"/>
            <a:r>
              <a:rPr lang="en-US"/>
              <a:t>Click to edit Master text styles</a:t>
            </a:r>
          </a:p>
        </p:txBody>
      </p:sp>
    </p:spTree>
    <p:extLst>
      <p:ext uri="{BB962C8B-B14F-4D97-AF65-F5344CB8AC3E}">
        <p14:creationId xmlns:p14="http://schemas.microsoft.com/office/powerpoint/2010/main" val="361936648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664208"/>
            <a:ext cx="11188710" cy="450481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18983930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6" y="1664208"/>
            <a:ext cx="5574920" cy="450481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76308364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5"/>
            <a:ext cx="5014360"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238750" cy="663282"/>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7" y="3298877"/>
            <a:ext cx="5014361"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8" y="3298877"/>
            <a:ext cx="4916488"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57413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231" y="2401155"/>
            <a:ext cx="5014360"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3638" y="2401155"/>
            <a:ext cx="5238750" cy="663282"/>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877" y="3298877"/>
            <a:ext cx="5014361"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3638" y="3298877"/>
            <a:ext cx="4916488"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241080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304775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22723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3355106"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sp>
        <p:nvSpPr>
          <p:cNvPr id="22" name="Text Placeholder 24">
            <a:extLst>
              <a:ext uri="{FF2B5EF4-FFF2-40B4-BE49-F238E27FC236}">
                <a16:creationId xmlns:a16="http://schemas.microsoft.com/office/drawing/2014/main" id="{D7B3D0DB-2EA9-49C1-88C4-F55FD4E33E62}"/>
              </a:ext>
            </a:extLst>
          </p:cNvPr>
          <p:cNvSpPr>
            <a:spLocks noGrp="1"/>
          </p:cNvSpPr>
          <p:nvPr>
            <p:ph type="body" sz="quarter" idx="15"/>
          </p:nvPr>
        </p:nvSpPr>
        <p:spPr>
          <a:xfrm>
            <a:off x="3964966"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3" name="Straight Connector 22">
            <a:extLst>
              <a:ext uri="{FF2B5EF4-FFF2-40B4-BE49-F238E27FC236}">
                <a16:creationId xmlns:a16="http://schemas.microsoft.com/office/drawing/2014/main" id="{96A3B837-23DB-4327-B614-EF560D51698F}"/>
              </a:ext>
            </a:extLst>
          </p:cNvPr>
          <p:cNvCxnSpPr/>
          <p:nvPr userDrawn="1"/>
        </p:nvCxnSpPr>
        <p:spPr>
          <a:xfrm>
            <a:off x="4067598"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C12A34-72F3-4954-BE69-BD4660B366D6}"/>
              </a:ext>
            </a:extLst>
          </p:cNvPr>
          <p:cNvCxnSpPr/>
          <p:nvPr userDrawn="1"/>
        </p:nvCxnSpPr>
        <p:spPr>
          <a:xfrm>
            <a:off x="4067598"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p:nvPr>
        </p:nvSpPr>
        <p:spPr>
          <a:xfrm>
            <a:off x="3958613" y="3298877"/>
            <a:ext cx="3355106"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9A005C46-9AA9-4FE7-A3B8-8F94A2774839}"/>
              </a:ext>
            </a:extLst>
          </p:cNvPr>
          <p:cNvSpPr txBox="1"/>
          <p:nvPr userDrawn="1"/>
        </p:nvSpPr>
        <p:spPr>
          <a:xfrm>
            <a:off x="3971124" y="1867003"/>
            <a:ext cx="357790" cy="276999"/>
          </a:xfrm>
          <a:prstGeom prst="rect">
            <a:avLst/>
          </a:prstGeom>
          <a:noFill/>
        </p:spPr>
        <p:txBody>
          <a:bodyPr wrap="none" rtlCol="0">
            <a:spAutoFit/>
          </a:bodyPr>
          <a:lstStyle/>
          <a:p>
            <a:pPr algn="l"/>
            <a:r>
              <a:rPr lang="en-US" sz="1200" b="1">
                <a:solidFill>
                  <a:schemeClr val="bg1"/>
                </a:solidFill>
              </a:rPr>
              <a:t>02</a:t>
            </a:r>
          </a:p>
        </p:txBody>
      </p:sp>
      <p:sp>
        <p:nvSpPr>
          <p:cNvPr id="27" name="Text Placeholder 24">
            <a:extLst>
              <a:ext uri="{FF2B5EF4-FFF2-40B4-BE49-F238E27FC236}">
                <a16:creationId xmlns:a16="http://schemas.microsoft.com/office/drawing/2014/main" id="{56437212-975C-442C-B415-339DBB038579}"/>
              </a:ext>
            </a:extLst>
          </p:cNvPr>
          <p:cNvSpPr>
            <a:spLocks noGrp="1"/>
          </p:cNvSpPr>
          <p:nvPr>
            <p:ph type="body" sz="quarter" idx="17"/>
          </p:nvPr>
        </p:nvSpPr>
        <p:spPr>
          <a:xfrm>
            <a:off x="7467215"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8" name="Straight Connector 27">
            <a:extLst>
              <a:ext uri="{FF2B5EF4-FFF2-40B4-BE49-F238E27FC236}">
                <a16:creationId xmlns:a16="http://schemas.microsoft.com/office/drawing/2014/main" id="{5C9E2048-3D9A-4D10-B4D3-55885C5C4A16}"/>
              </a:ext>
            </a:extLst>
          </p:cNvPr>
          <p:cNvCxnSpPr/>
          <p:nvPr userDrawn="1"/>
        </p:nvCxnSpPr>
        <p:spPr>
          <a:xfrm>
            <a:off x="7569847"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1BED94-D114-4634-8456-103C4CFAF80E}"/>
              </a:ext>
            </a:extLst>
          </p:cNvPr>
          <p:cNvCxnSpPr/>
          <p:nvPr userDrawn="1"/>
        </p:nvCxnSpPr>
        <p:spPr>
          <a:xfrm>
            <a:off x="7569847"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p:nvPr>
        </p:nvSpPr>
        <p:spPr>
          <a:xfrm>
            <a:off x="7460862" y="3298877"/>
            <a:ext cx="3355106"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Box 30">
            <a:extLst>
              <a:ext uri="{FF2B5EF4-FFF2-40B4-BE49-F238E27FC236}">
                <a16:creationId xmlns:a16="http://schemas.microsoft.com/office/drawing/2014/main" id="{CE135130-1BC5-4C60-BE93-18D4142CE74D}"/>
              </a:ext>
            </a:extLst>
          </p:cNvPr>
          <p:cNvSpPr txBox="1"/>
          <p:nvPr userDrawn="1"/>
        </p:nvSpPr>
        <p:spPr>
          <a:xfrm>
            <a:off x="7473373" y="1867003"/>
            <a:ext cx="357790" cy="276999"/>
          </a:xfrm>
          <a:prstGeom prst="rect">
            <a:avLst/>
          </a:prstGeom>
          <a:noFill/>
        </p:spPr>
        <p:txBody>
          <a:bodyPr wrap="none" rtlCol="0">
            <a:spAutoFit/>
          </a:bodyPr>
          <a:lstStyle/>
          <a:p>
            <a:pPr algn="l"/>
            <a:r>
              <a:rPr lang="en-US" sz="1200" b="1">
                <a:solidFill>
                  <a:schemeClr val="bg1"/>
                </a:solidFill>
              </a:rPr>
              <a:t>03</a:t>
            </a:r>
          </a:p>
        </p:txBody>
      </p:sp>
    </p:spTree>
    <p:extLst>
      <p:ext uri="{BB962C8B-B14F-4D97-AF65-F5344CB8AC3E}">
        <p14:creationId xmlns:p14="http://schemas.microsoft.com/office/powerpoint/2010/main" val="104717404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3355106"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sp>
        <p:nvSpPr>
          <p:cNvPr id="22" name="Text Placeholder 24">
            <a:extLst>
              <a:ext uri="{FF2B5EF4-FFF2-40B4-BE49-F238E27FC236}">
                <a16:creationId xmlns:a16="http://schemas.microsoft.com/office/drawing/2014/main" id="{D7B3D0DB-2EA9-49C1-88C4-F55FD4E33E62}"/>
              </a:ext>
            </a:extLst>
          </p:cNvPr>
          <p:cNvSpPr>
            <a:spLocks noGrp="1"/>
          </p:cNvSpPr>
          <p:nvPr>
            <p:ph type="body" sz="quarter" idx="15"/>
          </p:nvPr>
        </p:nvSpPr>
        <p:spPr>
          <a:xfrm>
            <a:off x="3964966"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3" name="Straight Connector 22">
            <a:extLst>
              <a:ext uri="{FF2B5EF4-FFF2-40B4-BE49-F238E27FC236}">
                <a16:creationId xmlns:a16="http://schemas.microsoft.com/office/drawing/2014/main" id="{96A3B837-23DB-4327-B614-EF560D51698F}"/>
              </a:ext>
            </a:extLst>
          </p:cNvPr>
          <p:cNvCxnSpPr/>
          <p:nvPr userDrawn="1"/>
        </p:nvCxnSpPr>
        <p:spPr>
          <a:xfrm>
            <a:off x="4067598"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C12A34-72F3-4954-BE69-BD4660B366D6}"/>
              </a:ext>
            </a:extLst>
          </p:cNvPr>
          <p:cNvCxnSpPr/>
          <p:nvPr userDrawn="1"/>
        </p:nvCxnSpPr>
        <p:spPr>
          <a:xfrm>
            <a:off x="4067598"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p:nvPr>
        </p:nvSpPr>
        <p:spPr>
          <a:xfrm>
            <a:off x="3958613" y="3298877"/>
            <a:ext cx="3355106"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9A005C46-9AA9-4FE7-A3B8-8F94A2774839}"/>
              </a:ext>
            </a:extLst>
          </p:cNvPr>
          <p:cNvSpPr txBox="1"/>
          <p:nvPr userDrawn="1"/>
        </p:nvSpPr>
        <p:spPr>
          <a:xfrm>
            <a:off x="3971124" y="1867003"/>
            <a:ext cx="357790" cy="276999"/>
          </a:xfrm>
          <a:prstGeom prst="rect">
            <a:avLst/>
          </a:prstGeom>
          <a:noFill/>
        </p:spPr>
        <p:txBody>
          <a:bodyPr wrap="none" rtlCol="0">
            <a:spAutoFit/>
          </a:bodyPr>
          <a:lstStyle/>
          <a:p>
            <a:pPr algn="l"/>
            <a:r>
              <a:rPr lang="en-US" sz="1200" b="1">
                <a:solidFill>
                  <a:schemeClr val="bg1"/>
                </a:solidFill>
              </a:rPr>
              <a:t>02</a:t>
            </a:r>
          </a:p>
        </p:txBody>
      </p:sp>
      <p:sp>
        <p:nvSpPr>
          <p:cNvPr id="27" name="Text Placeholder 24">
            <a:extLst>
              <a:ext uri="{FF2B5EF4-FFF2-40B4-BE49-F238E27FC236}">
                <a16:creationId xmlns:a16="http://schemas.microsoft.com/office/drawing/2014/main" id="{56437212-975C-442C-B415-339DBB038579}"/>
              </a:ext>
            </a:extLst>
          </p:cNvPr>
          <p:cNvSpPr>
            <a:spLocks noGrp="1"/>
          </p:cNvSpPr>
          <p:nvPr>
            <p:ph type="body" sz="quarter" idx="17"/>
          </p:nvPr>
        </p:nvSpPr>
        <p:spPr>
          <a:xfrm>
            <a:off x="7467215" y="2401155"/>
            <a:ext cx="3348752"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8" name="Straight Connector 27">
            <a:extLst>
              <a:ext uri="{FF2B5EF4-FFF2-40B4-BE49-F238E27FC236}">
                <a16:creationId xmlns:a16="http://schemas.microsoft.com/office/drawing/2014/main" id="{5C9E2048-3D9A-4D10-B4D3-55885C5C4A16}"/>
              </a:ext>
            </a:extLst>
          </p:cNvPr>
          <p:cNvCxnSpPr/>
          <p:nvPr userDrawn="1"/>
        </p:nvCxnSpPr>
        <p:spPr>
          <a:xfrm>
            <a:off x="7569847"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1BED94-D114-4634-8456-103C4CFAF80E}"/>
              </a:ext>
            </a:extLst>
          </p:cNvPr>
          <p:cNvCxnSpPr/>
          <p:nvPr userDrawn="1"/>
        </p:nvCxnSpPr>
        <p:spPr>
          <a:xfrm>
            <a:off x="7569847"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p:nvPr>
        </p:nvSpPr>
        <p:spPr>
          <a:xfrm>
            <a:off x="7460862" y="3298877"/>
            <a:ext cx="3355106"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Box 30">
            <a:extLst>
              <a:ext uri="{FF2B5EF4-FFF2-40B4-BE49-F238E27FC236}">
                <a16:creationId xmlns:a16="http://schemas.microsoft.com/office/drawing/2014/main" id="{CE135130-1BC5-4C60-BE93-18D4142CE74D}"/>
              </a:ext>
            </a:extLst>
          </p:cNvPr>
          <p:cNvSpPr txBox="1"/>
          <p:nvPr userDrawn="1"/>
        </p:nvSpPr>
        <p:spPr>
          <a:xfrm>
            <a:off x="7473373" y="1867003"/>
            <a:ext cx="357790" cy="276999"/>
          </a:xfrm>
          <a:prstGeom prst="rect">
            <a:avLst/>
          </a:prstGeom>
          <a:noFill/>
        </p:spPr>
        <p:txBody>
          <a:bodyPr wrap="none" rtlCol="0">
            <a:spAutoFit/>
          </a:bodyPr>
          <a:lstStyle/>
          <a:p>
            <a:pPr algn="l"/>
            <a:r>
              <a:rPr lang="en-US" sz="1200" b="1">
                <a:solidFill>
                  <a:schemeClr val="bg1"/>
                </a:solidFill>
              </a:rPr>
              <a:t>03</a:t>
            </a:r>
          </a:p>
        </p:txBody>
      </p:sp>
    </p:spTree>
    <p:extLst>
      <p:ext uri="{BB962C8B-B14F-4D97-AF65-F5344CB8AC3E}">
        <p14:creationId xmlns:p14="http://schemas.microsoft.com/office/powerpoint/2010/main" val="152842939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3263893" y="2401155"/>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2201894"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2410803"/>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6068418" y="2401155"/>
            <a:ext cx="2201894"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8879296" y="2401155"/>
            <a:ext cx="2201894" cy="674285"/>
          </a:xfrm>
          <a:noFill/>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2410803"/>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2206072"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3257540" y="3298877"/>
            <a:ext cx="2206072"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867003"/>
            <a:ext cx="357790" cy="276999"/>
          </a:xfrm>
          <a:prstGeom prst="rect">
            <a:avLst/>
          </a:prstGeom>
          <a:noFill/>
        </p:spPr>
        <p:txBody>
          <a:bodyPr wrap="none" rtlCol="0">
            <a:spAutoFit/>
          </a:bodyPr>
          <a:lstStyle/>
          <a:p>
            <a:pPr algn="l"/>
            <a:r>
              <a:rPr lang="en-US" sz="1200" b="1">
                <a:solidFill>
                  <a:schemeClr val="bg1"/>
                </a:solidFill>
              </a:rPr>
              <a:t>02</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2410803"/>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6062065" y="3298877"/>
            <a:ext cx="2206072"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867003"/>
            <a:ext cx="357790" cy="276999"/>
          </a:xfrm>
          <a:prstGeom prst="rect">
            <a:avLst/>
          </a:prstGeom>
          <a:noFill/>
        </p:spPr>
        <p:txBody>
          <a:bodyPr wrap="none" rtlCol="0">
            <a:spAutoFit/>
          </a:bodyPr>
          <a:lstStyle/>
          <a:p>
            <a:pPr algn="l"/>
            <a:r>
              <a:rPr lang="en-US" sz="1200" b="1">
                <a:solidFill>
                  <a:schemeClr val="bg1"/>
                </a:solidFill>
              </a:rPr>
              <a:t>03</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2410803"/>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8872943" y="3298877"/>
            <a:ext cx="2206072"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867003"/>
            <a:ext cx="357790" cy="276999"/>
          </a:xfrm>
          <a:prstGeom prst="rect">
            <a:avLst/>
          </a:prstGeom>
          <a:noFill/>
        </p:spPr>
        <p:txBody>
          <a:bodyPr wrap="none" rtlCol="0">
            <a:spAutoFit/>
          </a:bodyPr>
          <a:lstStyle/>
          <a:p>
            <a:pPr algn="l"/>
            <a:r>
              <a:rPr lang="en-US" sz="1200" b="1">
                <a:solidFill>
                  <a:schemeClr val="bg1"/>
                </a:solidFill>
              </a:rPr>
              <a:t>04</a:t>
            </a:r>
          </a:p>
        </p:txBody>
      </p:sp>
    </p:spTree>
    <p:extLst>
      <p:ext uri="{BB962C8B-B14F-4D97-AF65-F5344CB8AC3E}">
        <p14:creationId xmlns:p14="http://schemas.microsoft.com/office/powerpoint/2010/main" val="213748448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4 column">
    <p:spTree>
      <p:nvGrpSpPr>
        <p:cNvPr id="1" name=""/>
        <p:cNvGrpSpPr/>
        <p:nvPr/>
      </p:nvGrpSpPr>
      <p:grpSpPr>
        <a:xfrm>
          <a:off x="0" y="0"/>
          <a:ext cx="0" cy="0"/>
          <a:chOff x="0" y="0"/>
          <a:chExt cx="0" cy="0"/>
        </a:xfrm>
      </p:grpSpPr>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2401155"/>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3263893" y="2401155"/>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6068418" y="2401155"/>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8879296" y="2401155"/>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2410803"/>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3298877"/>
            <a:ext cx="2206072"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867003"/>
            <a:ext cx="357790" cy="276999"/>
          </a:xfrm>
          <a:prstGeom prst="rect">
            <a:avLst/>
          </a:prstGeom>
          <a:noFill/>
        </p:spPr>
        <p:txBody>
          <a:bodyPr wrap="none" rtlCol="0">
            <a:spAutoFit/>
          </a:bodyPr>
          <a:lstStyle/>
          <a:p>
            <a:pPr algn="l"/>
            <a:r>
              <a:rPr lang="en-US" sz="1200" b="1">
                <a:solidFill>
                  <a:schemeClr val="bg1"/>
                </a:solidFill>
              </a:rPr>
              <a:t>01</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2410803"/>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3257540" y="3298877"/>
            <a:ext cx="2206072"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867003"/>
            <a:ext cx="357790" cy="276999"/>
          </a:xfrm>
          <a:prstGeom prst="rect">
            <a:avLst/>
          </a:prstGeom>
          <a:noFill/>
        </p:spPr>
        <p:txBody>
          <a:bodyPr wrap="none" rtlCol="0">
            <a:spAutoFit/>
          </a:bodyPr>
          <a:lstStyle/>
          <a:p>
            <a:pPr algn="l"/>
            <a:r>
              <a:rPr lang="en-US" sz="1200" b="1">
                <a:solidFill>
                  <a:schemeClr val="bg1"/>
                </a:solidFill>
              </a:rPr>
              <a:t>02</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2410803"/>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6062065" y="3298877"/>
            <a:ext cx="2206072"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867003"/>
            <a:ext cx="357790" cy="276999"/>
          </a:xfrm>
          <a:prstGeom prst="rect">
            <a:avLst/>
          </a:prstGeom>
          <a:noFill/>
        </p:spPr>
        <p:txBody>
          <a:bodyPr wrap="none" rtlCol="0">
            <a:spAutoFit/>
          </a:bodyPr>
          <a:lstStyle/>
          <a:p>
            <a:pPr algn="l"/>
            <a:r>
              <a:rPr lang="en-US" sz="1200" b="1">
                <a:solidFill>
                  <a:schemeClr val="bg1"/>
                </a:solidFill>
              </a:rPr>
              <a:t>03</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2410803"/>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8872943" y="3298877"/>
            <a:ext cx="2206072"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867003"/>
            <a:ext cx="357790" cy="276999"/>
          </a:xfrm>
          <a:prstGeom prst="rect">
            <a:avLst/>
          </a:prstGeom>
          <a:noFill/>
        </p:spPr>
        <p:txBody>
          <a:bodyPr wrap="none" rtlCol="0">
            <a:spAutoFit/>
          </a:bodyPr>
          <a:lstStyle/>
          <a:p>
            <a:pPr algn="l"/>
            <a:r>
              <a:rPr lang="en-US" sz="1200" b="1">
                <a:solidFill>
                  <a:schemeClr val="bg1"/>
                </a:solidFill>
              </a:rPr>
              <a:t>04</a:t>
            </a:r>
          </a:p>
        </p:txBody>
      </p:sp>
    </p:spTree>
    <p:extLst>
      <p:ext uri="{BB962C8B-B14F-4D97-AF65-F5344CB8AC3E}">
        <p14:creationId xmlns:p14="http://schemas.microsoft.com/office/powerpoint/2010/main" val="242727236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055" y="1660341"/>
            <a:ext cx="11189907" cy="4508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p:nvPr>
        </p:nvSpPr>
        <p:spPr>
          <a:xfrm>
            <a:off x="456565" y="838452"/>
            <a:ext cx="11181397" cy="365760"/>
          </a:xfrm>
        </p:spPr>
        <p:txBody>
          <a:bodyPr vert="horz" lIns="91440" tIns="45720" rIns="91440" bIns="45720" rtlCol="0">
            <a:noAutofit/>
          </a:bodyPr>
          <a:lstStyle>
            <a:lvl1pPr marL="0" indent="0">
              <a:buNone/>
              <a:defRPr lang="en-US" sz="2000" dirty="0"/>
            </a:lvl1pPr>
          </a:lstStyle>
          <a:p>
            <a:pPr marL="228600" lvl="0" indent="-228600"/>
            <a:r>
              <a:rPr lang="en-US"/>
              <a:t>Click to edit Master text styles</a:t>
            </a:r>
          </a:p>
        </p:txBody>
      </p:sp>
    </p:spTree>
    <p:extLst>
      <p:ext uri="{BB962C8B-B14F-4D97-AF65-F5344CB8AC3E}">
        <p14:creationId xmlns:p14="http://schemas.microsoft.com/office/powerpoint/2010/main" val="421660665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7" y="2431335"/>
            <a:ext cx="5035553"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6341765" y="168566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6327063" y="2431335"/>
            <a:ext cx="5043897"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231" y="3898175"/>
            <a:ext cx="5035554"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7" y="4632090"/>
            <a:ext cx="5044495"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6341764" y="3898175"/>
            <a:ext cx="504389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6321701" y="4594254"/>
            <a:ext cx="5063959"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8928A0F3-B231-40DA-9531-9FBAA92C456C}"/>
              </a:ext>
            </a:extLst>
          </p:cNvPr>
          <p:cNvCxnSpPr/>
          <p:nvPr userDrawn="1"/>
        </p:nvCxnSpPr>
        <p:spPr>
          <a:xfrm>
            <a:off x="6094412" y="1755775"/>
            <a:ext cx="0" cy="44132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74819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7" y="2431335"/>
            <a:ext cx="5035553"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6341765" y="168566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6327063" y="2431335"/>
            <a:ext cx="5043897"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231" y="3898175"/>
            <a:ext cx="5035554"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7" y="4632090"/>
            <a:ext cx="5044495"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6341764" y="3898175"/>
            <a:ext cx="504389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6321701" y="4594254"/>
            <a:ext cx="5063959"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4412" y="1755775"/>
            <a:ext cx="0" cy="44132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16084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2431335"/>
            <a:ext cx="3608780"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4346084" y="168566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4331382" y="2431335"/>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231" y="3898175"/>
            <a:ext cx="360878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8" y="4632090"/>
            <a:ext cx="3615188"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4346083" y="3898175"/>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4326020" y="4594254"/>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E2534B0-023C-4E5B-8633-725B2FD2832E}"/>
              </a:ext>
            </a:extLst>
          </p:cNvPr>
          <p:cNvCxnSpPr>
            <a:cxnSpLocks/>
          </p:cNvCxnSpPr>
          <p:nvPr userDrawn="1"/>
        </p:nvCxnSpPr>
        <p:spPr>
          <a:xfrm>
            <a:off x="546100" y="3953992"/>
            <a:ext cx="1109186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p:nvPr>
        </p:nvSpPr>
        <p:spPr>
          <a:xfrm>
            <a:off x="8026625" y="168566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p:nvPr>
        </p:nvSpPr>
        <p:spPr>
          <a:xfrm>
            <a:off x="8011923" y="2431335"/>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p:nvPr>
        </p:nvSpPr>
        <p:spPr>
          <a:xfrm>
            <a:off x="8026624" y="3898175"/>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p:nvPr>
        </p:nvSpPr>
        <p:spPr>
          <a:xfrm>
            <a:off x="8006561" y="4594254"/>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76066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2431335"/>
            <a:ext cx="3608780" cy="178506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4346084" y="168566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4331382" y="2431335"/>
            <a:ext cx="3602736" cy="178506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231" y="3898175"/>
            <a:ext cx="360878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288" y="4632090"/>
            <a:ext cx="3615188"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4346083" y="3898175"/>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4326020" y="4594254"/>
            <a:ext cx="3602736"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p:nvPr>
        </p:nvSpPr>
        <p:spPr>
          <a:xfrm>
            <a:off x="8026625" y="168566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p:nvPr>
        </p:nvSpPr>
        <p:spPr>
          <a:xfrm>
            <a:off x="8011923" y="2431335"/>
            <a:ext cx="3602736" cy="1785065"/>
          </a:xfrm>
          <a:noFill/>
        </p:spPr>
        <p:txBody>
          <a:bodyPr>
            <a:noAutofit/>
          </a:bodyPr>
          <a:lstStyle>
            <a:lvl1pPr marL="0" indent="0">
              <a:buNone/>
              <a:defRPr sz="1600">
                <a:solidFill>
                  <a:schemeClr val="bg1"/>
                </a:solidFill>
              </a:defRPr>
            </a:lvl1pPr>
            <a:lvl2pPr marL="284162" indent="0">
              <a:buNone/>
              <a:defRPr sz="1600">
                <a:solidFill>
                  <a:schemeClr val="bg1"/>
                </a:solidFill>
              </a:defRPr>
            </a:lvl2pPr>
            <a:lvl3pPr marL="573087" indent="0">
              <a:buNone/>
              <a:defRPr sz="1600">
                <a:solidFill>
                  <a:schemeClr val="bg1"/>
                </a:solidFill>
              </a:defRPr>
            </a:lvl3pPr>
            <a:lvl4pPr marL="857250" indent="0">
              <a:buNone/>
              <a:defRPr sz="1600">
                <a:solidFill>
                  <a:schemeClr val="bg1"/>
                </a:solidFill>
              </a:defRPr>
            </a:lvl4pPr>
            <a:lvl5pPr marL="114141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p:nvPr>
        </p:nvSpPr>
        <p:spPr>
          <a:xfrm>
            <a:off x="8026624" y="3898175"/>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p:nvPr>
        </p:nvSpPr>
        <p:spPr>
          <a:xfrm>
            <a:off x="8006561" y="4594254"/>
            <a:ext cx="3602736"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E3C87B7-29F9-4933-BED3-7ADA7396BF8F}"/>
              </a:ext>
            </a:extLst>
          </p:cNvPr>
          <p:cNvCxnSpPr>
            <a:cxnSpLocks/>
          </p:cNvCxnSpPr>
          <p:nvPr userDrawn="1"/>
        </p:nvCxnSpPr>
        <p:spPr>
          <a:xfrm>
            <a:off x="546100" y="3953992"/>
            <a:ext cx="1109186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89349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p:nvPr>
        </p:nvSpPr>
        <p:spPr>
          <a:xfrm>
            <a:off x="448056" y="2185416"/>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p:nvPr>
        </p:nvSpPr>
        <p:spPr>
          <a:xfrm>
            <a:off x="6151562" y="2185416"/>
            <a:ext cx="5486400"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p:nvPr>
        </p:nvSpPr>
        <p:spPr>
          <a:xfrm>
            <a:off x="448056" y="1655064"/>
            <a:ext cx="11192256"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222443849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2433503"/>
            <a:ext cx="5486400" cy="3735521"/>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6150539" y="2433503"/>
            <a:ext cx="5486400" cy="3735521"/>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540789"/>
            <a:ext cx="5486400"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6150539" y="1540789"/>
            <a:ext cx="5486400"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66194762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Content w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2433503"/>
            <a:ext cx="3469894" cy="373552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3957741"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3957741" y="2433503"/>
            <a:ext cx="3469894" cy="373552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p:nvPr>
        </p:nvSpPr>
        <p:spPr>
          <a:xfrm>
            <a:off x="7470775" y="1540789"/>
            <a:ext cx="3469894"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p:nvPr>
        </p:nvSpPr>
        <p:spPr>
          <a:xfrm>
            <a:off x="7470775" y="2433503"/>
            <a:ext cx="3469894" cy="373552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73266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69087728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p:txBody>
          <a:bodyPr>
            <a:noAutofit/>
          </a:bodyPr>
          <a:lstStyle/>
          <a:p>
            <a:r>
              <a:rPr lang="en-US"/>
              <a:t>Click to edit Master title style</a:t>
            </a:r>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448056" y="1655064"/>
            <a:ext cx="11192256" cy="361154"/>
          </a:xfrm>
        </p:spPr>
        <p:txBody>
          <a:bodyPr>
            <a:noAutofit/>
          </a:bodyPr>
          <a:lstStyle>
            <a:lvl1pPr marL="0" indent="0">
              <a:buFontTx/>
              <a:buNone/>
              <a:defRPr sz="2000"/>
            </a:lvl1pPr>
          </a:lstStyle>
          <a:p>
            <a:pPr lvl="0"/>
            <a:r>
              <a:rPr lang="en-US"/>
              <a:t>Click to edit Master text styles</a:t>
            </a:r>
          </a:p>
        </p:txBody>
      </p:sp>
    </p:spTree>
    <p:extLst>
      <p:ext uri="{BB962C8B-B14F-4D97-AF65-F5344CB8AC3E}">
        <p14:creationId xmlns:p14="http://schemas.microsoft.com/office/powerpoint/2010/main" val="129210361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2265362"/>
            <a:ext cx="11091861" cy="3903663"/>
          </a:xfrm>
        </p:spPr>
        <p:txBody>
          <a:bodyPr>
            <a:noAutofit/>
          </a:bodyPr>
          <a:lstStyle/>
          <a:p>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056" y="1655064"/>
            <a:ext cx="11192256"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168341466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65354"/>
            <a:ext cx="11188711" cy="1011901"/>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1665127"/>
            <a:ext cx="11189907" cy="4000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312556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r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450" y="6398202"/>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348296440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Blank slide for charts, screensho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7672" y="6400800"/>
            <a:ext cx="591343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362093521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6"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79"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347499162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231"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878" y="4125467"/>
            <a:ext cx="2926080"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351"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8836"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2483" y="4125467"/>
            <a:ext cx="2926080"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0956"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1479" y="168566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5126" y="4125467"/>
            <a:ext cx="2926080"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3599" y="3307721"/>
            <a:ext cx="3602736" cy="674285"/>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226472959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6" y="309531"/>
            <a:ext cx="11523191" cy="5641440"/>
          </a:xfrm>
          <a:prstGeom prst="rect">
            <a:avLst/>
          </a:prstGeom>
          <a:noFill/>
        </p:spPr>
        <p:txBody>
          <a:bodyPr wrap="square" rtlCol="0">
            <a:noAutofit/>
          </a:bodyPr>
          <a:lstStyle/>
          <a:p>
            <a:pPr algn="l">
              <a:lnSpc>
                <a:spcPct val="90000"/>
              </a:lnSpc>
            </a:pPr>
            <a:r>
              <a:rPr lang="en-US" sz="6800" b="1" spc="-150" baseline="0">
                <a:solidFill>
                  <a:schemeClr val="bg1"/>
                </a:solidFill>
              </a:rPr>
              <a:t>No matter where work happens, digital workﬂows drive productivity and </a:t>
            </a:r>
            <a:br>
              <a:rPr lang="en-US" sz="6800" b="1" spc="-150" baseline="0">
                <a:solidFill>
                  <a:schemeClr val="bg1"/>
                </a:solidFill>
              </a:rPr>
            </a:br>
            <a:r>
              <a:rPr lang="en-US" sz="6800" b="1" spc="-150" baseline="0">
                <a:solidFill>
                  <a:schemeClr val="bg1"/>
                </a:solidFill>
              </a:rPr>
              <a:t>great experiences.</a:t>
            </a:r>
          </a:p>
        </p:txBody>
      </p:sp>
    </p:spTree>
    <p:extLst>
      <p:ext uri="{BB962C8B-B14F-4D97-AF65-F5344CB8AC3E}">
        <p14:creationId xmlns:p14="http://schemas.microsoft.com/office/powerpoint/2010/main" val="89197046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800" b="1" spc="-150" baseline="0">
                <a:solidFill>
                  <a:schemeClr val="bg1"/>
                </a:solidFill>
              </a:rPr>
              <a:t>Our work makes </a:t>
            </a:r>
            <a:br>
              <a:rPr lang="en-US" sz="6800" b="1" spc="-150" baseline="0">
                <a:solidFill>
                  <a:schemeClr val="bg1"/>
                </a:solidFill>
              </a:rPr>
            </a:br>
            <a:r>
              <a:rPr lang="en-US" sz="6800"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8" y="361337"/>
            <a:ext cx="4213225" cy="4321175"/>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093984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800" b="1" spc="-150" baseline="0">
                <a:solidFill>
                  <a:schemeClr val="bg1"/>
                </a:solidFill>
              </a:rPr>
              <a:t>Our work makes </a:t>
            </a:r>
            <a:br>
              <a:rPr lang="en-US" sz="6800" b="1" spc="-150" baseline="0">
                <a:solidFill>
                  <a:schemeClr val="bg1"/>
                </a:solidFill>
              </a:rPr>
            </a:br>
            <a:r>
              <a:rPr lang="en-US" sz="6800"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8" y="361337"/>
            <a:ext cx="4213225" cy="4321175"/>
          </a:xfrm>
        </p:spPr>
        <p:txBody>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609426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EBC5-C1B7-3348-B361-FA551838318D}"/>
              </a:ext>
            </a:extLst>
          </p:cNvPr>
          <p:cNvSpPr>
            <a:spLocks noGrp="1"/>
          </p:cNvSpPr>
          <p:nvPr>
            <p:ph type="title" hasCustomPrompt="1"/>
          </p:nvPr>
        </p:nvSpPr>
        <p:spPr/>
        <p:txBody>
          <a:bodyPr>
            <a:noAutofit/>
          </a:bodyPr>
          <a:lstStyle/>
          <a:p>
            <a:r>
              <a:rPr lang="en-US"/>
              <a:t>Safe harbor notice for forward-looking statements</a:t>
            </a:r>
          </a:p>
        </p:txBody>
      </p:sp>
      <p:sp>
        <p:nvSpPr>
          <p:cNvPr id="6" name="Rectangle 5">
            <a:extLst>
              <a:ext uri="{FF2B5EF4-FFF2-40B4-BE49-F238E27FC236}">
                <a16:creationId xmlns:a16="http://schemas.microsoft.com/office/drawing/2014/main" id="{71B59950-F9CA-420D-B99E-96F53F448F55}"/>
              </a:ext>
            </a:extLst>
          </p:cNvPr>
          <p:cNvSpPr/>
          <p:nvPr userDrawn="1"/>
        </p:nvSpPr>
        <p:spPr bwMode="auto">
          <a:xfrm>
            <a:off x="456746" y="1521309"/>
            <a:ext cx="10161969" cy="4104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nSpc>
                <a:spcPct val="100000"/>
              </a:lnSpc>
            </a:pPr>
            <a:r>
              <a:rPr lang="en-US" sz="1600">
                <a:solidFill>
                  <a:schemeClr val="bg1"/>
                </a:solidFill>
              </a:rPr>
              <a:t>This presentation may contain “forward-looking” statements that are based on our beliefs and assumptions and on information currently available to us only as of the date of this presentation. Forward‑looking statements involve known and unknown risks, uncertainties, and other factors that may cause actual results to differ materially from those expected or implied by the forward‑looking statements. Further information on these and other factors that could cause or contribute to such differences include, but are not limited to, those discussed in the section titled “Risk Factors,” set forth in our most recent Annual Report on Form 10-K and Quarterly Report on Form 10-Q and in our other Securities and Exchange Commission filings. We cannot guarantee that we will achieve the plans, intentions, or expectations disclosed in our forward‐looking statements, and you should not place undue reliance on our forward‐looking statements. The information on new products, features, or functionality is intended to outline our general product direction and should not be relied upon in making a purchasing decision, is for informational purposes only, and shall not be incorporated into any contract, and is not a commitment, promise, or legal obligation to deliver any material, code, </a:t>
            </a:r>
            <a:br>
              <a:rPr lang="en-US" sz="1600">
                <a:solidFill>
                  <a:schemeClr val="bg1"/>
                </a:solidFill>
              </a:rPr>
            </a:br>
            <a:r>
              <a:rPr lang="en-US" sz="1600">
                <a:solidFill>
                  <a:schemeClr val="bg1"/>
                </a:solidFill>
              </a:rPr>
              <a:t>or functionality. The development, release, and timing of any features or functionality described </a:t>
            </a:r>
            <a:br>
              <a:rPr lang="en-US" sz="1600">
                <a:solidFill>
                  <a:schemeClr val="bg1"/>
                </a:solidFill>
              </a:rPr>
            </a:br>
            <a:r>
              <a:rPr lang="en-US" sz="1600">
                <a:solidFill>
                  <a:schemeClr val="bg1"/>
                </a:solidFill>
              </a:rPr>
              <a:t>for our products remains at our sole discretion. We undertake no obligation, and do not intend, </a:t>
            </a:r>
            <a:br>
              <a:rPr lang="en-US" sz="1600">
                <a:solidFill>
                  <a:schemeClr val="bg1"/>
                </a:solidFill>
              </a:rPr>
            </a:br>
            <a:r>
              <a:rPr lang="en-US" sz="1600">
                <a:solidFill>
                  <a:schemeClr val="bg1"/>
                </a:solidFill>
              </a:rPr>
              <a:t>to update the forward‑looking statements.</a:t>
            </a:r>
          </a:p>
        </p:txBody>
      </p:sp>
    </p:spTree>
    <p:extLst>
      <p:ext uri="{BB962C8B-B14F-4D97-AF65-F5344CB8AC3E}">
        <p14:creationId xmlns:p14="http://schemas.microsoft.com/office/powerpoint/2010/main" val="421289352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w/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6"/>
            <a:ext cx="11192256" cy="1194927"/>
          </a:xfrm>
        </p:spPr>
        <p:txBody>
          <a:bodyPr>
            <a:noAutofit/>
          </a:bodyPr>
          <a:lstStyle/>
          <a:p>
            <a:r>
              <a:rPr lang="en-US"/>
              <a:t>Click to edit Master title style</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1655845"/>
            <a:ext cx="4306507" cy="349586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6694038" y="3060612"/>
            <a:ext cx="4778939" cy="823912"/>
          </a:xfrm>
        </p:spPr>
        <p:txBody>
          <a:bodyPr anchor="b" anchorCtr="0">
            <a:noAutofit/>
          </a:bodyPr>
          <a:lstStyle>
            <a:lvl1pPr marL="0" indent="0">
              <a:buNone/>
              <a:defRPr sz="18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 Here</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6857999" y="3765081"/>
            <a:ext cx="4778939" cy="1767269"/>
          </a:xfrm>
        </p:spPr>
        <p:txBody>
          <a:bodyPr>
            <a:noAutofit/>
          </a:bodyPr>
          <a:lstStyle>
            <a:lvl1pPr marL="0" indent="0">
              <a:buNone/>
              <a:defRPr sz="1200" b="1"/>
            </a:lvl1pPr>
            <a:lvl2pPr marL="284162" indent="0">
              <a:buNone/>
              <a:defRPr sz="1200"/>
            </a:lvl2pPr>
            <a:lvl3pPr marL="573087" indent="0">
              <a:buNone/>
              <a:defRPr sz="1200"/>
            </a:lvl3pPr>
            <a:lvl4pPr marL="857250" indent="0">
              <a:buNone/>
              <a:defRPr sz="1200"/>
            </a:lvl4pPr>
            <a:lvl5pPr marL="1141412"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336207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gline with photo">
    <p:bg bwMode="invGray">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0" y="0"/>
            <a:ext cx="5237163" cy="6858000"/>
          </a:xfrm>
          <a:solidFill>
            <a:schemeClr val="bg1">
              <a:lumMod val="95000"/>
            </a:schemeClr>
          </a:solidFill>
        </p:spPr>
        <p:txBody>
          <a:bodyPr anchor="ctr" anchorCtr="0"/>
          <a:lstStyle>
            <a:lvl1pPr>
              <a:lnSpc>
                <a:spcPct val="100000"/>
              </a:lnSpc>
              <a:defRPr>
                <a:solidFill>
                  <a:schemeClr val="tx1"/>
                </a:solidFill>
              </a:defRPr>
            </a:lvl1pPr>
          </a:lstStyle>
          <a:p>
            <a:endParaRPr lang="en-US"/>
          </a:p>
        </p:txBody>
      </p:sp>
      <p:sp>
        <p:nvSpPr>
          <p:cNvPr id="2" name="Title 1">
            <a:extLst>
              <a:ext uri="{FF2B5EF4-FFF2-40B4-BE49-F238E27FC236}">
                <a16:creationId xmlns:a16="http://schemas.microsoft.com/office/drawing/2014/main" id="{3DDFF7EC-6678-497D-A6C8-65041DFB421B}"/>
              </a:ext>
            </a:extLst>
          </p:cNvPr>
          <p:cNvSpPr>
            <a:spLocks noGrp="1"/>
          </p:cNvSpPr>
          <p:nvPr>
            <p:ph type="title"/>
          </p:nvPr>
        </p:nvSpPr>
        <p:spPr>
          <a:xfrm>
            <a:off x="455557" y="412269"/>
            <a:ext cx="6181725" cy="1195883"/>
          </a:xfrm>
        </p:spPr>
        <p:txBody>
          <a:bodyPr/>
          <a:lstStyle>
            <a:lvl1pPr>
              <a:lnSpc>
                <a:spcPct val="80000"/>
              </a:lnSpc>
              <a:defRPr sz="6800">
                <a:solidFill>
                  <a:schemeClr val="bg1"/>
                </a:solidFill>
              </a:defRPr>
            </a:lvl1pPr>
          </a:lstStyle>
          <a:p>
            <a:r>
              <a:rPr lang="en-US"/>
              <a:t>Click to edit Master title style</a:t>
            </a:r>
          </a:p>
        </p:txBody>
      </p:sp>
    </p:spTree>
    <p:extLst>
      <p:ext uri="{BB962C8B-B14F-4D97-AF65-F5344CB8AC3E}">
        <p14:creationId xmlns:p14="http://schemas.microsoft.com/office/powerpoint/2010/main" val="309323624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headlin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65354"/>
            <a:ext cx="11188711" cy="1011901"/>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2168341"/>
            <a:ext cx="11189907" cy="40006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p:nvPr>
        </p:nvSpPr>
        <p:spPr>
          <a:xfrm>
            <a:off x="453771" y="1462931"/>
            <a:ext cx="11188711" cy="365760"/>
          </a:xfrm>
        </p:spPr>
        <p:txBody>
          <a:bodyPr vert="horz" lIns="91440" tIns="45720" rIns="91440" bIns="45720" rtlCol="0">
            <a:noAutofit/>
          </a:bodyPr>
          <a:lstStyle>
            <a:lvl1pPr marL="0" indent="0">
              <a:buNone/>
              <a:defRPr lang="en-US" sz="2000" dirty="0"/>
            </a:lvl1pPr>
          </a:lstStyle>
          <a:p>
            <a:pPr marL="228600" lvl="0" indent="-228600"/>
            <a:r>
              <a:rPr lang="en-US"/>
              <a:t>Click to edit Master text styles</a:t>
            </a:r>
          </a:p>
        </p:txBody>
      </p:sp>
    </p:spTree>
    <p:extLst>
      <p:ext uri="{BB962C8B-B14F-4D97-AF65-F5344CB8AC3E}">
        <p14:creationId xmlns:p14="http://schemas.microsoft.com/office/powerpoint/2010/main" val="65303636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 picture full ble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lvl1pPr>
              <a:defRPr>
                <a:solidFill>
                  <a:schemeClr val="tx1"/>
                </a:solidFill>
              </a:defRPr>
            </a:lvl1pPr>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7775882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 picture full bleed-White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lvl1pPr>
              <a:defRPr>
                <a:solidFill>
                  <a:schemeClr val="tx1"/>
                </a:solidFill>
              </a:defRPr>
            </a:lvl1pPr>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a:xfrm>
            <a:off x="449252" y="311377"/>
            <a:ext cx="5573724" cy="119588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3000850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_Slide_Dark">
    <p:bg bwMode="invGray">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10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09" y="5386231"/>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157776641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_Slide_Small Image">
    <p:bg bwMode="invGray">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B097A8A-5F5A-410E-A527-3420D0786654}"/>
              </a:ext>
            </a:extLst>
          </p:cNvPr>
          <p:cNvSpPr>
            <a:spLocks noGrp="1"/>
          </p:cNvSpPr>
          <p:nvPr>
            <p:ph type="pic" sz="quarter" idx="11"/>
          </p:nvPr>
        </p:nvSpPr>
        <p:spPr bwMode="gray">
          <a:xfrm>
            <a:off x="9664700" y="0"/>
            <a:ext cx="2524125" cy="6858000"/>
          </a:xfrm>
          <a:solidFill>
            <a:schemeClr val="bg1">
              <a:lumMod val="95000"/>
            </a:schemeClr>
          </a:solidFill>
        </p:spPr>
        <p:txBody>
          <a:bodyPr anchor="ctr" anchorCtr="0"/>
          <a:lstStyle/>
          <a:p>
            <a:endParaRPr lang="en-US"/>
          </a:p>
        </p:txBody>
      </p:sp>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10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609" y="5386231"/>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66943767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Quote ">
    <p:bg bwMode="inv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6514" y="1627423"/>
            <a:ext cx="8396599" cy="1325880"/>
          </a:xfrm>
        </p:spPr>
        <p:txBody>
          <a:bodyPr anchor="t">
            <a:noAutofit/>
          </a:bodyPr>
          <a:lstStyle>
            <a:lvl1pPr>
              <a:lnSpc>
                <a:spcPct val="100000"/>
              </a:lnSpc>
              <a:defRPr sz="3200">
                <a:solidFill>
                  <a:schemeClr val="bg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1394" y="4553744"/>
            <a:ext cx="8371719" cy="623888"/>
          </a:xfrm>
        </p:spPr>
        <p:txBody>
          <a:bodyPr>
            <a:noAutofit/>
          </a:bodyPr>
          <a:lstStyle>
            <a:lvl1pPr marL="112713" indent="-112713">
              <a:lnSpc>
                <a:spcPct val="100000"/>
              </a:lnSpc>
              <a:buClr>
                <a:schemeClr val="bg1"/>
              </a:buClr>
              <a:buFont typeface="Arial" panose="020B0604020202020204" pitchFamily="34" charset="0"/>
              <a:buChar char="—"/>
              <a:defRPr sz="1400">
                <a:solidFill>
                  <a:schemeClr val="bg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invGray">
          <a:xfrm>
            <a:off x="2635458" y="1192574"/>
            <a:ext cx="396850" cy="320040"/>
          </a:xfrm>
          <a:prstGeom prst="rect">
            <a:avLst/>
          </a:prstGeom>
        </p:spPr>
      </p:pic>
    </p:spTree>
    <p:extLst>
      <p:ext uri="{BB962C8B-B14F-4D97-AF65-F5344CB8AC3E}">
        <p14:creationId xmlns:p14="http://schemas.microsoft.com/office/powerpoint/2010/main" val="109343439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p:bg bwMode="invGray">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5" y="1682998"/>
            <a:ext cx="9375775" cy="1325880"/>
          </a:xfrm>
        </p:spPr>
        <p:txBody>
          <a:bodyPr anchor="b">
            <a:noAutofit/>
          </a:bodyPr>
          <a:lstStyle>
            <a:lvl1pPr>
              <a:lnSpc>
                <a:spcPct val="10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5" y="2988040"/>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341644031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estion Slide">
    <p:bg bwMode="invGray">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5" y="1682998"/>
            <a:ext cx="9375775" cy="1325880"/>
          </a:xfrm>
        </p:spPr>
        <p:txBody>
          <a:bodyPr anchor="b">
            <a:noAutofit/>
          </a:bodyPr>
          <a:lstStyle>
            <a:lvl1pPr>
              <a:lnSpc>
                <a:spcPct val="10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5" y="2988040"/>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251355695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hank You_Brand Blue">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0211" y="3247194"/>
            <a:ext cx="5016027" cy="1325880"/>
          </a:xfrm>
        </p:spPr>
        <p:txBody>
          <a:bodyPr wrap="square" anchor="b">
            <a:noAutofit/>
          </a:bodyPr>
          <a:lstStyle>
            <a:lvl1pPr>
              <a:lnSpc>
                <a:spcPct val="100000"/>
              </a:lnSpc>
              <a:defRPr sz="6400">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gray">
          <a:xfrm>
            <a:off x="428891" y="336108"/>
            <a:ext cx="1520560" cy="437540"/>
          </a:xfrm>
          <a:prstGeom prst="rect">
            <a:avLst/>
          </a:prstGeom>
        </p:spPr>
      </p:pic>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Tree>
    <p:extLst>
      <p:ext uri="{BB962C8B-B14F-4D97-AF65-F5344CB8AC3E}">
        <p14:creationId xmlns:p14="http://schemas.microsoft.com/office/powerpoint/2010/main" val="197777290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Now logo">
    <p:bg bwMode="invGray">
      <p:bgPr>
        <a:solidFill>
          <a:schemeClr val="tx2"/>
        </a:solidFill>
        <a:effectLst/>
      </p:bgPr>
    </p:bg>
    <p:spTree>
      <p:nvGrpSpPr>
        <p:cNvPr id="1" name=""/>
        <p:cNvGrpSpPr/>
        <p:nvPr/>
      </p:nvGrpSpPr>
      <p:grpSpPr>
        <a:xfrm>
          <a:off x="0" y="0"/>
          <a:ext cx="0" cy="0"/>
          <a:chOff x="0" y="0"/>
          <a:chExt cx="0" cy="0"/>
        </a:xfrm>
      </p:grpSpPr>
      <p:pic>
        <p:nvPicPr>
          <p:cNvPr id="11" name="Picture 10" descr="A picture containing text, clipart&#10;&#10;Description automatically generated">
            <a:extLst>
              <a:ext uri="{FF2B5EF4-FFF2-40B4-BE49-F238E27FC236}">
                <a16:creationId xmlns:a16="http://schemas.microsoft.com/office/drawing/2014/main" id="{7C8ABF82-3299-4F7C-B841-24D506A241D5}"/>
              </a:ext>
            </a:extLst>
          </p:cNvPr>
          <p:cNvPicPr>
            <a:picLocks noChangeAspect="1"/>
          </p:cNvPicPr>
          <p:nvPr userDrawn="1"/>
        </p:nvPicPr>
        <p:blipFill>
          <a:blip r:embed="rId2"/>
          <a:stretch>
            <a:fillRect/>
          </a:stretch>
        </p:blipFill>
        <p:spPr bwMode="black">
          <a:xfrm>
            <a:off x="2812774" y="2221385"/>
            <a:ext cx="6549887" cy="1884725"/>
          </a:xfrm>
          <a:prstGeom prst="rect">
            <a:avLst/>
          </a:prstGeom>
        </p:spPr>
      </p:pic>
    </p:spTree>
    <p:extLst>
      <p:ext uri="{BB962C8B-B14F-4D97-AF65-F5344CB8AC3E}">
        <p14:creationId xmlns:p14="http://schemas.microsoft.com/office/powerpoint/2010/main" val="202867256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2017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3.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image" Target="../media/image12.png"/><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image" Target="../media/image11.png"/><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theme" Target="../theme/theme2.xml"/><Relationship Id="rId8" Type="http://schemas.openxmlformats.org/officeDocument/2006/relationships/slideLayout" Target="../slideLayouts/slideLayout63.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1" Type="http://schemas.openxmlformats.org/officeDocument/2006/relationships/slideLayout" Target="../slideLayouts/slideLayout56.xml"/><Relationship Id="rId6"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55" Type="http://schemas.openxmlformats.org/officeDocument/2006/relationships/image" Target="../media/image18.png"/><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3" Type="http://schemas.openxmlformats.org/officeDocument/2006/relationships/theme" Target="../theme/theme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slideLayout" Target="../slideLayouts/slideLayout154.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slideLayout" Target="../slideLayouts/slideLayout153.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54" Type="http://schemas.openxmlformats.org/officeDocument/2006/relationships/image" Target="../media/image17.png"/><Relationship Id="rId1" Type="http://schemas.openxmlformats.org/officeDocument/2006/relationships/slideLayout" Target="../slideLayouts/slideLayout103.xml"/><Relationship Id="rId6" Type="http://schemas.openxmlformats.org/officeDocument/2006/relationships/slideLayout" Target="../slideLayouts/slideLayout108.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50" Type="http://schemas.openxmlformats.org/officeDocument/2006/relationships/slideLayout" Target="../slideLayouts/slideLayout204.xml"/><Relationship Id="rId55" Type="http://schemas.openxmlformats.org/officeDocument/2006/relationships/image" Target="../media/image12.png"/><Relationship Id="rId7" Type="http://schemas.openxmlformats.org/officeDocument/2006/relationships/slideLayout" Target="../slideLayouts/slideLayout16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3" Type="http://schemas.openxmlformats.org/officeDocument/2006/relationships/theme" Target="../theme/theme4.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52" Type="http://schemas.openxmlformats.org/officeDocument/2006/relationships/slideLayout" Target="../slideLayouts/slideLayout206.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8" Type="http://schemas.openxmlformats.org/officeDocument/2006/relationships/slideLayout" Target="../slideLayouts/slideLayout162.xml"/><Relationship Id="rId51" Type="http://schemas.openxmlformats.org/officeDocument/2006/relationships/slideLayout" Target="../slideLayouts/slideLayout205.xml"/><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54" Type="http://schemas.openxmlformats.org/officeDocument/2006/relationships/image" Target="../media/image11.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slideLayout" Target="../slideLayouts/slideLayout2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F175544-8AC5-46E7-95F8-B79A5C5190E1}"/>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rgbClr val="000000"/>
                </a:solidFill>
              </a:rPr>
              <a:t>© 2024 ServiceNow, Inc. All Rights Reserved. Confidential.</a:t>
            </a:r>
          </a:p>
        </p:txBody>
      </p:sp>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64717"/>
            <a:ext cx="11188711" cy="1195883"/>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106424"/>
            <a:ext cx="11188712" cy="418528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pic>
        <p:nvPicPr>
          <p:cNvPr id="16" name="Picture 15">
            <a:extLst>
              <a:ext uri="{FF2B5EF4-FFF2-40B4-BE49-F238E27FC236}">
                <a16:creationId xmlns:a16="http://schemas.microsoft.com/office/drawing/2014/main" id="{44E75EA1-017C-44DD-90AE-7A57F7A9A66C}"/>
              </a:ext>
            </a:extLst>
          </p:cNvPr>
          <p:cNvPicPr>
            <a:picLocks noChangeAspect="1"/>
          </p:cNvPicPr>
          <p:nvPr userDrawn="1"/>
        </p:nvPicPr>
        <p:blipFill>
          <a:blip r:embed="rId58" cstate="screen">
            <a:extLst>
              <a:ext uri="{28A0092B-C50C-407E-A947-70E740481C1C}">
                <a14:useLocalDpi xmlns:a14="http://schemas.microsoft.com/office/drawing/2010/main"/>
              </a:ext>
              <a:ext uri="{96DAC541-7B7A-43D3-8B79-37D633B846F1}">
                <asvg:svgBlip xmlns:asvg="http://schemas.microsoft.com/office/drawing/2016/SVG/main" r:embed="rId59"/>
              </a:ext>
            </a:extLst>
          </a:blip>
          <a:srcRect/>
          <a:stretch/>
        </p:blipFill>
        <p:spPr>
          <a:xfrm>
            <a:off x="478372" y="6355437"/>
            <a:ext cx="980591" cy="280168"/>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Tree>
    <p:extLst>
      <p:ext uri="{BB962C8B-B14F-4D97-AF65-F5344CB8AC3E}">
        <p14:creationId xmlns:p14="http://schemas.microsoft.com/office/powerpoint/2010/main" val="521385109"/>
      </p:ext>
    </p:extLst>
  </p:cSld>
  <p:clrMap bg1="lt1" tx1="dk1" bg2="lt2" tx2="dk2" accent1="accent1" accent2="accent2" accent3="accent3" accent4="accent4" accent5="accent5" accent6="accent6" hlink="hlink" folHlink="folHlink"/>
  <p:sldLayoutIdLst>
    <p:sldLayoutId id="2147484498" r:id="rId1"/>
    <p:sldLayoutId id="2147484539" r:id="rId2"/>
    <p:sldLayoutId id="2147484699" r:id="rId3"/>
    <p:sldLayoutId id="2147484700" r:id="rId4"/>
    <p:sldLayoutId id="2147484701" r:id="rId5"/>
    <p:sldLayoutId id="2147484471" r:id="rId6"/>
    <p:sldLayoutId id="2147484522" r:id="rId7"/>
    <p:sldLayoutId id="2147484551" r:id="rId8"/>
    <p:sldLayoutId id="2147484581" r:id="rId9"/>
    <p:sldLayoutId id="2147484524" r:id="rId10"/>
    <p:sldLayoutId id="2147484582" r:id="rId11"/>
    <p:sldLayoutId id="2147484508" r:id="rId12"/>
    <p:sldLayoutId id="2147484544" r:id="rId13"/>
    <p:sldLayoutId id="2147484509" r:id="rId14"/>
    <p:sldLayoutId id="2147484526" r:id="rId15"/>
    <p:sldLayoutId id="2147484529" r:id="rId16"/>
    <p:sldLayoutId id="2147484530" r:id="rId17"/>
    <p:sldLayoutId id="2147484473" r:id="rId18"/>
    <p:sldLayoutId id="2147484553" r:id="rId19"/>
    <p:sldLayoutId id="2147484474" r:id="rId20"/>
    <p:sldLayoutId id="2147484525" r:id="rId21"/>
    <p:sldLayoutId id="2147484475" r:id="rId22"/>
    <p:sldLayoutId id="2147484709" r:id="rId23"/>
    <p:sldLayoutId id="2147484710" r:id="rId24"/>
    <p:sldLayoutId id="2147484479" r:id="rId25"/>
    <p:sldLayoutId id="2147484514" r:id="rId26"/>
    <p:sldLayoutId id="2147484535" r:id="rId27"/>
    <p:sldLayoutId id="2147484476" r:id="rId28"/>
    <p:sldLayoutId id="2147484537" r:id="rId29"/>
    <p:sldLayoutId id="2147484549" r:id="rId30"/>
    <p:sldLayoutId id="2147484536" r:id="rId31"/>
    <p:sldLayoutId id="2147484719" r:id="rId32"/>
    <p:sldLayoutId id="2147484721" r:id="rId33"/>
    <p:sldLayoutId id="2147484723" r:id="rId34"/>
    <p:sldLayoutId id="2147484496" r:id="rId35"/>
    <p:sldLayoutId id="2147484585" r:id="rId36"/>
    <p:sldLayoutId id="2147484716" r:id="rId37"/>
    <p:sldLayoutId id="2147484527" r:id="rId38"/>
    <p:sldLayoutId id="2147484528" r:id="rId39"/>
    <p:sldLayoutId id="2147484515" r:id="rId40"/>
    <p:sldLayoutId id="2147484488" r:id="rId41"/>
    <p:sldLayoutId id="2147484542" r:id="rId42"/>
    <p:sldLayoutId id="2147484543" r:id="rId43"/>
    <p:sldLayoutId id="2147484698" r:id="rId44"/>
    <p:sldLayoutId id="2147484702" r:id="rId45"/>
    <p:sldLayoutId id="2147484484" r:id="rId46"/>
    <p:sldLayoutId id="2147484538" r:id="rId47"/>
    <p:sldLayoutId id="2147484704" r:id="rId48"/>
    <p:sldLayoutId id="2147484687" r:id="rId49"/>
    <p:sldLayoutId id="2147484705" r:id="rId50"/>
    <p:sldLayoutId id="2147484706" r:id="rId51"/>
    <p:sldLayoutId id="2147484487" r:id="rId52"/>
    <p:sldLayoutId id="2147484635" r:id="rId53"/>
    <p:sldLayoutId id="2147484497" r:id="rId54"/>
    <p:sldLayoutId id="2147484826" r:id="rId55"/>
  </p:sldLayoutIdLst>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userDrawn="1">
          <p15:clr>
            <a:srgbClr val="F26B43"/>
          </p15:clr>
        </p15:guide>
        <p15:guide id="3" orient="horz" pos="2246" userDrawn="1">
          <p15:clr>
            <a:srgbClr val="F26B43"/>
          </p15:clr>
        </p15:guide>
        <p15:guide id="4" pos="344" userDrawn="1">
          <p15:clr>
            <a:srgbClr val="F26B43"/>
          </p15:clr>
        </p15:guide>
        <p15:guide id="5" pos="699" userDrawn="1">
          <p15:clr>
            <a:srgbClr val="F26B43"/>
          </p15:clr>
        </p15:guide>
        <p15:guide id="6" pos="784" userDrawn="1">
          <p15:clr>
            <a:srgbClr val="F26B43"/>
          </p15:clr>
        </p15:guide>
        <p15:guide id="7" pos="1143" userDrawn="1">
          <p15:clr>
            <a:srgbClr val="F26B43"/>
          </p15:clr>
        </p15:guide>
        <p15:guide id="8" pos="1228" userDrawn="1">
          <p15:clr>
            <a:srgbClr val="F26B43"/>
          </p15:clr>
        </p15:guide>
        <p15:guide id="9" pos="1585" userDrawn="1">
          <p15:clr>
            <a:srgbClr val="F26B43"/>
          </p15:clr>
        </p15:guide>
        <p15:guide id="10" pos="1668" userDrawn="1">
          <p15:clr>
            <a:srgbClr val="F26B43"/>
          </p15:clr>
        </p15:guide>
        <p15:guide id="11" pos="2027" userDrawn="1">
          <p15:clr>
            <a:srgbClr val="F26B43"/>
          </p15:clr>
        </p15:guide>
        <p15:guide id="12" pos="2112" userDrawn="1">
          <p15:clr>
            <a:srgbClr val="F26B43"/>
          </p15:clr>
        </p15:guide>
        <p15:guide id="14" pos="2468" userDrawn="1">
          <p15:clr>
            <a:srgbClr val="F26B43"/>
          </p15:clr>
        </p15:guide>
        <p15:guide id="15" pos="2554" userDrawn="1">
          <p15:clr>
            <a:srgbClr val="F26B43"/>
          </p15:clr>
        </p15:guide>
        <p15:guide id="16" pos="2909" userDrawn="1">
          <p15:clr>
            <a:srgbClr val="F26B43"/>
          </p15:clr>
        </p15:guide>
        <p15:guide id="17" pos="2995" userDrawn="1">
          <p15:clr>
            <a:srgbClr val="F26B43"/>
          </p15:clr>
        </p15:guide>
        <p15:guide id="18" pos="3352" userDrawn="1">
          <p15:clr>
            <a:srgbClr val="F26B43"/>
          </p15:clr>
        </p15:guide>
        <p15:guide id="19" pos="3437" userDrawn="1">
          <p15:clr>
            <a:srgbClr val="F26B43"/>
          </p15:clr>
        </p15:guide>
        <p15:guide id="20" pos="3794" userDrawn="1">
          <p15:clr>
            <a:srgbClr val="F26B43"/>
          </p15:clr>
        </p15:guide>
        <p15:guide id="21" pos="3879" userDrawn="1">
          <p15:clr>
            <a:srgbClr val="F26B43"/>
          </p15:clr>
        </p15:guide>
        <p15:guide id="22" pos="4235" userDrawn="1">
          <p15:clr>
            <a:srgbClr val="F26B43"/>
          </p15:clr>
        </p15:guide>
        <p15:guide id="23" pos="4320" userDrawn="1">
          <p15:clr>
            <a:srgbClr val="F26B43"/>
          </p15:clr>
        </p15:guide>
        <p15:guide id="24" pos="4677" userDrawn="1">
          <p15:clr>
            <a:srgbClr val="F26B43"/>
          </p15:clr>
        </p15:guide>
        <p15:guide id="25" pos="4763" userDrawn="1">
          <p15:clr>
            <a:srgbClr val="F26B43"/>
          </p15:clr>
        </p15:guide>
        <p15:guide id="26" pos="5119" userDrawn="1">
          <p15:clr>
            <a:srgbClr val="F26B43"/>
          </p15:clr>
        </p15:guide>
        <p15:guide id="27" pos="5205" userDrawn="1">
          <p15:clr>
            <a:srgbClr val="F26B43"/>
          </p15:clr>
        </p15:guide>
        <p15:guide id="28" pos="5563" userDrawn="1">
          <p15:clr>
            <a:srgbClr val="F26B43"/>
          </p15:clr>
        </p15:guide>
        <p15:guide id="29" pos="5647" userDrawn="1">
          <p15:clr>
            <a:srgbClr val="F26B43"/>
          </p15:clr>
        </p15:guide>
        <p15:guide id="30" pos="6531" userDrawn="1">
          <p15:clr>
            <a:srgbClr val="F26B43"/>
          </p15:clr>
        </p15:guide>
        <p15:guide id="31" pos="6887" userDrawn="1">
          <p15:clr>
            <a:srgbClr val="F26B43"/>
          </p15:clr>
        </p15:guide>
        <p15:guide id="32" pos="6973" userDrawn="1">
          <p15:clr>
            <a:srgbClr val="F26B43"/>
          </p15:clr>
        </p15:guide>
        <p15:guide id="33" pos="7331" userDrawn="1">
          <p15:clr>
            <a:srgbClr val="F26B43"/>
          </p15:clr>
        </p15:guide>
        <p15:guide id="36" pos="6003" userDrawn="1">
          <p15:clr>
            <a:srgbClr val="F26B43"/>
          </p15:clr>
        </p15:guide>
        <p15:guide id="37" pos="6088" userDrawn="1">
          <p15:clr>
            <a:srgbClr val="F26B43"/>
          </p15:clr>
        </p15:guide>
        <p15:guide id="38" pos="6447" userDrawn="1">
          <p15:clr>
            <a:srgbClr val="F26B43"/>
          </p15:clr>
        </p15:guide>
        <p15:guide id="39" orient="horz" pos="696" userDrawn="1">
          <p15:clr>
            <a:srgbClr val="F26B43"/>
          </p15:clr>
        </p15:guide>
        <p15:guide id="40" orient="horz" pos="288" userDrawn="1">
          <p15:clr>
            <a:srgbClr val="F26B43"/>
          </p15:clr>
        </p15:guide>
        <p15:guide id="41" orient="horz" pos="600" userDrawn="1">
          <p15:clr>
            <a:srgbClr val="F26B43"/>
          </p15:clr>
        </p15:guide>
        <p15:guide id="42" orient="horz" pos="1018" userDrawn="1">
          <p15:clr>
            <a:srgbClr val="F26B43"/>
          </p15:clr>
        </p15:guide>
        <p15:guide id="43" orient="horz" pos="1515" userDrawn="1">
          <p15:clr>
            <a:srgbClr val="F26B43"/>
          </p15:clr>
        </p15:guide>
        <p15:guide id="44" orient="horz" pos="1106" userDrawn="1">
          <p15:clr>
            <a:srgbClr val="F26B43"/>
          </p15:clr>
        </p15:guide>
        <p15:guide id="45" orient="horz" pos="1427" userDrawn="1">
          <p15:clr>
            <a:srgbClr val="F26B43"/>
          </p15:clr>
        </p15:guide>
        <p15:guide id="46" orient="horz" pos="1837" userDrawn="1">
          <p15:clr>
            <a:srgbClr val="F26B43"/>
          </p15:clr>
        </p15:guide>
        <p15:guide id="47" orient="horz" pos="1920" userDrawn="1">
          <p15:clr>
            <a:srgbClr val="F26B43"/>
          </p15:clr>
        </p15:guide>
        <p15:guide id="48" orient="horz" pos="2656" userDrawn="1">
          <p15:clr>
            <a:srgbClr val="F26B43"/>
          </p15:clr>
        </p15:guide>
        <p15:guide id="49" orient="horz" pos="2744" userDrawn="1">
          <p15:clr>
            <a:srgbClr val="F26B43"/>
          </p15:clr>
        </p15:guide>
        <p15:guide id="50" orient="horz" pos="3065" userDrawn="1">
          <p15:clr>
            <a:srgbClr val="F26B43"/>
          </p15:clr>
        </p15:guide>
        <p15:guide id="51" orient="horz" pos="3153" userDrawn="1">
          <p15:clr>
            <a:srgbClr val="F26B43"/>
          </p15:clr>
        </p15:guide>
        <p15:guide id="53" orient="horz" pos="3477" userDrawn="1">
          <p15:clr>
            <a:srgbClr val="F26B43"/>
          </p15:clr>
        </p15:guide>
        <p15:guide id="54" orient="horz" pos="3562" userDrawn="1">
          <p15:clr>
            <a:srgbClr val="F26B43"/>
          </p15:clr>
        </p15:guide>
        <p15:guide id="55" orient="horz" pos="4240" userDrawn="1">
          <p15:clr>
            <a:srgbClr val="F26B43"/>
          </p15:clr>
        </p15:guide>
        <p15:guide id="56" orient="horz" pos="3886" userDrawn="1">
          <p15:clr>
            <a:srgbClr val="F26B43"/>
          </p15:clr>
        </p15:guide>
        <p15:guide id="59" pos="7619"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invGray">
      <p:bgPr>
        <a:solidFill>
          <a:schemeClr val="tx2"/>
        </a:soli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F175544-8AC5-46E7-95F8-B79A5C5190E1}"/>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2024 ServiceNow, Inc. All Rights Reserved. Confidential.</a:t>
            </a:r>
          </a:p>
        </p:txBody>
      </p:sp>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1195883"/>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661395"/>
            <a:ext cx="11188712" cy="418528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pic>
        <p:nvPicPr>
          <p:cNvPr id="16" name="Picture 15">
            <a:extLst>
              <a:ext uri="{FF2B5EF4-FFF2-40B4-BE49-F238E27FC236}">
                <a16:creationId xmlns:a16="http://schemas.microsoft.com/office/drawing/2014/main" id="{44E75EA1-017C-44DD-90AE-7A57F7A9A66C}"/>
              </a:ext>
            </a:extLst>
          </p:cNvPr>
          <p:cNvPicPr>
            <a:picLocks noChangeAspect="1"/>
          </p:cNvPicPr>
          <p:nvPr userDrawn="1"/>
        </p:nvPicPr>
        <p:blipFill>
          <a:blip r:embed="rId50" cstate="screen">
            <a:extLst>
              <a:ext uri="{28A0092B-C50C-407E-A947-70E740481C1C}">
                <a14:useLocalDpi xmlns:a14="http://schemas.microsoft.com/office/drawing/2010/main"/>
              </a:ext>
            </a:extLst>
          </a:blip>
          <a:srcRect/>
          <a:stretch/>
        </p:blipFill>
        <p:spPr bwMode="invGray">
          <a:xfrm>
            <a:off x="478373" y="6354439"/>
            <a:ext cx="980589" cy="28216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Tree>
    <p:extLst>
      <p:ext uri="{BB962C8B-B14F-4D97-AF65-F5344CB8AC3E}">
        <p14:creationId xmlns:p14="http://schemas.microsoft.com/office/powerpoint/2010/main" val="2721233572"/>
      </p:ext>
    </p:extLst>
  </p:cSld>
  <p:clrMap bg1="lt1" tx1="dk1" bg2="lt2" tx2="dk2" accent1="accent1" accent2="accent2" accent3="accent3" accent4="accent4" accent5="accent5" accent6="accent6" hlink="hlink" folHlink="folHlink"/>
  <p:sldLayoutIdLst>
    <p:sldLayoutId id="2147484779" r:id="rId1"/>
    <p:sldLayoutId id="2147484780" r:id="rId2"/>
    <p:sldLayoutId id="2147484781" r:id="rId3"/>
    <p:sldLayoutId id="2147484782" r:id="rId4"/>
    <p:sldLayoutId id="2147484783" r:id="rId5"/>
    <p:sldLayoutId id="2147484784" r:id="rId6"/>
    <p:sldLayoutId id="2147484785" r:id="rId7"/>
    <p:sldLayoutId id="2147484786" r:id="rId8"/>
    <p:sldLayoutId id="2147484787" r:id="rId9"/>
    <p:sldLayoutId id="2147484788" r:id="rId10"/>
    <p:sldLayoutId id="2147484789" r:id="rId11"/>
    <p:sldLayoutId id="2147484790" r:id="rId12"/>
    <p:sldLayoutId id="2147484791" r:id="rId13"/>
    <p:sldLayoutId id="2147484792" r:id="rId14"/>
    <p:sldLayoutId id="2147484793" r:id="rId15"/>
    <p:sldLayoutId id="2147484794" r:id="rId16"/>
    <p:sldLayoutId id="2147484795" r:id="rId17"/>
    <p:sldLayoutId id="2147484796" r:id="rId18"/>
    <p:sldLayoutId id="2147484797" r:id="rId19"/>
    <p:sldLayoutId id="2147484798" r:id="rId20"/>
    <p:sldLayoutId id="2147484799" r:id="rId21"/>
    <p:sldLayoutId id="2147484800" r:id="rId22"/>
    <p:sldLayoutId id="2147484801" r:id="rId23"/>
    <p:sldLayoutId id="2147484802" r:id="rId24"/>
    <p:sldLayoutId id="2147484803" r:id="rId25"/>
    <p:sldLayoutId id="2147484804" r:id="rId26"/>
    <p:sldLayoutId id="2147484805" r:id="rId27"/>
    <p:sldLayoutId id="2147484806" r:id="rId28"/>
    <p:sldLayoutId id="2147484807" r:id="rId29"/>
    <p:sldLayoutId id="2147484808" r:id="rId30"/>
    <p:sldLayoutId id="2147484809" r:id="rId31"/>
    <p:sldLayoutId id="2147484810" r:id="rId32"/>
    <p:sldLayoutId id="2147484811" r:id="rId33"/>
    <p:sldLayoutId id="2147484812" r:id="rId34"/>
    <p:sldLayoutId id="2147484813" r:id="rId35"/>
    <p:sldLayoutId id="2147484814" r:id="rId36"/>
    <p:sldLayoutId id="2147484815" r:id="rId37"/>
    <p:sldLayoutId id="2147484816" r:id="rId38"/>
    <p:sldLayoutId id="2147484817" r:id="rId39"/>
    <p:sldLayoutId id="2147484818" r:id="rId40"/>
    <p:sldLayoutId id="2147484819" r:id="rId41"/>
    <p:sldLayoutId id="2147484820" r:id="rId42"/>
    <p:sldLayoutId id="2147484821" r:id="rId43"/>
    <p:sldLayoutId id="2147484822" r:id="rId44"/>
    <p:sldLayoutId id="2147484823" r:id="rId45"/>
    <p:sldLayoutId id="2147484824" r:id="rId46"/>
    <p:sldLayoutId id="2147484825" r:id="rId47"/>
  </p:sldLayoutIdLst>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bg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9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600">
          <p15:clr>
            <a:srgbClr val="F26B43"/>
          </p15:clr>
        </p15:guide>
        <p15:guide id="42" orient="horz" pos="1018">
          <p15:clr>
            <a:srgbClr val="F26B43"/>
          </p15:clr>
        </p15:guide>
        <p15:guide id="43" orient="horz" pos="1515">
          <p15:clr>
            <a:srgbClr val="F26B43"/>
          </p15:clr>
        </p15:guide>
        <p15:guide id="44" orient="horz" pos="1106">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F175544-8AC5-46E7-95F8-B79A5C5190E1}"/>
              </a:ext>
            </a:extLst>
          </p:cNvPr>
          <p:cNvSpPr txBox="1">
            <a:spLocks/>
          </p:cNvSpPr>
          <p:nvPr userDrawn="1"/>
        </p:nvSpPr>
        <p:spPr>
          <a:xfrm>
            <a:off x="7938391" y="6408532"/>
            <a:ext cx="3091610" cy="214746"/>
          </a:xfrm>
          <a:prstGeom prst="rect">
            <a:avLst/>
          </a:prstGeom>
        </p:spPr>
        <p:txBody>
          <a:bodyPr vert="horz" lIns="91416" tIns="45708" rIns="91416" bIns="45708"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2024 ServiceNow, Inc. All Rights Reserved. Confidential.</a:t>
            </a:r>
          </a:p>
        </p:txBody>
      </p:sp>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1"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2" y="311377"/>
            <a:ext cx="11188711" cy="1195883"/>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106426"/>
            <a:ext cx="11188712" cy="418528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54"/>
          <a:stretch>
            <a:fillRect/>
          </a:stretch>
        </p:blipFill>
        <p:spPr>
          <a:xfrm>
            <a:off x="1" y="893"/>
            <a:ext cx="12188825" cy="6856214"/>
          </a:xfrm>
          <a:prstGeom prst="rect">
            <a:avLst/>
          </a:prstGeom>
        </p:spPr>
      </p:pic>
      <p:pic>
        <p:nvPicPr>
          <p:cNvPr id="16" name="Picture 15">
            <a:extLst>
              <a:ext uri="{FF2B5EF4-FFF2-40B4-BE49-F238E27FC236}">
                <a16:creationId xmlns:a16="http://schemas.microsoft.com/office/drawing/2014/main" id="{44E75EA1-017C-44DD-90AE-7A57F7A9A66C}"/>
              </a:ext>
            </a:extLst>
          </p:cNvPr>
          <p:cNvPicPr>
            <a:picLocks noChangeAspect="1"/>
          </p:cNvPicPr>
          <p:nvPr userDrawn="1"/>
        </p:nvPicPr>
        <p:blipFill>
          <a:blip r:embed="rId55"/>
          <a:srcRect/>
          <a:stretch/>
        </p:blipFill>
        <p:spPr>
          <a:xfrm>
            <a:off x="478373" y="6354439"/>
            <a:ext cx="980589" cy="28216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err="1"/>
          </a:p>
        </p:txBody>
      </p:sp>
    </p:spTree>
    <p:extLst>
      <p:ext uri="{BB962C8B-B14F-4D97-AF65-F5344CB8AC3E}">
        <p14:creationId xmlns:p14="http://schemas.microsoft.com/office/powerpoint/2010/main" val="3142683309"/>
      </p:ext>
    </p:extLst>
  </p:cSld>
  <p:clrMap bg1="lt1" tx1="dk1" bg2="lt2" tx2="dk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 id="2147484839" r:id="rId12"/>
    <p:sldLayoutId id="2147484840" r:id="rId13"/>
    <p:sldLayoutId id="2147484841" r:id="rId14"/>
    <p:sldLayoutId id="2147484842" r:id="rId15"/>
    <p:sldLayoutId id="2147484843" r:id="rId16"/>
    <p:sldLayoutId id="2147484844" r:id="rId17"/>
    <p:sldLayoutId id="2147484845" r:id="rId18"/>
    <p:sldLayoutId id="2147484846" r:id="rId19"/>
    <p:sldLayoutId id="2147484847" r:id="rId20"/>
    <p:sldLayoutId id="2147484848" r:id="rId21"/>
    <p:sldLayoutId id="2147484849" r:id="rId22"/>
    <p:sldLayoutId id="2147484850" r:id="rId23"/>
    <p:sldLayoutId id="2147484851" r:id="rId24"/>
    <p:sldLayoutId id="2147484852" r:id="rId25"/>
    <p:sldLayoutId id="2147484853" r:id="rId26"/>
    <p:sldLayoutId id="2147484854" r:id="rId27"/>
    <p:sldLayoutId id="2147484855" r:id="rId28"/>
    <p:sldLayoutId id="2147484856" r:id="rId29"/>
    <p:sldLayoutId id="2147484857" r:id="rId30"/>
    <p:sldLayoutId id="2147484858" r:id="rId31"/>
    <p:sldLayoutId id="2147484859" r:id="rId32"/>
    <p:sldLayoutId id="2147484860" r:id="rId33"/>
    <p:sldLayoutId id="2147484861" r:id="rId34"/>
    <p:sldLayoutId id="2147484862" r:id="rId35"/>
    <p:sldLayoutId id="2147484863" r:id="rId36"/>
    <p:sldLayoutId id="2147484864" r:id="rId37"/>
    <p:sldLayoutId id="2147484865" r:id="rId38"/>
    <p:sldLayoutId id="2147484866" r:id="rId39"/>
    <p:sldLayoutId id="2147484867" r:id="rId40"/>
    <p:sldLayoutId id="2147484868" r:id="rId41"/>
    <p:sldLayoutId id="2147484869" r:id="rId42"/>
    <p:sldLayoutId id="2147484870" r:id="rId43"/>
    <p:sldLayoutId id="2147484871" r:id="rId44"/>
    <p:sldLayoutId id="2147484872" r:id="rId45"/>
    <p:sldLayoutId id="2147484873" r:id="rId46"/>
    <p:sldLayoutId id="2147484874" r:id="rId47"/>
    <p:sldLayoutId id="2147484875" r:id="rId48"/>
    <p:sldLayoutId id="2147484876" r:id="rId49"/>
    <p:sldLayoutId id="2147484877" r:id="rId50"/>
    <p:sldLayoutId id="2147484878" r:id="rId51"/>
    <p:sldLayoutId id="2147484879" r:id="rId52"/>
  </p:sldLayoutIdLst>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hf sldNum="0" hdr="0" ftr="0" dt="0"/>
  <p:txStyles>
    <p:titleStyle>
      <a:lvl1pPr algn="l" defTabSz="914126" rtl="0" eaLnBrk="1" latinLnBrk="0" hangingPunct="1">
        <a:lnSpc>
          <a:spcPct val="100000"/>
        </a:lnSpc>
        <a:spcBef>
          <a:spcPct val="0"/>
        </a:spcBef>
        <a:buNone/>
        <a:defRPr sz="3199" b="1" kern="1200">
          <a:solidFill>
            <a:schemeClr val="bg1"/>
          </a:solidFill>
          <a:latin typeface="+mj-lt"/>
          <a:ea typeface="+mj-ea"/>
          <a:cs typeface="+mj-cs"/>
        </a:defRPr>
      </a:lvl1pPr>
    </p:titleStyle>
    <p:bodyStyle>
      <a:lvl1pPr marL="228531" indent="-228531" algn="l" defTabSz="914126" rtl="0" eaLnBrk="1" latinLnBrk="0" hangingPunct="1">
        <a:lnSpc>
          <a:spcPct val="100000"/>
        </a:lnSpc>
        <a:spcBef>
          <a:spcPts val="400"/>
        </a:spcBef>
        <a:spcAft>
          <a:spcPts val="600"/>
        </a:spcAft>
        <a:buFont typeface="Arial" panose="020B0604020202020204" pitchFamily="34" charset="0"/>
        <a:buChar char="•"/>
        <a:defRPr sz="1799" b="0" kern="1200">
          <a:solidFill>
            <a:schemeClr val="bg1"/>
          </a:solidFill>
          <a:latin typeface="+mn-lt"/>
          <a:ea typeface="+mn-ea"/>
          <a:cs typeface="+mn-cs"/>
        </a:defRPr>
      </a:lvl1pPr>
      <a:lvl2pPr marL="517370" indent="-233293" algn="l" defTabSz="914126" rtl="0" eaLnBrk="1" latinLnBrk="0" hangingPunct="1">
        <a:lnSpc>
          <a:spcPct val="100000"/>
        </a:lnSpc>
        <a:spcBef>
          <a:spcPts val="400"/>
        </a:spcBef>
        <a:spcAft>
          <a:spcPts val="600"/>
        </a:spcAft>
        <a:buFont typeface="Century Gothic" panose="020B0502020202020204" pitchFamily="34" charset="0"/>
        <a:buChar char="–"/>
        <a:defRPr sz="1799" kern="1200">
          <a:solidFill>
            <a:schemeClr val="bg1"/>
          </a:solidFill>
          <a:latin typeface="+mn-lt"/>
          <a:ea typeface="+mn-ea"/>
          <a:cs typeface="+mn-cs"/>
        </a:defRPr>
      </a:lvl2pPr>
      <a:lvl3pPr marL="799860" indent="-226945" algn="l" defTabSz="914126" rtl="0" eaLnBrk="1" latinLnBrk="0" hangingPunct="1">
        <a:lnSpc>
          <a:spcPct val="100000"/>
        </a:lnSpc>
        <a:spcBef>
          <a:spcPts val="400"/>
        </a:spcBef>
        <a:spcAft>
          <a:spcPts val="600"/>
        </a:spcAft>
        <a:buFont typeface="Century Gothic" panose="020B0502020202020204" pitchFamily="34" charset="0"/>
        <a:buChar char="–"/>
        <a:defRPr sz="1799" kern="1200">
          <a:solidFill>
            <a:schemeClr val="bg1"/>
          </a:solidFill>
          <a:latin typeface="+mn-lt"/>
          <a:ea typeface="+mn-ea"/>
          <a:cs typeface="+mn-cs"/>
        </a:defRPr>
      </a:lvl3pPr>
      <a:lvl4pPr marL="1083938" indent="-226945" algn="l" defTabSz="914126" rtl="0" eaLnBrk="1" latinLnBrk="0" hangingPunct="1">
        <a:lnSpc>
          <a:spcPct val="100000"/>
        </a:lnSpc>
        <a:spcBef>
          <a:spcPts val="400"/>
        </a:spcBef>
        <a:spcAft>
          <a:spcPts val="600"/>
        </a:spcAft>
        <a:buFont typeface="Century Gothic" panose="020B0502020202020204" pitchFamily="34" charset="0"/>
        <a:buChar char="–"/>
        <a:defRPr sz="1799" kern="1200">
          <a:solidFill>
            <a:schemeClr val="bg1"/>
          </a:solidFill>
          <a:latin typeface="+mn-lt"/>
          <a:ea typeface="+mn-ea"/>
          <a:cs typeface="+mn-cs"/>
        </a:defRPr>
      </a:lvl4pPr>
      <a:lvl5pPr marL="1374363" indent="-233293" algn="l" defTabSz="914126" rtl="0" eaLnBrk="1" latinLnBrk="0" hangingPunct="1">
        <a:lnSpc>
          <a:spcPct val="100000"/>
        </a:lnSpc>
        <a:spcBef>
          <a:spcPts val="400"/>
        </a:spcBef>
        <a:spcAft>
          <a:spcPts val="600"/>
        </a:spcAft>
        <a:buFont typeface="Century Gothic" panose="020B0502020202020204" pitchFamily="34" charset="0"/>
        <a:buChar char="–"/>
        <a:defRPr sz="17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7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600">
          <p15:clr>
            <a:srgbClr val="F26B43"/>
          </p15:clr>
        </p15:guide>
        <p15:guide id="42" orient="horz" pos="1018">
          <p15:clr>
            <a:srgbClr val="F26B43"/>
          </p15:clr>
        </p15:guide>
        <p15:guide id="43" orient="horz" pos="1515">
          <p15:clr>
            <a:srgbClr val="F26B43"/>
          </p15:clr>
        </p15:guide>
        <p15:guide id="44" orient="horz" pos="1106">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invGray">
      <p:bgPr>
        <a:solidFill>
          <a:schemeClr val="tx2"/>
        </a:soli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F175544-8AC5-46E7-95F8-B79A5C5190E1}"/>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2023 ServiceNow, Inc. All Rights Reserved. Confidential.</a:t>
            </a:r>
          </a:p>
        </p:txBody>
      </p:sp>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1195883"/>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661395"/>
            <a:ext cx="11188712" cy="418528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pic>
        <p:nvPicPr>
          <p:cNvPr id="16" name="Picture 15">
            <a:extLst>
              <a:ext uri="{FF2B5EF4-FFF2-40B4-BE49-F238E27FC236}">
                <a16:creationId xmlns:a16="http://schemas.microsoft.com/office/drawing/2014/main" id="{44E75EA1-017C-44DD-90AE-7A57F7A9A66C}"/>
              </a:ext>
            </a:extLst>
          </p:cNvPr>
          <p:cNvPicPr>
            <a:picLocks noChangeAspect="1"/>
          </p:cNvPicPr>
          <p:nvPr userDrawn="1"/>
        </p:nvPicPr>
        <p:blipFill>
          <a:blip r:embed="rId55" cstate="screen">
            <a:extLst>
              <a:ext uri="{28A0092B-C50C-407E-A947-70E740481C1C}">
                <a14:useLocalDpi xmlns:a14="http://schemas.microsoft.com/office/drawing/2010/main"/>
              </a:ext>
            </a:extLst>
          </a:blip>
          <a:srcRect/>
          <a:stretch/>
        </p:blipFill>
        <p:spPr bwMode="invGray">
          <a:xfrm>
            <a:off x="478373" y="6354439"/>
            <a:ext cx="980589" cy="28216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err="1"/>
          </a:p>
        </p:txBody>
      </p:sp>
    </p:spTree>
    <p:extLst>
      <p:ext uri="{BB962C8B-B14F-4D97-AF65-F5344CB8AC3E}">
        <p14:creationId xmlns:p14="http://schemas.microsoft.com/office/powerpoint/2010/main" val="2142665938"/>
      </p:ext>
    </p:extLst>
  </p:cSld>
  <p:clrMap bg1="lt1" tx1="dk1" bg2="lt2" tx2="dk2" accent1="accent1" accent2="accent2" accent3="accent3" accent4="accent4" accent5="accent5" accent6="accent6" hlink="hlink" folHlink="folHlink"/>
  <p:sldLayoutIdLst>
    <p:sldLayoutId id="2147484881" r:id="rId1"/>
    <p:sldLayoutId id="2147484882" r:id="rId2"/>
    <p:sldLayoutId id="2147484883" r:id="rId3"/>
    <p:sldLayoutId id="2147484884" r:id="rId4"/>
    <p:sldLayoutId id="2147484885" r:id="rId5"/>
    <p:sldLayoutId id="2147484886" r:id="rId6"/>
    <p:sldLayoutId id="2147484887" r:id="rId7"/>
    <p:sldLayoutId id="2147484888" r:id="rId8"/>
    <p:sldLayoutId id="2147484889" r:id="rId9"/>
    <p:sldLayoutId id="2147484890" r:id="rId10"/>
    <p:sldLayoutId id="2147484891" r:id="rId11"/>
    <p:sldLayoutId id="2147484892" r:id="rId12"/>
    <p:sldLayoutId id="2147484893" r:id="rId13"/>
    <p:sldLayoutId id="2147484894" r:id="rId14"/>
    <p:sldLayoutId id="2147484895" r:id="rId15"/>
    <p:sldLayoutId id="2147484896" r:id="rId16"/>
    <p:sldLayoutId id="2147484897" r:id="rId17"/>
    <p:sldLayoutId id="2147484898" r:id="rId18"/>
    <p:sldLayoutId id="2147484899" r:id="rId19"/>
    <p:sldLayoutId id="2147484900" r:id="rId20"/>
    <p:sldLayoutId id="2147484901" r:id="rId21"/>
    <p:sldLayoutId id="2147484902" r:id="rId22"/>
    <p:sldLayoutId id="2147484903" r:id="rId23"/>
    <p:sldLayoutId id="2147484904" r:id="rId24"/>
    <p:sldLayoutId id="2147484905" r:id="rId25"/>
    <p:sldLayoutId id="2147484906" r:id="rId26"/>
    <p:sldLayoutId id="2147484907" r:id="rId27"/>
    <p:sldLayoutId id="2147484908" r:id="rId28"/>
    <p:sldLayoutId id="2147484909" r:id="rId29"/>
    <p:sldLayoutId id="2147484910" r:id="rId30"/>
    <p:sldLayoutId id="2147484911" r:id="rId31"/>
    <p:sldLayoutId id="2147484912" r:id="rId32"/>
    <p:sldLayoutId id="2147484913" r:id="rId33"/>
    <p:sldLayoutId id="2147484914" r:id="rId34"/>
    <p:sldLayoutId id="2147484915" r:id="rId35"/>
    <p:sldLayoutId id="2147484916" r:id="rId36"/>
    <p:sldLayoutId id="2147484917" r:id="rId37"/>
    <p:sldLayoutId id="2147484918" r:id="rId38"/>
    <p:sldLayoutId id="2147484919" r:id="rId39"/>
    <p:sldLayoutId id="2147484920" r:id="rId40"/>
    <p:sldLayoutId id="2147484921" r:id="rId41"/>
    <p:sldLayoutId id="2147484922" r:id="rId42"/>
    <p:sldLayoutId id="2147484923" r:id="rId43"/>
    <p:sldLayoutId id="2147484924" r:id="rId44"/>
    <p:sldLayoutId id="2147484925" r:id="rId45"/>
    <p:sldLayoutId id="2147484926" r:id="rId46"/>
    <p:sldLayoutId id="2147484927" r:id="rId47"/>
    <p:sldLayoutId id="2147484928" r:id="rId48"/>
    <p:sldLayoutId id="2147484929" r:id="rId49"/>
    <p:sldLayoutId id="2147484930" r:id="rId50"/>
    <p:sldLayoutId id="2147484931" r:id="rId51"/>
    <p:sldLayoutId id="2147484932" r:id="rId52"/>
  </p:sldLayoutIdLst>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bg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9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600">
          <p15:clr>
            <a:srgbClr val="F26B43"/>
          </p15:clr>
        </p15:guide>
        <p15:guide id="42" orient="horz" pos="1018">
          <p15:clr>
            <a:srgbClr val="F26B43"/>
          </p15:clr>
        </p15:guide>
        <p15:guide id="43" orient="horz" pos="1515">
          <p15:clr>
            <a:srgbClr val="F26B43"/>
          </p15:clr>
        </p15:guide>
        <p15:guide id="44" orient="horz" pos="1106">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8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8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81.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8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52.png"/><Relationship Id="rId9" Type="http://schemas.openxmlformats.org/officeDocument/2006/relationships/image" Target="../media/image58.gif"/></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58.gif"/></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58.gif"/></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image" Target="../media/image61.png"/><Relationship Id="rId4" Type="http://schemas.openxmlformats.org/officeDocument/2006/relationships/image" Target="../media/image52.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62.jpe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62.jpe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54.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60.xml"/><Relationship Id="rId5" Type="http://schemas.openxmlformats.org/officeDocument/2006/relationships/image" Target="../media/image35.png"/><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81.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18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0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78.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55.xml"/><Relationship Id="rId6" Type="http://schemas.openxmlformats.org/officeDocument/2006/relationships/image" Target="../media/image77.png"/><Relationship Id="rId5" Type="http://schemas.openxmlformats.org/officeDocument/2006/relationships/slide" Target="slide40.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12" Type="http://schemas.openxmlformats.org/officeDocument/2006/relationships/image" Target="../media/image49.tiff"/><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F8DBDEB-85E7-0561-4D2A-A93C71447F2E}"/>
              </a:ext>
            </a:extLst>
          </p:cNvPr>
          <p:cNvPicPr>
            <a:picLocks noChangeAspect="1"/>
          </p:cNvPicPr>
          <p:nvPr/>
        </p:nvPicPr>
        <p:blipFill>
          <a:blip r:embed="rId3"/>
          <a:stretch>
            <a:fillRect/>
          </a:stretch>
        </p:blipFill>
        <p:spPr>
          <a:xfrm>
            <a:off x="7712075" y="0"/>
            <a:ext cx="4476750" cy="6858000"/>
          </a:xfrm>
          <a:prstGeom prst="rect">
            <a:avLst/>
          </a:prstGeom>
        </p:spPr>
      </p:pic>
      <p:sp>
        <p:nvSpPr>
          <p:cNvPr id="2" name="Title 1">
            <a:extLst>
              <a:ext uri="{FF2B5EF4-FFF2-40B4-BE49-F238E27FC236}">
                <a16:creationId xmlns:a16="http://schemas.microsoft.com/office/drawing/2014/main" id="{A2D61988-25AA-B978-48A2-6F4B23F12122}"/>
              </a:ext>
            </a:extLst>
          </p:cNvPr>
          <p:cNvSpPr>
            <a:spLocks noGrp="1"/>
          </p:cNvSpPr>
          <p:nvPr>
            <p:ph type="title"/>
          </p:nvPr>
        </p:nvSpPr>
        <p:spPr>
          <a:xfrm>
            <a:off x="446501" y="2872281"/>
            <a:ext cx="7102967" cy="1325535"/>
          </a:xfrm>
        </p:spPr>
        <p:txBody>
          <a:bodyPr/>
          <a:lstStyle/>
          <a:p>
            <a:r>
              <a:rPr lang="en-US" dirty="0"/>
              <a:t>Transforming Government Forms</a:t>
            </a:r>
          </a:p>
        </p:txBody>
      </p:sp>
      <p:sp>
        <p:nvSpPr>
          <p:cNvPr id="7" name="Text Placeholder 6">
            <a:extLst>
              <a:ext uri="{FF2B5EF4-FFF2-40B4-BE49-F238E27FC236}">
                <a16:creationId xmlns:a16="http://schemas.microsoft.com/office/drawing/2014/main" id="{64034F7F-9995-2577-EDFD-0250C130CC61}"/>
              </a:ext>
            </a:extLst>
          </p:cNvPr>
          <p:cNvSpPr>
            <a:spLocks noGrp="1"/>
          </p:cNvSpPr>
          <p:nvPr>
            <p:ph type="body" sz="quarter" idx="10"/>
          </p:nvPr>
        </p:nvSpPr>
        <p:spPr/>
        <p:txBody>
          <a:bodyPr/>
          <a:lstStyle/>
          <a:p>
            <a:r>
              <a:rPr lang="en-US" i="1"/>
              <a:t>Fueling Federal Innovation </a:t>
            </a:r>
            <a:br>
              <a:rPr lang="en-US" i="1"/>
            </a:br>
            <a:r>
              <a:rPr lang="en-US" i="1"/>
              <a:t>with ServiceNow Creator Workflows</a:t>
            </a:r>
          </a:p>
        </p:txBody>
      </p:sp>
      <p:sp>
        <p:nvSpPr>
          <p:cNvPr id="15" name="Text Placeholder 2">
            <a:extLst>
              <a:ext uri="{FF2B5EF4-FFF2-40B4-BE49-F238E27FC236}">
                <a16:creationId xmlns:a16="http://schemas.microsoft.com/office/drawing/2014/main" id="{E1C6DA60-AEFD-F659-8C9C-49F9DC4C1729}"/>
              </a:ext>
            </a:extLst>
          </p:cNvPr>
          <p:cNvSpPr txBox="1">
            <a:spLocks/>
          </p:cNvSpPr>
          <p:nvPr/>
        </p:nvSpPr>
        <p:spPr>
          <a:xfrm>
            <a:off x="445027" y="6077917"/>
            <a:ext cx="9923631" cy="28098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400"/>
              </a:spcBef>
              <a:spcAft>
                <a:spcPts val="600"/>
              </a:spcAft>
              <a:buFontTx/>
              <a:buNone/>
              <a:defRPr sz="1200" b="0" kern="1200">
                <a:solidFill>
                  <a:schemeClr val="bg1"/>
                </a:solidFill>
                <a:latin typeface="+mn-lt"/>
                <a:ea typeface="+mn-ea"/>
                <a:cs typeface="+mn-cs"/>
              </a:defRPr>
            </a:lvl1pPr>
            <a:lvl2pPr marL="457200" indent="0" algn="l" defTabSz="914400" rtl="0" eaLnBrk="1" latinLnBrk="0" hangingPunct="1">
              <a:lnSpc>
                <a:spcPct val="100000"/>
              </a:lnSpc>
              <a:spcBef>
                <a:spcPts val="400"/>
              </a:spcBef>
              <a:spcAft>
                <a:spcPts val="600"/>
              </a:spcAft>
              <a:buFontTx/>
              <a:buNone/>
              <a:defRPr sz="1200" kern="1200">
                <a:solidFill>
                  <a:schemeClr val="bg1"/>
                </a:solidFill>
                <a:latin typeface="+mn-lt"/>
                <a:ea typeface="+mn-ea"/>
                <a:cs typeface="+mn-cs"/>
              </a:defRPr>
            </a:lvl2pPr>
            <a:lvl3pPr marL="914400" indent="0" algn="l" defTabSz="914400" rtl="0" eaLnBrk="1" latinLnBrk="0" hangingPunct="1">
              <a:lnSpc>
                <a:spcPct val="100000"/>
              </a:lnSpc>
              <a:spcBef>
                <a:spcPts val="400"/>
              </a:spcBef>
              <a:spcAft>
                <a:spcPts val="600"/>
              </a:spcAft>
              <a:buFontTx/>
              <a:buNone/>
              <a:defRPr sz="1200" kern="1200">
                <a:solidFill>
                  <a:schemeClr val="bg1"/>
                </a:solidFill>
                <a:latin typeface="+mn-lt"/>
                <a:ea typeface="+mn-ea"/>
                <a:cs typeface="+mn-cs"/>
              </a:defRPr>
            </a:lvl3pPr>
            <a:lvl4pPr marL="1371600" indent="0" algn="l" defTabSz="914400" rtl="0" eaLnBrk="1" latinLnBrk="0" hangingPunct="1">
              <a:lnSpc>
                <a:spcPct val="100000"/>
              </a:lnSpc>
              <a:spcBef>
                <a:spcPts val="400"/>
              </a:spcBef>
              <a:spcAft>
                <a:spcPts val="600"/>
              </a:spcAft>
              <a:buFontTx/>
              <a:buNone/>
              <a:defRPr sz="1200" kern="1200">
                <a:solidFill>
                  <a:schemeClr val="bg1"/>
                </a:solidFill>
                <a:latin typeface="+mn-lt"/>
                <a:ea typeface="+mn-ea"/>
                <a:cs typeface="+mn-cs"/>
              </a:defRPr>
            </a:lvl4pPr>
            <a:lvl5pPr marL="1828800" indent="0" algn="l" defTabSz="914400" rtl="0" eaLnBrk="1" latinLnBrk="0" hangingPunct="1">
              <a:lnSpc>
                <a:spcPct val="100000"/>
              </a:lnSpc>
              <a:spcBef>
                <a:spcPts val="400"/>
              </a:spcBef>
              <a:spcAft>
                <a:spcPts val="600"/>
              </a:spcAft>
              <a:buFontTx/>
              <a:buNone/>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March 7</a:t>
            </a:r>
            <a:r>
              <a:rPr lang="en-US" baseline="30000"/>
              <a:t>th</a:t>
            </a:r>
            <a:r>
              <a:rPr lang="en-US"/>
              <a:t> , 2024</a:t>
            </a:r>
          </a:p>
        </p:txBody>
      </p:sp>
      <p:sp>
        <p:nvSpPr>
          <p:cNvPr id="16" name="Text Placeholder 3">
            <a:extLst>
              <a:ext uri="{FF2B5EF4-FFF2-40B4-BE49-F238E27FC236}">
                <a16:creationId xmlns:a16="http://schemas.microsoft.com/office/drawing/2014/main" id="{775E35C4-0CB5-222E-81FD-93032B7EC793}"/>
              </a:ext>
            </a:extLst>
          </p:cNvPr>
          <p:cNvSpPr>
            <a:spLocks noGrp="1"/>
          </p:cNvSpPr>
          <p:nvPr>
            <p:ph type="body" sz="quarter" idx="11"/>
          </p:nvPr>
        </p:nvSpPr>
        <p:spPr>
          <a:xfrm>
            <a:off x="452966" y="5729747"/>
            <a:ext cx="9911866" cy="431800"/>
          </a:xfrm>
        </p:spPr>
        <p:txBody>
          <a:bodyPr/>
          <a:lstStyle/>
          <a:p>
            <a:r>
              <a:rPr lang="en-US"/>
              <a:t>Creator Workflows Federal</a:t>
            </a:r>
          </a:p>
        </p:txBody>
      </p:sp>
    </p:spTree>
    <p:extLst>
      <p:ext uri="{BB962C8B-B14F-4D97-AF65-F5344CB8AC3E}">
        <p14:creationId xmlns:p14="http://schemas.microsoft.com/office/powerpoint/2010/main" val="85890593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1" name="Group 17 - Manually request Purchase in ServiceNow">
            <a:extLst>
              <a:ext uri="{FF2B5EF4-FFF2-40B4-BE49-F238E27FC236}">
                <a16:creationId xmlns:a16="http://schemas.microsoft.com/office/drawing/2014/main" id="{8E778EF4-FD23-3717-FD42-06C5FE8C097F}"/>
              </a:ext>
            </a:extLst>
          </p:cNvPr>
          <p:cNvGrpSpPr/>
          <p:nvPr/>
        </p:nvGrpSpPr>
        <p:grpSpPr>
          <a:xfrm>
            <a:off x="4882744" y="5542186"/>
            <a:ext cx="2150106" cy="611888"/>
            <a:chOff x="4882744" y="5542186"/>
            <a:chExt cx="2150106" cy="611888"/>
          </a:xfrm>
        </p:grpSpPr>
        <p:cxnSp>
          <p:nvCxnSpPr>
            <p:cNvPr id="42" name="Straight Arrow Connector 41">
              <a:extLst>
                <a:ext uri="{FF2B5EF4-FFF2-40B4-BE49-F238E27FC236}">
                  <a16:creationId xmlns:a16="http://schemas.microsoft.com/office/drawing/2014/main" id="{AA049D89-2796-5570-B38F-D44203A2934A}"/>
                </a:ext>
              </a:extLst>
            </p:cNvPr>
            <p:cNvCxnSpPr>
              <a:cxnSpLocks/>
              <a:stCxn id="58" idx="1"/>
              <a:endCxn id="2" idx="3"/>
            </p:cNvCxnSpPr>
            <p:nvPr/>
          </p:nvCxnSpPr>
          <p:spPr>
            <a:xfrm flipH="1" flipV="1">
              <a:off x="6286378" y="5848130"/>
              <a:ext cx="746472" cy="548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con angoli arrotondati 119">
              <a:extLst>
                <a:ext uri="{FF2B5EF4-FFF2-40B4-BE49-F238E27FC236}">
                  <a16:creationId xmlns:a16="http://schemas.microsoft.com/office/drawing/2014/main" id="{0EF467D6-A42C-CB39-254A-28B7C3AD7C86}"/>
                </a:ext>
              </a:extLst>
            </p:cNvPr>
            <p:cNvSpPr/>
            <p:nvPr/>
          </p:nvSpPr>
          <p:spPr>
            <a:xfrm>
              <a:off x="4882744" y="554218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grpSp>
      <p:grpSp>
        <p:nvGrpSpPr>
          <p:cNvPr id="60" name="Group 16 - Email approval notice to employee">
            <a:extLst>
              <a:ext uri="{FF2B5EF4-FFF2-40B4-BE49-F238E27FC236}">
                <a16:creationId xmlns:a16="http://schemas.microsoft.com/office/drawing/2014/main" id="{67F22F49-6E14-1B57-73E2-722B0FBBB38D}"/>
              </a:ext>
            </a:extLst>
          </p:cNvPr>
          <p:cNvGrpSpPr/>
          <p:nvPr/>
        </p:nvGrpSpPr>
        <p:grpSpPr>
          <a:xfrm>
            <a:off x="7032850" y="5547668"/>
            <a:ext cx="2117142" cy="611888"/>
            <a:chOff x="7032850" y="5547668"/>
            <a:chExt cx="2117142" cy="611888"/>
          </a:xfrm>
        </p:grpSpPr>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lvl="0" algn="ctr" defTabSz="456903">
                <a:defRPr/>
              </a:pPr>
              <a:r>
                <a:rPr lang="en-US" sz="1100">
                  <a:solidFill>
                    <a:srgbClr val="FFFFFF"/>
                  </a:solidFill>
                  <a:latin typeface="Gilroy-Regular" pitchFamily="2" charset="77"/>
                </a:rPr>
                <a:t>Email approval notice to employee</a:t>
              </a:r>
            </a:p>
          </p:txBody>
        </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15 - Validates &amp; approves">
            <a:extLst>
              <a:ext uri="{FF2B5EF4-FFF2-40B4-BE49-F238E27FC236}">
                <a16:creationId xmlns:a16="http://schemas.microsoft.com/office/drawing/2014/main" id="{1DE91F76-0C3C-8E58-3573-FB2416FD4305}"/>
              </a:ext>
            </a:extLst>
          </p:cNvPr>
          <p:cNvGrpSpPr/>
          <p:nvPr/>
        </p:nvGrpSpPr>
        <p:grpSpPr>
          <a:xfrm>
            <a:off x="9158785" y="4810666"/>
            <a:ext cx="1403634" cy="1355477"/>
            <a:chOff x="9158785" y="4810666"/>
            <a:chExt cx="1403634" cy="1355477"/>
          </a:xfrm>
        </p:grpSpPr>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14 - Authorizing Official">
            <a:extLst>
              <a:ext uri="{FF2B5EF4-FFF2-40B4-BE49-F238E27FC236}">
                <a16:creationId xmlns:a16="http://schemas.microsoft.com/office/drawing/2014/main" id="{D6D438EF-AFE3-0A7F-85CF-EA4E248D1863}"/>
              </a:ext>
            </a:extLst>
          </p:cNvPr>
          <p:cNvGrpSpPr/>
          <p:nvPr/>
        </p:nvGrpSpPr>
        <p:grpSpPr>
          <a:xfrm>
            <a:off x="8427265" y="4133495"/>
            <a:ext cx="3439423" cy="938719"/>
            <a:chOff x="8427265" y="4133495"/>
            <a:chExt cx="3439423" cy="938719"/>
          </a:xfrm>
        </p:grpSpPr>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3"/>
              <a:srcRect/>
              <a:stretch/>
            </p:blipFill>
            <p:spPr>
              <a:xfrm>
                <a:off x="9373010" y="5533004"/>
                <a:ext cx="548640" cy="547818"/>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B7F53C0-FD3A-6AF7-1CBD-2D99F441E2F5}"/>
                </a:ext>
              </a:extLst>
            </p:cNvPr>
            <p:cNvSpPr txBox="1"/>
            <p:nvPr/>
          </p:nvSpPr>
          <p:spPr>
            <a:xfrm>
              <a:off x="10733765" y="4133495"/>
              <a:ext cx="1132923" cy="938719"/>
            </a:xfrm>
            <a:prstGeom prst="rect">
              <a:avLst/>
            </a:prstGeom>
            <a:noFill/>
          </p:spPr>
          <p:txBody>
            <a:bodyPr wrap="square" rtlCol="0">
              <a:spAutoFit/>
            </a:bodyPr>
            <a:lstStyle/>
            <a:p>
              <a:pPr algn="l"/>
              <a:r>
                <a:rPr lang="en-US" sz="1100">
                  <a:solidFill>
                    <a:schemeClr val="bg1"/>
                  </a:solidFill>
                </a:rPr>
                <a:t>Supervisor puts the name of the authorizing official?</a:t>
              </a:r>
            </a:p>
          </p:txBody>
        </p:sp>
      </p:grpSp>
      <p:grpSp>
        <p:nvGrpSpPr>
          <p:cNvPr id="56" name="Group 13 - Email the Form to Authorizing Official">
            <a:extLst>
              <a:ext uri="{FF2B5EF4-FFF2-40B4-BE49-F238E27FC236}">
                <a16:creationId xmlns:a16="http://schemas.microsoft.com/office/drawing/2014/main" id="{B04414AC-465E-0D91-B162-60046C193593}"/>
              </a:ext>
            </a:extLst>
          </p:cNvPr>
          <p:cNvGrpSpPr/>
          <p:nvPr/>
        </p:nvGrpSpPr>
        <p:grpSpPr>
          <a:xfrm>
            <a:off x="6287919" y="4174166"/>
            <a:ext cx="2349722" cy="759035"/>
            <a:chOff x="6287919" y="4174166"/>
            <a:chExt cx="2349722" cy="759035"/>
          </a:xfrm>
        </p:grpSpPr>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46" name="Group 12 - Validates &amp; approves">
            <a:extLst>
              <a:ext uri="{FF2B5EF4-FFF2-40B4-BE49-F238E27FC236}">
                <a16:creationId xmlns:a16="http://schemas.microsoft.com/office/drawing/2014/main" id="{378B774A-4831-6AFB-32FB-17480E7EBF3A}"/>
              </a:ext>
            </a:extLst>
          </p:cNvPr>
          <p:cNvGrpSpPr/>
          <p:nvPr/>
        </p:nvGrpSpPr>
        <p:grpSpPr>
          <a:xfrm>
            <a:off x="4148573" y="4167154"/>
            <a:ext cx="2137250" cy="611888"/>
            <a:chOff x="4148573" y="4167154"/>
            <a:chExt cx="2137250" cy="611888"/>
          </a:xfrm>
        </p:grpSpPr>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grpSp>
      <p:grpSp>
        <p:nvGrpSpPr>
          <p:cNvPr id="44" name="Group 11 - Training Officer">
            <a:extLst>
              <a:ext uri="{FF2B5EF4-FFF2-40B4-BE49-F238E27FC236}">
                <a16:creationId xmlns:a16="http://schemas.microsoft.com/office/drawing/2014/main" id="{F5926523-5B0D-F931-FDD0-74C8531B58D8}"/>
              </a:ext>
            </a:extLst>
          </p:cNvPr>
          <p:cNvGrpSpPr/>
          <p:nvPr/>
        </p:nvGrpSpPr>
        <p:grpSpPr>
          <a:xfrm>
            <a:off x="2009227" y="4167154"/>
            <a:ext cx="2173190" cy="1429511"/>
            <a:chOff x="2009227" y="4167154"/>
            <a:chExt cx="2173190" cy="1429511"/>
          </a:xfrm>
        </p:grpSpPr>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sp>
          <p:nvSpPr>
            <p:cNvPr id="72" name="TextBox 71">
              <a:extLst>
                <a:ext uri="{FF2B5EF4-FFF2-40B4-BE49-F238E27FC236}">
                  <a16:creationId xmlns:a16="http://schemas.microsoft.com/office/drawing/2014/main" id="{8F85F4FF-76CE-85CD-1AB1-BFE513975436}"/>
                </a:ext>
              </a:extLst>
            </p:cNvPr>
            <p:cNvSpPr txBox="1"/>
            <p:nvPr/>
          </p:nvSpPr>
          <p:spPr>
            <a:xfrm>
              <a:off x="2742843" y="4827224"/>
              <a:ext cx="1439574" cy="769441"/>
            </a:xfrm>
            <a:prstGeom prst="rect">
              <a:avLst/>
            </a:prstGeom>
            <a:noFill/>
          </p:spPr>
          <p:txBody>
            <a:bodyPr wrap="square" rtlCol="0">
              <a:spAutoFit/>
            </a:bodyPr>
            <a:lstStyle/>
            <a:p>
              <a:pPr algn="l"/>
              <a:r>
                <a:rPr lang="en-US" sz="1100">
                  <a:solidFill>
                    <a:schemeClr val="bg1"/>
                  </a:solidFill>
                </a:rPr>
                <a:t>Cost &amp; Training info is manually entered in Cornerstone</a:t>
              </a:r>
            </a:p>
          </p:txBody>
        </p:sp>
      </p:grpSp>
      <p:grpSp>
        <p:nvGrpSpPr>
          <p:cNvPr id="41" name="Group 10 - Email the Form to Training Officer">
            <a:extLst>
              <a:ext uri="{FF2B5EF4-FFF2-40B4-BE49-F238E27FC236}">
                <a16:creationId xmlns:a16="http://schemas.microsoft.com/office/drawing/2014/main" id="{19FEE915-0010-B1A9-CD6B-ACD4F16B5E49}"/>
              </a:ext>
            </a:extLst>
          </p:cNvPr>
          <p:cNvGrpSpPr/>
          <p:nvPr/>
        </p:nvGrpSpPr>
        <p:grpSpPr>
          <a:xfrm>
            <a:off x="603497" y="3412551"/>
            <a:ext cx="1403634" cy="1377454"/>
            <a:chOff x="603497" y="3412551"/>
            <a:chExt cx="1403634" cy="1377454"/>
          </a:xfrm>
        </p:grpSpPr>
        <p:cxnSp>
          <p:nvCxnSpPr>
            <p:cNvPr id="55" name="Straight Arrow Connector 54">
              <a:extLst>
                <a:ext uri="{FF2B5EF4-FFF2-40B4-BE49-F238E27FC236}">
                  <a16:creationId xmlns:a16="http://schemas.microsoft.com/office/drawing/2014/main" id="{DE0225A1-CC3D-EB61-D139-B974F66F1BCD}"/>
                </a:ext>
              </a:extLst>
            </p:cNvPr>
            <p:cNvCxnSpPr>
              <a:cxnSpLocks/>
              <a:stCxn id="54" idx="2"/>
              <a:endCxn id="30" idx="0"/>
            </p:cNvCxnSpPr>
            <p:nvPr/>
          </p:nvCxnSpPr>
          <p:spPr>
            <a:xfrm>
              <a:off x="1305314" y="3412551"/>
              <a:ext cx="0" cy="76556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grpSp>
      <p:grpSp>
        <p:nvGrpSpPr>
          <p:cNvPr id="37" name="Group 9 - Validates &amp; approves">
            <a:extLst>
              <a:ext uri="{FF2B5EF4-FFF2-40B4-BE49-F238E27FC236}">
                <a16:creationId xmlns:a16="http://schemas.microsoft.com/office/drawing/2014/main" id="{9A76318D-9B8D-22B9-E9CB-A66E74267FDB}"/>
              </a:ext>
            </a:extLst>
          </p:cNvPr>
          <p:cNvGrpSpPr/>
          <p:nvPr/>
        </p:nvGrpSpPr>
        <p:grpSpPr>
          <a:xfrm>
            <a:off x="603497" y="2800663"/>
            <a:ext cx="2141770" cy="611888"/>
            <a:chOff x="603497" y="2800663"/>
            <a:chExt cx="2141770" cy="611888"/>
          </a:xfrm>
        </p:grpSpPr>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8 - Second-line Supervisor">
            <a:extLst>
              <a:ext uri="{FF2B5EF4-FFF2-40B4-BE49-F238E27FC236}">
                <a16:creationId xmlns:a16="http://schemas.microsoft.com/office/drawing/2014/main" id="{806B349F-B791-5585-E88D-74F21908B216}"/>
              </a:ext>
            </a:extLst>
          </p:cNvPr>
          <p:cNvGrpSpPr/>
          <p:nvPr/>
        </p:nvGrpSpPr>
        <p:grpSpPr>
          <a:xfrm>
            <a:off x="2753119" y="2800663"/>
            <a:ext cx="2138649" cy="611888"/>
            <a:chOff x="2753119" y="2800663"/>
            <a:chExt cx="2138649" cy="611888"/>
          </a:xfrm>
        </p:grpSpPr>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5"/>
              <a:srcRect/>
              <a:stretch/>
            </p:blipFill>
            <p:spPr>
              <a:xfrm>
                <a:off x="9733533" y="745249"/>
                <a:ext cx="548640" cy="548640"/>
              </a:xfrm>
              <a:prstGeom prst="rect">
                <a:avLst/>
              </a:prstGeom>
            </p:spPr>
          </p:pic>
        </p:grpSp>
      </p:grpSp>
      <p:grpSp>
        <p:nvGrpSpPr>
          <p:cNvPr id="34" name="Group 7 - Email the Form to 2nd line manager">
            <a:extLst>
              <a:ext uri="{FF2B5EF4-FFF2-40B4-BE49-F238E27FC236}">
                <a16:creationId xmlns:a16="http://schemas.microsoft.com/office/drawing/2014/main" id="{C5559200-8221-1296-2963-C1596861878E}"/>
              </a:ext>
            </a:extLst>
          </p:cNvPr>
          <p:cNvGrpSpPr/>
          <p:nvPr/>
        </p:nvGrpSpPr>
        <p:grpSpPr>
          <a:xfrm>
            <a:off x="4899620" y="2800663"/>
            <a:ext cx="2138649" cy="719551"/>
            <a:chOff x="4899620" y="2800663"/>
            <a:chExt cx="2138649" cy="719551"/>
          </a:xfrm>
        </p:grpSpPr>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aphic 296">
              <a:extLst>
                <a:ext uri="{FF2B5EF4-FFF2-40B4-BE49-F238E27FC236}">
                  <a16:creationId xmlns:a16="http://schemas.microsoft.com/office/drawing/2014/main" id="{65624751-5304-45EF-E62E-AA37EB5A2362}"/>
                </a:ext>
              </a:extLst>
            </p:cNvPr>
            <p:cNvGrpSpPr>
              <a:grpSpLocks noChangeAspect="1"/>
            </p:cNvGrpSpPr>
            <p:nvPr/>
          </p:nvGrpSpPr>
          <p:grpSpPr>
            <a:xfrm>
              <a:off x="6035882" y="3189868"/>
              <a:ext cx="365760" cy="330346"/>
              <a:chOff x="-1649226" y="2300668"/>
              <a:chExt cx="545522" cy="492702"/>
            </a:xfrm>
            <a:solidFill>
              <a:schemeClr val="bg1"/>
            </a:solidFill>
          </p:grpSpPr>
          <p:grpSp>
            <p:nvGrpSpPr>
              <p:cNvPr id="98" name="Graphic 296">
                <a:extLst>
                  <a:ext uri="{FF2B5EF4-FFF2-40B4-BE49-F238E27FC236}">
                    <a16:creationId xmlns:a16="http://schemas.microsoft.com/office/drawing/2014/main" id="{99B4B830-34DA-2D41-1A29-1BA200B926D3}"/>
                  </a:ext>
                </a:extLst>
              </p:cNvPr>
              <p:cNvGrpSpPr/>
              <p:nvPr/>
            </p:nvGrpSpPr>
            <p:grpSpPr>
              <a:xfrm>
                <a:off x="-1518474" y="2448739"/>
                <a:ext cx="286615" cy="241372"/>
                <a:chOff x="-1518474" y="2448739"/>
                <a:chExt cx="286615" cy="241372"/>
              </a:xfrm>
              <a:grpFill/>
            </p:grpSpPr>
            <p:sp>
              <p:nvSpPr>
                <p:cNvPr id="100" name="Freeform: Shape 248">
                  <a:extLst>
                    <a:ext uri="{FF2B5EF4-FFF2-40B4-BE49-F238E27FC236}">
                      <a16:creationId xmlns:a16="http://schemas.microsoft.com/office/drawing/2014/main" id="{EF441CE8-E30D-C073-E2DB-21760569EBFA}"/>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101" name="Freeform: Shape 249">
                  <a:extLst>
                    <a:ext uri="{FF2B5EF4-FFF2-40B4-BE49-F238E27FC236}">
                      <a16:creationId xmlns:a16="http://schemas.microsoft.com/office/drawing/2014/main" id="{17093119-016C-43DE-DA8A-97C631A9B7A3}"/>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102" name="Freeform: Shape 250">
                  <a:extLst>
                    <a:ext uri="{FF2B5EF4-FFF2-40B4-BE49-F238E27FC236}">
                      <a16:creationId xmlns:a16="http://schemas.microsoft.com/office/drawing/2014/main" id="{5ED29DDD-F511-C5CD-7CFD-5F52E3ED4D76}"/>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99" name="Freeform: Shape 251">
                <a:extLst>
                  <a:ext uri="{FF2B5EF4-FFF2-40B4-BE49-F238E27FC236}">
                    <a16:creationId xmlns:a16="http://schemas.microsoft.com/office/drawing/2014/main" id="{4218F776-7784-EA08-1834-9A21E0A5BC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33" name="Group 6 - Validates &amp; approves">
            <a:extLst>
              <a:ext uri="{FF2B5EF4-FFF2-40B4-BE49-F238E27FC236}">
                <a16:creationId xmlns:a16="http://schemas.microsoft.com/office/drawing/2014/main" id="{B2A505FE-6B25-4E3C-19FA-9578F0333AEB}"/>
              </a:ext>
            </a:extLst>
          </p:cNvPr>
          <p:cNvGrpSpPr/>
          <p:nvPr/>
        </p:nvGrpSpPr>
        <p:grpSpPr>
          <a:xfrm>
            <a:off x="7046121" y="2800663"/>
            <a:ext cx="2138649" cy="611888"/>
            <a:chOff x="7046121" y="2800663"/>
            <a:chExt cx="2138649" cy="611888"/>
          </a:xfrm>
        </p:grpSpPr>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5 - First-line Supervisor">
            <a:extLst>
              <a:ext uri="{FF2B5EF4-FFF2-40B4-BE49-F238E27FC236}">
                <a16:creationId xmlns:a16="http://schemas.microsoft.com/office/drawing/2014/main" id="{3595A435-0290-60A4-A7D0-466DAEBC6095}"/>
              </a:ext>
            </a:extLst>
          </p:cNvPr>
          <p:cNvGrpSpPr/>
          <p:nvPr/>
        </p:nvGrpSpPr>
        <p:grpSpPr>
          <a:xfrm>
            <a:off x="9160881" y="2059412"/>
            <a:ext cx="1403634" cy="1353139"/>
            <a:chOff x="9160881" y="2059412"/>
            <a:chExt cx="1403634" cy="1353139"/>
          </a:xfrm>
        </p:grpSpPr>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grpSp>
        <p:nvGrpSpPr>
          <p:cNvPr id="31" name="Group 4 - Email the Form to manager">
            <a:extLst>
              <a:ext uri="{FF2B5EF4-FFF2-40B4-BE49-F238E27FC236}">
                <a16:creationId xmlns:a16="http://schemas.microsoft.com/office/drawing/2014/main" id="{D851F01C-EBE4-E606-F7D9-FF8A99B31A90}"/>
              </a:ext>
            </a:extLst>
          </p:cNvPr>
          <p:cNvGrpSpPr/>
          <p:nvPr/>
        </p:nvGrpSpPr>
        <p:grpSpPr>
          <a:xfrm>
            <a:off x="8427265" y="1400348"/>
            <a:ext cx="2137250" cy="659829"/>
            <a:chOff x="8427265" y="1400348"/>
            <a:chExt cx="2137250" cy="659829"/>
          </a:xfrm>
        </p:grpSpPr>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25" name="Group 3 - Fills the Training &amp; Cost Info in the Form">
            <a:extLst>
              <a:ext uri="{FF2B5EF4-FFF2-40B4-BE49-F238E27FC236}">
                <a16:creationId xmlns:a16="http://schemas.microsoft.com/office/drawing/2014/main" id="{CE11E1B7-9AB1-8EF0-99ED-43515CF5C61D}"/>
              </a:ext>
            </a:extLst>
          </p:cNvPr>
          <p:cNvGrpSpPr/>
          <p:nvPr/>
        </p:nvGrpSpPr>
        <p:grpSpPr>
          <a:xfrm>
            <a:off x="6287919" y="1400348"/>
            <a:ext cx="2331445" cy="883699"/>
            <a:chOff x="6287919" y="1400348"/>
            <a:chExt cx="2331445" cy="883699"/>
          </a:xfrm>
        </p:grpSpPr>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 - Fills the Employee Information  in the Form">
            <a:extLst>
              <a:ext uri="{FF2B5EF4-FFF2-40B4-BE49-F238E27FC236}">
                <a16:creationId xmlns:a16="http://schemas.microsoft.com/office/drawing/2014/main" id="{D2710037-B8B8-C4AA-7BDE-6355736D41FF}"/>
              </a:ext>
            </a:extLst>
          </p:cNvPr>
          <p:cNvGrpSpPr/>
          <p:nvPr/>
        </p:nvGrpSpPr>
        <p:grpSpPr>
          <a:xfrm>
            <a:off x="4148573" y="1400348"/>
            <a:ext cx="2137250" cy="838852"/>
            <a:chOff x="4148573" y="1400348"/>
            <a:chExt cx="2137250" cy="838852"/>
          </a:xfrm>
        </p:grpSpPr>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1 - Obtains the SF-182 form">
            <a:extLst>
              <a:ext uri="{FF2B5EF4-FFF2-40B4-BE49-F238E27FC236}">
                <a16:creationId xmlns:a16="http://schemas.microsoft.com/office/drawing/2014/main" id="{45E121A4-6450-BD6D-EB59-A16E17587E32}"/>
              </a:ext>
            </a:extLst>
          </p:cNvPr>
          <p:cNvGrpSpPr/>
          <p:nvPr/>
        </p:nvGrpSpPr>
        <p:grpSpPr>
          <a:xfrm>
            <a:off x="2009227" y="1400348"/>
            <a:ext cx="2175769" cy="1201176"/>
            <a:chOff x="2009227" y="1400348"/>
            <a:chExt cx="2175769" cy="1201176"/>
          </a:xfrm>
        </p:grpSpPr>
        <p:sp>
          <p:nvSpPr>
            <p:cNvPr id="9" name="TextBox 8">
              <a:extLst>
                <a:ext uri="{FF2B5EF4-FFF2-40B4-BE49-F238E27FC236}">
                  <a16:creationId xmlns:a16="http://schemas.microsoft.com/office/drawing/2014/main" id="{8F1A36BB-EDF1-8986-E6EA-0A149FE295E4}"/>
                </a:ext>
              </a:extLst>
            </p:cNvPr>
            <p:cNvSpPr txBox="1"/>
            <p:nvPr/>
          </p:nvSpPr>
          <p:spPr>
            <a:xfrm>
              <a:off x="2781362" y="2093693"/>
              <a:ext cx="1403634" cy="507831"/>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0 (Employee)">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8"/>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sp>
        <p:nvSpPr>
          <p:cNvPr id="4" name="Title 3">
            <a:extLst>
              <a:ext uri="{FF2B5EF4-FFF2-40B4-BE49-F238E27FC236}">
                <a16:creationId xmlns:a16="http://schemas.microsoft.com/office/drawing/2014/main" id="{18EF82C2-BE88-401E-DD0D-54070E7874AA}"/>
              </a:ext>
            </a:extLst>
          </p:cNvPr>
          <p:cNvSpPr>
            <a:spLocks noGrp="1"/>
          </p:cNvSpPr>
          <p:nvPr>
            <p:ph type="title" idx="4294967295"/>
          </p:nvPr>
        </p:nvSpPr>
        <p:spPr/>
        <p:txBody>
          <a:bodyPr/>
          <a:lstStyle/>
          <a:p>
            <a:r>
              <a:rPr lang="en-US"/>
              <a:t>SF-182: Current state</a:t>
            </a:r>
          </a:p>
        </p:txBody>
      </p:sp>
    </p:spTree>
    <p:extLst>
      <p:ext uri="{BB962C8B-B14F-4D97-AF65-F5344CB8AC3E}">
        <p14:creationId xmlns:p14="http://schemas.microsoft.com/office/powerpoint/2010/main" val="1873872415"/>
      </p:ext>
    </p:extLst>
  </p:cSld>
  <p:clrMapOvr>
    <a:masterClrMapping/>
  </p:clrMapOvr>
  <mc:AlternateContent xmlns:mc="http://schemas.openxmlformats.org/markup-compatibility/2006">
    <mc:Choice xmlns:p14="http://schemas.microsoft.com/office/powerpoint/2010/main" Requires="p14">
      <p:transition spd="med" p14:dur="600" advClick="0">
        <p:fade/>
      </p:transition>
    </mc:Choice>
    <mc:Fallback>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D8FF42-7688-743B-F952-4177E8E92ACA}"/>
              </a:ext>
            </a:extLst>
          </p:cNvPr>
          <p:cNvSpPr>
            <a:spLocks noGrp="1"/>
          </p:cNvSpPr>
          <p:nvPr>
            <p:ph type="title" idx="4294967295"/>
          </p:nvPr>
        </p:nvSpPr>
        <p:spPr/>
        <p:txBody>
          <a:bodyPr/>
          <a:lstStyle/>
          <a:p>
            <a:r>
              <a:rPr lang="en-US" b="1" kern="1200">
                <a:solidFill>
                  <a:srgbClr val="FFFFFF"/>
                </a:solidFill>
                <a:effectLst/>
                <a:latin typeface="Century Gothic" panose="020B0502020202020204" pitchFamily="34" charset="0"/>
              </a:rPr>
              <a:t>SF-182: Current state</a:t>
            </a:r>
            <a:r>
              <a:rPr lang="en-US"/>
              <a:t> </a:t>
            </a:r>
          </a:p>
        </p:txBody>
      </p:sp>
      <p:grpSp>
        <p:nvGrpSpPr>
          <p:cNvPr id="61" name="Group 17 - Manually request Purchase in ServiceNow">
            <a:extLst>
              <a:ext uri="{FF2B5EF4-FFF2-40B4-BE49-F238E27FC236}">
                <a16:creationId xmlns:a16="http://schemas.microsoft.com/office/drawing/2014/main" id="{8E778EF4-FD23-3717-FD42-06C5FE8C097F}"/>
              </a:ext>
            </a:extLst>
          </p:cNvPr>
          <p:cNvGrpSpPr/>
          <p:nvPr/>
        </p:nvGrpSpPr>
        <p:grpSpPr>
          <a:xfrm>
            <a:off x="4882744" y="5542186"/>
            <a:ext cx="2150106" cy="611888"/>
            <a:chOff x="4882744" y="5542186"/>
            <a:chExt cx="2150106" cy="611888"/>
          </a:xfrm>
        </p:grpSpPr>
        <p:cxnSp>
          <p:nvCxnSpPr>
            <p:cNvPr id="42" name="Straight Arrow Connector 41">
              <a:extLst>
                <a:ext uri="{FF2B5EF4-FFF2-40B4-BE49-F238E27FC236}">
                  <a16:creationId xmlns:a16="http://schemas.microsoft.com/office/drawing/2014/main" id="{AA049D89-2796-5570-B38F-D44203A2934A}"/>
                </a:ext>
              </a:extLst>
            </p:cNvPr>
            <p:cNvCxnSpPr>
              <a:cxnSpLocks/>
              <a:stCxn id="58" idx="1"/>
              <a:endCxn id="2" idx="3"/>
            </p:cNvCxnSpPr>
            <p:nvPr/>
          </p:nvCxnSpPr>
          <p:spPr>
            <a:xfrm flipH="1" flipV="1">
              <a:off x="6286378" y="5848130"/>
              <a:ext cx="746472" cy="548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con angoli arrotondati 119">
              <a:extLst>
                <a:ext uri="{FF2B5EF4-FFF2-40B4-BE49-F238E27FC236}">
                  <a16:creationId xmlns:a16="http://schemas.microsoft.com/office/drawing/2014/main" id="{0EF467D6-A42C-CB39-254A-28B7C3AD7C86}"/>
                </a:ext>
              </a:extLst>
            </p:cNvPr>
            <p:cNvSpPr/>
            <p:nvPr/>
          </p:nvSpPr>
          <p:spPr>
            <a:xfrm>
              <a:off x="4882744" y="554218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grpSp>
      <p:grpSp>
        <p:nvGrpSpPr>
          <p:cNvPr id="60" name="Group 16 - Email approval notice to employee">
            <a:extLst>
              <a:ext uri="{FF2B5EF4-FFF2-40B4-BE49-F238E27FC236}">
                <a16:creationId xmlns:a16="http://schemas.microsoft.com/office/drawing/2014/main" id="{67F22F49-6E14-1B57-73E2-722B0FBBB38D}"/>
              </a:ext>
            </a:extLst>
          </p:cNvPr>
          <p:cNvGrpSpPr/>
          <p:nvPr/>
        </p:nvGrpSpPr>
        <p:grpSpPr>
          <a:xfrm>
            <a:off x="7032850" y="5547668"/>
            <a:ext cx="2117142" cy="611888"/>
            <a:chOff x="7032850" y="5547668"/>
            <a:chExt cx="2117142" cy="611888"/>
          </a:xfrm>
        </p:grpSpPr>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lvl="0" algn="ctr" defTabSz="456903">
                <a:defRPr/>
              </a:pPr>
              <a:r>
                <a:rPr lang="en-US" sz="1100">
                  <a:solidFill>
                    <a:srgbClr val="FFFFFF"/>
                  </a:solidFill>
                  <a:latin typeface="Gilroy-Regular" pitchFamily="2" charset="77"/>
                </a:rPr>
                <a:t>Email approval notice to employee</a:t>
              </a:r>
            </a:p>
          </p:txBody>
        </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15 - Validates &amp; approves">
            <a:extLst>
              <a:ext uri="{FF2B5EF4-FFF2-40B4-BE49-F238E27FC236}">
                <a16:creationId xmlns:a16="http://schemas.microsoft.com/office/drawing/2014/main" id="{1DE91F76-0C3C-8E58-3573-FB2416FD4305}"/>
              </a:ext>
            </a:extLst>
          </p:cNvPr>
          <p:cNvGrpSpPr/>
          <p:nvPr/>
        </p:nvGrpSpPr>
        <p:grpSpPr>
          <a:xfrm>
            <a:off x="9158785" y="4810666"/>
            <a:ext cx="1403634" cy="1355477"/>
            <a:chOff x="9158785" y="4810666"/>
            <a:chExt cx="1403634" cy="1355477"/>
          </a:xfrm>
        </p:grpSpPr>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14 - Authorizing Official">
            <a:extLst>
              <a:ext uri="{FF2B5EF4-FFF2-40B4-BE49-F238E27FC236}">
                <a16:creationId xmlns:a16="http://schemas.microsoft.com/office/drawing/2014/main" id="{D6D438EF-AFE3-0A7F-85CF-EA4E248D1863}"/>
              </a:ext>
            </a:extLst>
          </p:cNvPr>
          <p:cNvGrpSpPr/>
          <p:nvPr/>
        </p:nvGrpSpPr>
        <p:grpSpPr>
          <a:xfrm>
            <a:off x="8427265" y="4133495"/>
            <a:ext cx="3439423" cy="938719"/>
            <a:chOff x="8427265" y="4133495"/>
            <a:chExt cx="3439423" cy="938719"/>
          </a:xfrm>
        </p:grpSpPr>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3"/>
              <a:srcRect/>
              <a:stretch/>
            </p:blipFill>
            <p:spPr>
              <a:xfrm>
                <a:off x="9373010" y="5533004"/>
                <a:ext cx="548640" cy="547818"/>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B7F53C0-FD3A-6AF7-1CBD-2D99F441E2F5}"/>
                </a:ext>
              </a:extLst>
            </p:cNvPr>
            <p:cNvSpPr txBox="1"/>
            <p:nvPr/>
          </p:nvSpPr>
          <p:spPr>
            <a:xfrm>
              <a:off x="10733765" y="4133495"/>
              <a:ext cx="1132923" cy="938719"/>
            </a:xfrm>
            <a:prstGeom prst="rect">
              <a:avLst/>
            </a:prstGeom>
            <a:noFill/>
          </p:spPr>
          <p:txBody>
            <a:bodyPr wrap="square" rtlCol="0">
              <a:spAutoFit/>
            </a:bodyPr>
            <a:lstStyle/>
            <a:p>
              <a:pPr algn="l"/>
              <a:r>
                <a:rPr lang="en-US" sz="1100">
                  <a:solidFill>
                    <a:schemeClr val="bg1"/>
                  </a:solidFill>
                </a:rPr>
                <a:t>Supervisor puts the name of the authorizing official?</a:t>
              </a:r>
            </a:p>
          </p:txBody>
        </p:sp>
      </p:grpSp>
      <p:grpSp>
        <p:nvGrpSpPr>
          <p:cNvPr id="56" name="Group 13 - Email the Form to Authorizing Official">
            <a:extLst>
              <a:ext uri="{FF2B5EF4-FFF2-40B4-BE49-F238E27FC236}">
                <a16:creationId xmlns:a16="http://schemas.microsoft.com/office/drawing/2014/main" id="{B04414AC-465E-0D91-B162-60046C193593}"/>
              </a:ext>
            </a:extLst>
          </p:cNvPr>
          <p:cNvGrpSpPr/>
          <p:nvPr/>
        </p:nvGrpSpPr>
        <p:grpSpPr>
          <a:xfrm>
            <a:off x="6287919" y="4174166"/>
            <a:ext cx="2349722" cy="759035"/>
            <a:chOff x="6287919" y="4174166"/>
            <a:chExt cx="2349722" cy="759035"/>
          </a:xfrm>
        </p:grpSpPr>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46" name="Group 12 - Validates &amp; approves">
            <a:extLst>
              <a:ext uri="{FF2B5EF4-FFF2-40B4-BE49-F238E27FC236}">
                <a16:creationId xmlns:a16="http://schemas.microsoft.com/office/drawing/2014/main" id="{378B774A-4831-6AFB-32FB-17480E7EBF3A}"/>
              </a:ext>
            </a:extLst>
          </p:cNvPr>
          <p:cNvGrpSpPr/>
          <p:nvPr/>
        </p:nvGrpSpPr>
        <p:grpSpPr>
          <a:xfrm>
            <a:off x="4148573" y="4167154"/>
            <a:ext cx="2137250" cy="611888"/>
            <a:chOff x="4148573" y="4167154"/>
            <a:chExt cx="2137250" cy="611888"/>
          </a:xfrm>
        </p:grpSpPr>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grpSp>
      <p:grpSp>
        <p:nvGrpSpPr>
          <p:cNvPr id="44" name="Group 11 - Training Officer">
            <a:extLst>
              <a:ext uri="{FF2B5EF4-FFF2-40B4-BE49-F238E27FC236}">
                <a16:creationId xmlns:a16="http://schemas.microsoft.com/office/drawing/2014/main" id="{F5926523-5B0D-F931-FDD0-74C8531B58D8}"/>
              </a:ext>
            </a:extLst>
          </p:cNvPr>
          <p:cNvGrpSpPr/>
          <p:nvPr/>
        </p:nvGrpSpPr>
        <p:grpSpPr>
          <a:xfrm>
            <a:off x="2009227" y="4167154"/>
            <a:ext cx="2173190" cy="1429511"/>
            <a:chOff x="2009227" y="4167154"/>
            <a:chExt cx="2173190" cy="1429511"/>
          </a:xfrm>
        </p:grpSpPr>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sp>
          <p:nvSpPr>
            <p:cNvPr id="72" name="TextBox 71">
              <a:extLst>
                <a:ext uri="{FF2B5EF4-FFF2-40B4-BE49-F238E27FC236}">
                  <a16:creationId xmlns:a16="http://schemas.microsoft.com/office/drawing/2014/main" id="{8F85F4FF-76CE-85CD-1AB1-BFE513975436}"/>
                </a:ext>
              </a:extLst>
            </p:cNvPr>
            <p:cNvSpPr txBox="1"/>
            <p:nvPr/>
          </p:nvSpPr>
          <p:spPr>
            <a:xfrm>
              <a:off x="2742843" y="4827224"/>
              <a:ext cx="1439574" cy="769441"/>
            </a:xfrm>
            <a:prstGeom prst="rect">
              <a:avLst/>
            </a:prstGeom>
            <a:noFill/>
          </p:spPr>
          <p:txBody>
            <a:bodyPr wrap="square" rtlCol="0">
              <a:spAutoFit/>
            </a:bodyPr>
            <a:lstStyle/>
            <a:p>
              <a:pPr algn="l"/>
              <a:r>
                <a:rPr lang="en-US" sz="1100">
                  <a:solidFill>
                    <a:schemeClr val="bg1"/>
                  </a:solidFill>
                </a:rPr>
                <a:t>Cost &amp; Training info is manually entered in Cornerstone</a:t>
              </a:r>
            </a:p>
          </p:txBody>
        </p:sp>
      </p:grpSp>
      <p:grpSp>
        <p:nvGrpSpPr>
          <p:cNvPr id="41" name="Group 10 - Email the Form to Training Officer">
            <a:extLst>
              <a:ext uri="{FF2B5EF4-FFF2-40B4-BE49-F238E27FC236}">
                <a16:creationId xmlns:a16="http://schemas.microsoft.com/office/drawing/2014/main" id="{19FEE915-0010-B1A9-CD6B-ACD4F16B5E49}"/>
              </a:ext>
            </a:extLst>
          </p:cNvPr>
          <p:cNvGrpSpPr/>
          <p:nvPr/>
        </p:nvGrpSpPr>
        <p:grpSpPr>
          <a:xfrm>
            <a:off x="603497" y="3412551"/>
            <a:ext cx="1403634" cy="1377454"/>
            <a:chOff x="603497" y="3412551"/>
            <a:chExt cx="1403634" cy="1377454"/>
          </a:xfrm>
        </p:grpSpPr>
        <p:cxnSp>
          <p:nvCxnSpPr>
            <p:cNvPr id="55" name="Straight Arrow Connector 54">
              <a:extLst>
                <a:ext uri="{FF2B5EF4-FFF2-40B4-BE49-F238E27FC236}">
                  <a16:creationId xmlns:a16="http://schemas.microsoft.com/office/drawing/2014/main" id="{DE0225A1-CC3D-EB61-D139-B974F66F1BCD}"/>
                </a:ext>
              </a:extLst>
            </p:cNvPr>
            <p:cNvCxnSpPr>
              <a:cxnSpLocks/>
              <a:stCxn id="54" idx="2"/>
              <a:endCxn id="30" idx="0"/>
            </p:cNvCxnSpPr>
            <p:nvPr/>
          </p:nvCxnSpPr>
          <p:spPr>
            <a:xfrm>
              <a:off x="1305314" y="3412551"/>
              <a:ext cx="0" cy="76556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grpSp>
      <p:grpSp>
        <p:nvGrpSpPr>
          <p:cNvPr id="37" name="Group 9 - Validates &amp; approves">
            <a:extLst>
              <a:ext uri="{FF2B5EF4-FFF2-40B4-BE49-F238E27FC236}">
                <a16:creationId xmlns:a16="http://schemas.microsoft.com/office/drawing/2014/main" id="{9A76318D-9B8D-22B9-E9CB-A66E74267FDB}"/>
              </a:ext>
            </a:extLst>
          </p:cNvPr>
          <p:cNvGrpSpPr/>
          <p:nvPr/>
        </p:nvGrpSpPr>
        <p:grpSpPr>
          <a:xfrm>
            <a:off x="603497" y="2800663"/>
            <a:ext cx="2141770" cy="611888"/>
            <a:chOff x="603497" y="2800663"/>
            <a:chExt cx="2141770" cy="611888"/>
          </a:xfrm>
        </p:grpSpPr>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8 - Second-line Supervisor">
            <a:extLst>
              <a:ext uri="{FF2B5EF4-FFF2-40B4-BE49-F238E27FC236}">
                <a16:creationId xmlns:a16="http://schemas.microsoft.com/office/drawing/2014/main" id="{806B349F-B791-5585-E88D-74F21908B216}"/>
              </a:ext>
            </a:extLst>
          </p:cNvPr>
          <p:cNvGrpSpPr/>
          <p:nvPr/>
        </p:nvGrpSpPr>
        <p:grpSpPr>
          <a:xfrm>
            <a:off x="2753119" y="2800663"/>
            <a:ext cx="2138649" cy="611888"/>
            <a:chOff x="2753119" y="2800663"/>
            <a:chExt cx="2138649" cy="611888"/>
          </a:xfrm>
        </p:grpSpPr>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5"/>
              <a:srcRect/>
              <a:stretch/>
            </p:blipFill>
            <p:spPr>
              <a:xfrm>
                <a:off x="9733533" y="745249"/>
                <a:ext cx="548640" cy="548640"/>
              </a:xfrm>
              <a:prstGeom prst="rect">
                <a:avLst/>
              </a:prstGeom>
            </p:spPr>
          </p:pic>
        </p:grpSp>
      </p:grpSp>
      <p:grpSp>
        <p:nvGrpSpPr>
          <p:cNvPr id="34" name="Group 7 - Email the Form to 2nd line manager">
            <a:extLst>
              <a:ext uri="{FF2B5EF4-FFF2-40B4-BE49-F238E27FC236}">
                <a16:creationId xmlns:a16="http://schemas.microsoft.com/office/drawing/2014/main" id="{C5559200-8221-1296-2963-C1596861878E}"/>
              </a:ext>
            </a:extLst>
          </p:cNvPr>
          <p:cNvGrpSpPr/>
          <p:nvPr/>
        </p:nvGrpSpPr>
        <p:grpSpPr>
          <a:xfrm>
            <a:off x="4899620" y="2800663"/>
            <a:ext cx="2138649" cy="719551"/>
            <a:chOff x="4899620" y="2800663"/>
            <a:chExt cx="2138649" cy="719551"/>
          </a:xfrm>
        </p:grpSpPr>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aphic 296">
              <a:extLst>
                <a:ext uri="{FF2B5EF4-FFF2-40B4-BE49-F238E27FC236}">
                  <a16:creationId xmlns:a16="http://schemas.microsoft.com/office/drawing/2014/main" id="{65624751-5304-45EF-E62E-AA37EB5A2362}"/>
                </a:ext>
              </a:extLst>
            </p:cNvPr>
            <p:cNvGrpSpPr>
              <a:grpSpLocks noChangeAspect="1"/>
            </p:cNvGrpSpPr>
            <p:nvPr/>
          </p:nvGrpSpPr>
          <p:grpSpPr>
            <a:xfrm>
              <a:off x="6035882" y="3189868"/>
              <a:ext cx="365760" cy="330346"/>
              <a:chOff x="-1649226" y="2300668"/>
              <a:chExt cx="545522" cy="492702"/>
            </a:xfrm>
            <a:solidFill>
              <a:schemeClr val="bg1"/>
            </a:solidFill>
          </p:grpSpPr>
          <p:grpSp>
            <p:nvGrpSpPr>
              <p:cNvPr id="98" name="Graphic 296">
                <a:extLst>
                  <a:ext uri="{FF2B5EF4-FFF2-40B4-BE49-F238E27FC236}">
                    <a16:creationId xmlns:a16="http://schemas.microsoft.com/office/drawing/2014/main" id="{99B4B830-34DA-2D41-1A29-1BA200B926D3}"/>
                  </a:ext>
                </a:extLst>
              </p:cNvPr>
              <p:cNvGrpSpPr/>
              <p:nvPr/>
            </p:nvGrpSpPr>
            <p:grpSpPr>
              <a:xfrm>
                <a:off x="-1518474" y="2448739"/>
                <a:ext cx="286615" cy="241372"/>
                <a:chOff x="-1518474" y="2448739"/>
                <a:chExt cx="286615" cy="241372"/>
              </a:xfrm>
              <a:grpFill/>
            </p:grpSpPr>
            <p:sp>
              <p:nvSpPr>
                <p:cNvPr id="100" name="Freeform: Shape 248">
                  <a:extLst>
                    <a:ext uri="{FF2B5EF4-FFF2-40B4-BE49-F238E27FC236}">
                      <a16:creationId xmlns:a16="http://schemas.microsoft.com/office/drawing/2014/main" id="{EF441CE8-E30D-C073-E2DB-21760569EBFA}"/>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101" name="Freeform: Shape 249">
                  <a:extLst>
                    <a:ext uri="{FF2B5EF4-FFF2-40B4-BE49-F238E27FC236}">
                      <a16:creationId xmlns:a16="http://schemas.microsoft.com/office/drawing/2014/main" id="{17093119-016C-43DE-DA8A-97C631A9B7A3}"/>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102" name="Freeform: Shape 250">
                  <a:extLst>
                    <a:ext uri="{FF2B5EF4-FFF2-40B4-BE49-F238E27FC236}">
                      <a16:creationId xmlns:a16="http://schemas.microsoft.com/office/drawing/2014/main" id="{5ED29DDD-F511-C5CD-7CFD-5F52E3ED4D76}"/>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99" name="Freeform: Shape 251">
                <a:extLst>
                  <a:ext uri="{FF2B5EF4-FFF2-40B4-BE49-F238E27FC236}">
                    <a16:creationId xmlns:a16="http://schemas.microsoft.com/office/drawing/2014/main" id="{4218F776-7784-EA08-1834-9A21E0A5BC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33" name="Group 6 - Validates &amp; approves">
            <a:extLst>
              <a:ext uri="{FF2B5EF4-FFF2-40B4-BE49-F238E27FC236}">
                <a16:creationId xmlns:a16="http://schemas.microsoft.com/office/drawing/2014/main" id="{B2A505FE-6B25-4E3C-19FA-9578F0333AEB}"/>
              </a:ext>
            </a:extLst>
          </p:cNvPr>
          <p:cNvGrpSpPr/>
          <p:nvPr/>
        </p:nvGrpSpPr>
        <p:grpSpPr>
          <a:xfrm>
            <a:off x="7046121" y="2800663"/>
            <a:ext cx="2138649" cy="611888"/>
            <a:chOff x="7046121" y="2800663"/>
            <a:chExt cx="2138649" cy="611888"/>
          </a:xfrm>
        </p:grpSpPr>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5 - First-line Supervisor">
            <a:extLst>
              <a:ext uri="{FF2B5EF4-FFF2-40B4-BE49-F238E27FC236}">
                <a16:creationId xmlns:a16="http://schemas.microsoft.com/office/drawing/2014/main" id="{3595A435-0290-60A4-A7D0-466DAEBC6095}"/>
              </a:ext>
            </a:extLst>
          </p:cNvPr>
          <p:cNvGrpSpPr/>
          <p:nvPr/>
        </p:nvGrpSpPr>
        <p:grpSpPr>
          <a:xfrm>
            <a:off x="9160881" y="2059412"/>
            <a:ext cx="1403634" cy="1353139"/>
            <a:chOff x="9160881" y="2059412"/>
            <a:chExt cx="1403634" cy="1353139"/>
          </a:xfrm>
        </p:grpSpPr>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grpSp>
        <p:nvGrpSpPr>
          <p:cNvPr id="31" name="Group 4 - Email the Form to manager">
            <a:extLst>
              <a:ext uri="{FF2B5EF4-FFF2-40B4-BE49-F238E27FC236}">
                <a16:creationId xmlns:a16="http://schemas.microsoft.com/office/drawing/2014/main" id="{D851F01C-EBE4-E606-F7D9-FF8A99B31A90}"/>
              </a:ext>
            </a:extLst>
          </p:cNvPr>
          <p:cNvGrpSpPr/>
          <p:nvPr/>
        </p:nvGrpSpPr>
        <p:grpSpPr>
          <a:xfrm>
            <a:off x="8427265" y="1400348"/>
            <a:ext cx="2137250" cy="659829"/>
            <a:chOff x="8427265" y="1400348"/>
            <a:chExt cx="2137250" cy="659829"/>
          </a:xfrm>
        </p:grpSpPr>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25" name="Group 3 - Fills the Training &amp; Cost Info in the Form">
            <a:extLst>
              <a:ext uri="{FF2B5EF4-FFF2-40B4-BE49-F238E27FC236}">
                <a16:creationId xmlns:a16="http://schemas.microsoft.com/office/drawing/2014/main" id="{CE11E1B7-9AB1-8EF0-99ED-43515CF5C61D}"/>
              </a:ext>
            </a:extLst>
          </p:cNvPr>
          <p:cNvGrpSpPr/>
          <p:nvPr/>
        </p:nvGrpSpPr>
        <p:grpSpPr>
          <a:xfrm>
            <a:off x="6287919" y="1400348"/>
            <a:ext cx="2331445" cy="883699"/>
            <a:chOff x="6287919" y="1400348"/>
            <a:chExt cx="2331445" cy="883699"/>
          </a:xfrm>
        </p:grpSpPr>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 - Fills the Employee Information  in the Form">
            <a:extLst>
              <a:ext uri="{FF2B5EF4-FFF2-40B4-BE49-F238E27FC236}">
                <a16:creationId xmlns:a16="http://schemas.microsoft.com/office/drawing/2014/main" id="{D2710037-B8B8-C4AA-7BDE-6355736D41FF}"/>
              </a:ext>
            </a:extLst>
          </p:cNvPr>
          <p:cNvGrpSpPr/>
          <p:nvPr/>
        </p:nvGrpSpPr>
        <p:grpSpPr>
          <a:xfrm>
            <a:off x="4148573" y="1400348"/>
            <a:ext cx="2137250" cy="838852"/>
            <a:chOff x="4148573" y="1400348"/>
            <a:chExt cx="2137250" cy="838852"/>
          </a:xfrm>
        </p:grpSpPr>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1 - Obtains the SF-182 form">
            <a:extLst>
              <a:ext uri="{FF2B5EF4-FFF2-40B4-BE49-F238E27FC236}">
                <a16:creationId xmlns:a16="http://schemas.microsoft.com/office/drawing/2014/main" id="{45E121A4-6450-BD6D-EB59-A16E17587E32}"/>
              </a:ext>
            </a:extLst>
          </p:cNvPr>
          <p:cNvGrpSpPr/>
          <p:nvPr/>
        </p:nvGrpSpPr>
        <p:grpSpPr>
          <a:xfrm>
            <a:off x="2009227" y="1400348"/>
            <a:ext cx="2175769" cy="1201176"/>
            <a:chOff x="2009227" y="1400348"/>
            <a:chExt cx="2175769" cy="1201176"/>
          </a:xfrm>
        </p:grpSpPr>
        <p:sp>
          <p:nvSpPr>
            <p:cNvPr id="9" name="TextBox 8">
              <a:extLst>
                <a:ext uri="{FF2B5EF4-FFF2-40B4-BE49-F238E27FC236}">
                  <a16:creationId xmlns:a16="http://schemas.microsoft.com/office/drawing/2014/main" id="{8F1A36BB-EDF1-8986-E6EA-0A149FE295E4}"/>
                </a:ext>
              </a:extLst>
            </p:cNvPr>
            <p:cNvSpPr txBox="1"/>
            <p:nvPr/>
          </p:nvSpPr>
          <p:spPr>
            <a:xfrm>
              <a:off x="2781362" y="2093693"/>
              <a:ext cx="1403634" cy="507831"/>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0 (Employee)">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8"/>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sp>
        <p:nvSpPr>
          <p:cNvPr id="62" name="Callout: Bent Line 9">
            <a:extLst>
              <a:ext uri="{FF2B5EF4-FFF2-40B4-BE49-F238E27FC236}">
                <a16:creationId xmlns:a16="http://schemas.microsoft.com/office/drawing/2014/main" id="{C9CC4610-9AE4-530B-726F-10E0B8899C6B}"/>
              </a:ext>
            </a:extLst>
          </p:cNvPr>
          <p:cNvSpPr/>
          <p:nvPr/>
        </p:nvSpPr>
        <p:spPr>
          <a:xfrm>
            <a:off x="6632934" y="487858"/>
            <a:ext cx="2179145" cy="594612"/>
          </a:xfrm>
          <a:prstGeom prst="borderCallout2">
            <a:avLst>
              <a:gd name="adj1" fmla="val 51257"/>
              <a:gd name="adj2" fmla="val -383"/>
              <a:gd name="adj3" fmla="val 52507"/>
              <a:gd name="adj4" fmla="val -9548"/>
              <a:gd name="adj5" fmla="val 160754"/>
              <a:gd name="adj6" fmla="val -18542"/>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Highly Manual</a:t>
            </a:r>
          </a:p>
          <a:p>
            <a:pPr algn="ctr"/>
            <a:r>
              <a:rPr lang="en-US" sz="1050">
                <a:solidFill>
                  <a:schemeClr val="tx1"/>
                </a:solidFill>
              </a:rPr>
              <a:t>Time-consuming, prone-to-error tasks</a:t>
            </a:r>
            <a:endParaRPr lang="en-US" sz="1800">
              <a:solidFill>
                <a:schemeClr val="tx1"/>
              </a:solidFill>
            </a:endParaRPr>
          </a:p>
        </p:txBody>
      </p:sp>
      <p:sp>
        <p:nvSpPr>
          <p:cNvPr id="63" name="Callout: What form?">
            <a:extLst>
              <a:ext uri="{FF2B5EF4-FFF2-40B4-BE49-F238E27FC236}">
                <a16:creationId xmlns:a16="http://schemas.microsoft.com/office/drawing/2014/main" id="{685B5FA6-EBF1-1FFF-3C96-FEF4D04E96E2}"/>
              </a:ext>
            </a:extLst>
          </p:cNvPr>
          <p:cNvSpPr/>
          <p:nvPr/>
        </p:nvSpPr>
        <p:spPr>
          <a:xfrm>
            <a:off x="2612845" y="741717"/>
            <a:ext cx="2179145" cy="594612"/>
          </a:xfrm>
          <a:prstGeom prst="borderCallout2">
            <a:avLst>
              <a:gd name="adj1" fmla="val 98225"/>
              <a:gd name="adj2" fmla="val 37876"/>
              <a:gd name="adj3" fmla="val 117734"/>
              <a:gd name="adj4" fmla="val 39789"/>
              <a:gd name="adj5" fmla="val 129918"/>
              <a:gd name="adj6" fmla="val 41365"/>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What form?</a:t>
            </a:r>
          </a:p>
          <a:p>
            <a:pPr algn="ctr"/>
            <a:r>
              <a:rPr lang="en-US" sz="1050">
                <a:solidFill>
                  <a:schemeClr val="tx1"/>
                </a:solidFill>
              </a:rPr>
              <a:t>Not using the latest version</a:t>
            </a:r>
            <a:endParaRPr lang="en-US" sz="1800">
              <a:solidFill>
                <a:schemeClr val="tx1"/>
              </a:solidFill>
            </a:endParaRPr>
          </a:p>
        </p:txBody>
      </p:sp>
      <p:sp>
        <p:nvSpPr>
          <p:cNvPr id="64" name="Callout: Bent Line 9">
            <a:extLst>
              <a:ext uri="{FF2B5EF4-FFF2-40B4-BE49-F238E27FC236}">
                <a16:creationId xmlns:a16="http://schemas.microsoft.com/office/drawing/2014/main" id="{2094F25B-A825-8F27-4E34-09FC38C07AC3}"/>
              </a:ext>
            </a:extLst>
          </p:cNvPr>
          <p:cNvSpPr/>
          <p:nvPr/>
        </p:nvSpPr>
        <p:spPr>
          <a:xfrm>
            <a:off x="9644192" y="609241"/>
            <a:ext cx="2179145" cy="594612"/>
          </a:xfrm>
          <a:prstGeom prst="borderCallout2">
            <a:avLst>
              <a:gd name="adj1" fmla="val 47506"/>
              <a:gd name="adj2" fmla="val 299"/>
              <a:gd name="adj3" fmla="val 48756"/>
              <a:gd name="adj4" fmla="val -16371"/>
              <a:gd name="adj5" fmla="val 143690"/>
              <a:gd name="adj6" fmla="val -59332"/>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Time consuming</a:t>
            </a:r>
          </a:p>
          <a:p>
            <a:pPr algn="ctr"/>
            <a:r>
              <a:rPr lang="en-US" sz="1050">
                <a:solidFill>
                  <a:schemeClr val="tx1"/>
                </a:solidFill>
              </a:rPr>
              <a:t>Form is not intuitive to fill (ex: see page 6 for instructions)</a:t>
            </a:r>
          </a:p>
        </p:txBody>
      </p:sp>
      <p:sp>
        <p:nvSpPr>
          <p:cNvPr id="65" name="Callout: Bent Line 1">
            <a:extLst>
              <a:ext uri="{FF2B5EF4-FFF2-40B4-BE49-F238E27FC236}">
                <a16:creationId xmlns:a16="http://schemas.microsoft.com/office/drawing/2014/main" id="{C7BE9795-0809-7259-785D-F2A500DE6FFB}"/>
              </a:ext>
            </a:extLst>
          </p:cNvPr>
          <p:cNvSpPr/>
          <p:nvPr/>
        </p:nvSpPr>
        <p:spPr>
          <a:xfrm>
            <a:off x="2720475" y="3497545"/>
            <a:ext cx="2179145" cy="594612"/>
          </a:xfrm>
          <a:prstGeom prst="borderCallout2">
            <a:avLst>
              <a:gd name="adj1" fmla="val 29833"/>
              <a:gd name="adj2" fmla="val 99380"/>
              <a:gd name="adj3" fmla="val 21521"/>
              <a:gd name="adj4" fmla="val 117313"/>
              <a:gd name="adj5" fmla="val -23384"/>
              <a:gd name="adj6" fmla="val 133868"/>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Manual Work</a:t>
            </a:r>
          </a:p>
          <a:p>
            <a:pPr algn="ctr"/>
            <a:r>
              <a:rPr lang="en-US" sz="1050">
                <a:solidFill>
                  <a:schemeClr val="tx1"/>
                </a:solidFill>
              </a:rPr>
              <a:t>Opening PDF and Emailing</a:t>
            </a:r>
            <a:endParaRPr lang="en-US" sz="1800">
              <a:solidFill>
                <a:schemeClr val="tx1"/>
              </a:solidFill>
            </a:endParaRPr>
          </a:p>
        </p:txBody>
      </p:sp>
      <p:sp>
        <p:nvSpPr>
          <p:cNvPr id="67" name="Callout: Bent Line 1">
            <a:extLst>
              <a:ext uri="{FF2B5EF4-FFF2-40B4-BE49-F238E27FC236}">
                <a16:creationId xmlns:a16="http://schemas.microsoft.com/office/drawing/2014/main" id="{7901E478-A7DA-ADC8-21E5-95EC3176271A}"/>
              </a:ext>
            </a:extLst>
          </p:cNvPr>
          <p:cNvSpPr/>
          <p:nvPr/>
        </p:nvSpPr>
        <p:spPr>
          <a:xfrm>
            <a:off x="8719877" y="3561809"/>
            <a:ext cx="2179145" cy="594612"/>
          </a:xfrm>
          <a:prstGeom prst="borderCallout2">
            <a:avLst>
              <a:gd name="adj1" fmla="val 18750"/>
              <a:gd name="adj2" fmla="val -42"/>
              <a:gd name="adj3" fmla="val 18750"/>
              <a:gd name="adj4" fmla="val -11595"/>
              <a:gd name="adj5" fmla="val -35864"/>
              <a:gd name="adj6" fmla="val -18204"/>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Lack of Visibility</a:t>
            </a:r>
          </a:p>
          <a:p>
            <a:pPr algn="ctr"/>
            <a:r>
              <a:rPr lang="en-US" sz="1050">
                <a:solidFill>
                  <a:schemeClr val="tx1"/>
                </a:solidFill>
              </a:rPr>
              <a:t>Where should I check status?</a:t>
            </a:r>
            <a:endParaRPr lang="en-US" sz="1800">
              <a:solidFill>
                <a:schemeClr val="tx1"/>
              </a:solidFill>
            </a:endParaRPr>
          </a:p>
        </p:txBody>
      </p:sp>
      <p:sp>
        <p:nvSpPr>
          <p:cNvPr id="76" name="Callout: Bent Line 7">
            <a:extLst>
              <a:ext uri="{FF2B5EF4-FFF2-40B4-BE49-F238E27FC236}">
                <a16:creationId xmlns:a16="http://schemas.microsoft.com/office/drawing/2014/main" id="{08ED0BF4-BD8E-32B2-7403-984BD9DCCA8B}"/>
              </a:ext>
            </a:extLst>
          </p:cNvPr>
          <p:cNvSpPr/>
          <p:nvPr/>
        </p:nvSpPr>
        <p:spPr>
          <a:xfrm>
            <a:off x="4840295" y="4879416"/>
            <a:ext cx="2179144" cy="594612"/>
          </a:xfrm>
          <a:prstGeom prst="borderCallout2">
            <a:avLst>
              <a:gd name="adj1" fmla="val 18750"/>
              <a:gd name="adj2" fmla="val 99559"/>
              <a:gd name="adj3" fmla="val 18750"/>
              <a:gd name="adj4" fmla="val 108756"/>
              <a:gd name="adj5" fmla="val 121057"/>
              <a:gd name="adj6" fmla="val 126046"/>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Next steps unclear</a:t>
            </a:r>
          </a:p>
          <a:p>
            <a:pPr algn="ctr"/>
            <a:r>
              <a:rPr lang="en-US" sz="1050">
                <a:solidFill>
                  <a:schemeClr val="tx1"/>
                </a:solidFill>
              </a:rPr>
              <a:t>Form is not connected to automated processes l</a:t>
            </a:r>
          </a:p>
        </p:txBody>
      </p:sp>
    </p:spTree>
    <p:extLst>
      <p:ext uri="{BB962C8B-B14F-4D97-AF65-F5344CB8AC3E}">
        <p14:creationId xmlns:p14="http://schemas.microsoft.com/office/powerpoint/2010/main" val="107808154"/>
      </p:ext>
    </p:extLst>
  </p:cSld>
  <p:clrMapOvr>
    <a:masterClrMapping/>
  </p:clrMapOvr>
  <mc:AlternateContent xmlns:mc="http://schemas.openxmlformats.org/markup-compatibility/2006">
    <mc:Choice xmlns:p14="http://schemas.microsoft.com/office/powerpoint/2010/main" Requires="p14">
      <p:transition spd="med" p14:dur="600" advClick="0">
        <p:fade/>
      </p:transition>
    </mc:Choice>
    <mc:Fallback>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3EA1C6F2-A2D1-226F-8031-D48B2CAD256F}"/>
              </a:ext>
            </a:extLst>
          </p:cNvPr>
          <p:cNvSpPr>
            <a:spLocks noGrp="1"/>
          </p:cNvSpPr>
          <p:nvPr>
            <p:ph type="title" idx="4294967295"/>
          </p:nvPr>
        </p:nvSpPr>
        <p:spPr/>
        <p:txBody>
          <a:bodyPr/>
          <a:lstStyle/>
          <a:p>
            <a:r>
              <a:rPr lang="en-US"/>
              <a:t>SF-182: Current state</a:t>
            </a:r>
          </a:p>
        </p:txBody>
      </p:sp>
      <p:grpSp>
        <p:nvGrpSpPr>
          <p:cNvPr id="61" name="Group 17 - Manually request Purchase in ServiceNow">
            <a:extLst>
              <a:ext uri="{FF2B5EF4-FFF2-40B4-BE49-F238E27FC236}">
                <a16:creationId xmlns:a16="http://schemas.microsoft.com/office/drawing/2014/main" id="{8E778EF4-FD23-3717-FD42-06C5FE8C097F}"/>
              </a:ext>
            </a:extLst>
          </p:cNvPr>
          <p:cNvGrpSpPr/>
          <p:nvPr/>
        </p:nvGrpSpPr>
        <p:grpSpPr>
          <a:xfrm>
            <a:off x="4882744" y="5542186"/>
            <a:ext cx="2150106" cy="611888"/>
            <a:chOff x="4882744" y="5542186"/>
            <a:chExt cx="2150106" cy="611888"/>
          </a:xfrm>
        </p:grpSpPr>
        <p:cxnSp>
          <p:nvCxnSpPr>
            <p:cNvPr id="42" name="Straight Arrow Connector 41">
              <a:extLst>
                <a:ext uri="{FF2B5EF4-FFF2-40B4-BE49-F238E27FC236}">
                  <a16:creationId xmlns:a16="http://schemas.microsoft.com/office/drawing/2014/main" id="{AA049D89-2796-5570-B38F-D44203A2934A}"/>
                </a:ext>
              </a:extLst>
            </p:cNvPr>
            <p:cNvCxnSpPr>
              <a:cxnSpLocks/>
              <a:stCxn id="58" idx="1"/>
              <a:endCxn id="2" idx="3"/>
            </p:cNvCxnSpPr>
            <p:nvPr/>
          </p:nvCxnSpPr>
          <p:spPr>
            <a:xfrm flipH="1" flipV="1">
              <a:off x="6286378" y="5848130"/>
              <a:ext cx="746472" cy="548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con angoli arrotondati 119">
              <a:extLst>
                <a:ext uri="{FF2B5EF4-FFF2-40B4-BE49-F238E27FC236}">
                  <a16:creationId xmlns:a16="http://schemas.microsoft.com/office/drawing/2014/main" id="{0EF467D6-A42C-CB39-254A-28B7C3AD7C86}"/>
                </a:ext>
              </a:extLst>
            </p:cNvPr>
            <p:cNvSpPr/>
            <p:nvPr/>
          </p:nvSpPr>
          <p:spPr>
            <a:xfrm>
              <a:off x="4882744" y="554218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grpSp>
      <p:grpSp>
        <p:nvGrpSpPr>
          <p:cNvPr id="60" name="Group 16 - Email approval notice to employee">
            <a:extLst>
              <a:ext uri="{FF2B5EF4-FFF2-40B4-BE49-F238E27FC236}">
                <a16:creationId xmlns:a16="http://schemas.microsoft.com/office/drawing/2014/main" id="{67F22F49-6E14-1B57-73E2-722B0FBBB38D}"/>
              </a:ext>
            </a:extLst>
          </p:cNvPr>
          <p:cNvGrpSpPr/>
          <p:nvPr/>
        </p:nvGrpSpPr>
        <p:grpSpPr>
          <a:xfrm>
            <a:off x="7032850" y="5547668"/>
            <a:ext cx="2117142" cy="611888"/>
            <a:chOff x="7032850" y="5547668"/>
            <a:chExt cx="2117142" cy="611888"/>
          </a:xfrm>
        </p:grpSpPr>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lvl="0" algn="ctr" defTabSz="456903">
                <a:defRPr/>
              </a:pPr>
              <a:r>
                <a:rPr lang="en-US" sz="1100">
                  <a:solidFill>
                    <a:srgbClr val="FFFFFF"/>
                  </a:solidFill>
                  <a:latin typeface="Gilroy-Regular" pitchFamily="2" charset="77"/>
                </a:rPr>
                <a:t>Email approval notice to employee</a:t>
              </a:r>
            </a:p>
          </p:txBody>
        </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15 - Validates &amp; approves">
            <a:extLst>
              <a:ext uri="{FF2B5EF4-FFF2-40B4-BE49-F238E27FC236}">
                <a16:creationId xmlns:a16="http://schemas.microsoft.com/office/drawing/2014/main" id="{1DE91F76-0C3C-8E58-3573-FB2416FD4305}"/>
              </a:ext>
            </a:extLst>
          </p:cNvPr>
          <p:cNvGrpSpPr/>
          <p:nvPr/>
        </p:nvGrpSpPr>
        <p:grpSpPr>
          <a:xfrm>
            <a:off x="9158785" y="4810666"/>
            <a:ext cx="1403634" cy="1355477"/>
            <a:chOff x="9158785" y="4810666"/>
            <a:chExt cx="1403634" cy="1355477"/>
          </a:xfrm>
        </p:grpSpPr>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14 - Authorizing Official">
            <a:extLst>
              <a:ext uri="{FF2B5EF4-FFF2-40B4-BE49-F238E27FC236}">
                <a16:creationId xmlns:a16="http://schemas.microsoft.com/office/drawing/2014/main" id="{D6D438EF-AFE3-0A7F-85CF-EA4E248D1863}"/>
              </a:ext>
            </a:extLst>
          </p:cNvPr>
          <p:cNvGrpSpPr/>
          <p:nvPr/>
        </p:nvGrpSpPr>
        <p:grpSpPr>
          <a:xfrm>
            <a:off x="8427265" y="4198778"/>
            <a:ext cx="2137250" cy="611888"/>
            <a:chOff x="8427265" y="4198778"/>
            <a:chExt cx="2137250" cy="611888"/>
          </a:xfrm>
        </p:grpSpPr>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3"/>
              <a:srcRect/>
              <a:stretch/>
            </p:blipFill>
            <p:spPr>
              <a:xfrm>
                <a:off x="9373010" y="5533004"/>
                <a:ext cx="548640" cy="547818"/>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13 - Email the Form to Authorizing Official">
            <a:extLst>
              <a:ext uri="{FF2B5EF4-FFF2-40B4-BE49-F238E27FC236}">
                <a16:creationId xmlns:a16="http://schemas.microsoft.com/office/drawing/2014/main" id="{B04414AC-465E-0D91-B162-60046C193593}"/>
              </a:ext>
            </a:extLst>
          </p:cNvPr>
          <p:cNvGrpSpPr/>
          <p:nvPr/>
        </p:nvGrpSpPr>
        <p:grpSpPr>
          <a:xfrm>
            <a:off x="6287919" y="4174166"/>
            <a:ext cx="2349722" cy="759035"/>
            <a:chOff x="6287919" y="4174166"/>
            <a:chExt cx="2349722" cy="759035"/>
          </a:xfrm>
        </p:grpSpPr>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46" name="Group 12 - Validates &amp; approves">
            <a:extLst>
              <a:ext uri="{FF2B5EF4-FFF2-40B4-BE49-F238E27FC236}">
                <a16:creationId xmlns:a16="http://schemas.microsoft.com/office/drawing/2014/main" id="{378B774A-4831-6AFB-32FB-17480E7EBF3A}"/>
              </a:ext>
            </a:extLst>
          </p:cNvPr>
          <p:cNvGrpSpPr/>
          <p:nvPr/>
        </p:nvGrpSpPr>
        <p:grpSpPr>
          <a:xfrm>
            <a:off x="4148573" y="4167154"/>
            <a:ext cx="2137250" cy="611888"/>
            <a:chOff x="4148573" y="4167154"/>
            <a:chExt cx="2137250" cy="611888"/>
          </a:xfrm>
        </p:grpSpPr>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grpSp>
      <p:grpSp>
        <p:nvGrpSpPr>
          <p:cNvPr id="44" name="Group 11 - Training Officer">
            <a:extLst>
              <a:ext uri="{FF2B5EF4-FFF2-40B4-BE49-F238E27FC236}">
                <a16:creationId xmlns:a16="http://schemas.microsoft.com/office/drawing/2014/main" id="{F5926523-5B0D-F931-FDD0-74C8531B58D8}"/>
              </a:ext>
            </a:extLst>
          </p:cNvPr>
          <p:cNvGrpSpPr/>
          <p:nvPr/>
        </p:nvGrpSpPr>
        <p:grpSpPr>
          <a:xfrm>
            <a:off x="2009227" y="4167154"/>
            <a:ext cx="2137250" cy="611888"/>
            <a:chOff x="2009227" y="4167154"/>
            <a:chExt cx="2137250" cy="611888"/>
          </a:xfrm>
        </p:grpSpPr>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grpSp>
      <p:grpSp>
        <p:nvGrpSpPr>
          <p:cNvPr id="41" name="Group 10 - Email the Form to Training Officer">
            <a:extLst>
              <a:ext uri="{FF2B5EF4-FFF2-40B4-BE49-F238E27FC236}">
                <a16:creationId xmlns:a16="http://schemas.microsoft.com/office/drawing/2014/main" id="{19FEE915-0010-B1A9-CD6B-ACD4F16B5E49}"/>
              </a:ext>
            </a:extLst>
          </p:cNvPr>
          <p:cNvGrpSpPr/>
          <p:nvPr/>
        </p:nvGrpSpPr>
        <p:grpSpPr>
          <a:xfrm>
            <a:off x="603497" y="3412551"/>
            <a:ext cx="1403634" cy="1377454"/>
            <a:chOff x="603497" y="3412551"/>
            <a:chExt cx="1403634" cy="1377454"/>
          </a:xfrm>
        </p:grpSpPr>
        <p:cxnSp>
          <p:nvCxnSpPr>
            <p:cNvPr id="55" name="Straight Arrow Connector 54">
              <a:extLst>
                <a:ext uri="{FF2B5EF4-FFF2-40B4-BE49-F238E27FC236}">
                  <a16:creationId xmlns:a16="http://schemas.microsoft.com/office/drawing/2014/main" id="{DE0225A1-CC3D-EB61-D139-B974F66F1BCD}"/>
                </a:ext>
              </a:extLst>
            </p:cNvPr>
            <p:cNvCxnSpPr>
              <a:cxnSpLocks/>
              <a:stCxn id="54" idx="2"/>
              <a:endCxn id="30" idx="0"/>
            </p:cNvCxnSpPr>
            <p:nvPr/>
          </p:nvCxnSpPr>
          <p:spPr>
            <a:xfrm>
              <a:off x="1305314" y="3412551"/>
              <a:ext cx="0" cy="76556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grpSp>
      <p:grpSp>
        <p:nvGrpSpPr>
          <p:cNvPr id="37" name="Group 9 - Validates &amp; approves">
            <a:extLst>
              <a:ext uri="{FF2B5EF4-FFF2-40B4-BE49-F238E27FC236}">
                <a16:creationId xmlns:a16="http://schemas.microsoft.com/office/drawing/2014/main" id="{9A76318D-9B8D-22B9-E9CB-A66E74267FDB}"/>
              </a:ext>
            </a:extLst>
          </p:cNvPr>
          <p:cNvGrpSpPr/>
          <p:nvPr/>
        </p:nvGrpSpPr>
        <p:grpSpPr>
          <a:xfrm>
            <a:off x="603497" y="2800663"/>
            <a:ext cx="2141770" cy="611888"/>
            <a:chOff x="603497" y="2800663"/>
            <a:chExt cx="2141770" cy="611888"/>
          </a:xfrm>
        </p:grpSpPr>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8 - Second-line Supervisor">
            <a:extLst>
              <a:ext uri="{FF2B5EF4-FFF2-40B4-BE49-F238E27FC236}">
                <a16:creationId xmlns:a16="http://schemas.microsoft.com/office/drawing/2014/main" id="{806B349F-B791-5585-E88D-74F21908B216}"/>
              </a:ext>
            </a:extLst>
          </p:cNvPr>
          <p:cNvGrpSpPr/>
          <p:nvPr/>
        </p:nvGrpSpPr>
        <p:grpSpPr>
          <a:xfrm>
            <a:off x="2753119" y="2800663"/>
            <a:ext cx="2138649" cy="611888"/>
            <a:chOff x="2753119" y="2800663"/>
            <a:chExt cx="2138649" cy="611888"/>
          </a:xfrm>
        </p:grpSpPr>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5"/>
              <a:srcRect/>
              <a:stretch/>
            </p:blipFill>
            <p:spPr>
              <a:xfrm>
                <a:off x="9733533" y="745249"/>
                <a:ext cx="548640" cy="548640"/>
              </a:xfrm>
              <a:prstGeom prst="rect">
                <a:avLst/>
              </a:prstGeom>
            </p:spPr>
          </p:pic>
        </p:grpSp>
      </p:grpSp>
      <p:grpSp>
        <p:nvGrpSpPr>
          <p:cNvPr id="34" name="Group 7 - Email the Form to 2nd line manager">
            <a:extLst>
              <a:ext uri="{FF2B5EF4-FFF2-40B4-BE49-F238E27FC236}">
                <a16:creationId xmlns:a16="http://schemas.microsoft.com/office/drawing/2014/main" id="{C5559200-8221-1296-2963-C1596861878E}"/>
              </a:ext>
            </a:extLst>
          </p:cNvPr>
          <p:cNvGrpSpPr/>
          <p:nvPr/>
        </p:nvGrpSpPr>
        <p:grpSpPr>
          <a:xfrm>
            <a:off x="4899620" y="2800663"/>
            <a:ext cx="2138649" cy="719551"/>
            <a:chOff x="4899620" y="2800663"/>
            <a:chExt cx="2138649" cy="719551"/>
          </a:xfrm>
        </p:grpSpPr>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aphic 296">
              <a:extLst>
                <a:ext uri="{FF2B5EF4-FFF2-40B4-BE49-F238E27FC236}">
                  <a16:creationId xmlns:a16="http://schemas.microsoft.com/office/drawing/2014/main" id="{65624751-5304-45EF-E62E-AA37EB5A2362}"/>
                </a:ext>
              </a:extLst>
            </p:cNvPr>
            <p:cNvGrpSpPr>
              <a:grpSpLocks noChangeAspect="1"/>
            </p:cNvGrpSpPr>
            <p:nvPr/>
          </p:nvGrpSpPr>
          <p:grpSpPr>
            <a:xfrm>
              <a:off x="6035882" y="3189868"/>
              <a:ext cx="365760" cy="330346"/>
              <a:chOff x="-1649226" y="2300668"/>
              <a:chExt cx="545522" cy="492702"/>
            </a:xfrm>
            <a:solidFill>
              <a:schemeClr val="bg1"/>
            </a:solidFill>
          </p:grpSpPr>
          <p:grpSp>
            <p:nvGrpSpPr>
              <p:cNvPr id="98" name="Graphic 296">
                <a:extLst>
                  <a:ext uri="{FF2B5EF4-FFF2-40B4-BE49-F238E27FC236}">
                    <a16:creationId xmlns:a16="http://schemas.microsoft.com/office/drawing/2014/main" id="{99B4B830-34DA-2D41-1A29-1BA200B926D3}"/>
                  </a:ext>
                </a:extLst>
              </p:cNvPr>
              <p:cNvGrpSpPr/>
              <p:nvPr/>
            </p:nvGrpSpPr>
            <p:grpSpPr>
              <a:xfrm>
                <a:off x="-1518474" y="2448739"/>
                <a:ext cx="286615" cy="241372"/>
                <a:chOff x="-1518474" y="2448739"/>
                <a:chExt cx="286615" cy="241372"/>
              </a:xfrm>
              <a:grpFill/>
            </p:grpSpPr>
            <p:sp>
              <p:nvSpPr>
                <p:cNvPr id="100" name="Freeform: Shape 248">
                  <a:extLst>
                    <a:ext uri="{FF2B5EF4-FFF2-40B4-BE49-F238E27FC236}">
                      <a16:creationId xmlns:a16="http://schemas.microsoft.com/office/drawing/2014/main" id="{EF441CE8-E30D-C073-E2DB-21760569EBFA}"/>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101" name="Freeform: Shape 249">
                  <a:extLst>
                    <a:ext uri="{FF2B5EF4-FFF2-40B4-BE49-F238E27FC236}">
                      <a16:creationId xmlns:a16="http://schemas.microsoft.com/office/drawing/2014/main" id="{17093119-016C-43DE-DA8A-97C631A9B7A3}"/>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102" name="Freeform: Shape 250">
                  <a:extLst>
                    <a:ext uri="{FF2B5EF4-FFF2-40B4-BE49-F238E27FC236}">
                      <a16:creationId xmlns:a16="http://schemas.microsoft.com/office/drawing/2014/main" id="{5ED29DDD-F511-C5CD-7CFD-5F52E3ED4D76}"/>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99" name="Freeform: Shape 251">
                <a:extLst>
                  <a:ext uri="{FF2B5EF4-FFF2-40B4-BE49-F238E27FC236}">
                    <a16:creationId xmlns:a16="http://schemas.microsoft.com/office/drawing/2014/main" id="{4218F776-7784-EA08-1834-9A21E0A5BC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33" name="Group 6 - Validates &amp; approves">
            <a:extLst>
              <a:ext uri="{FF2B5EF4-FFF2-40B4-BE49-F238E27FC236}">
                <a16:creationId xmlns:a16="http://schemas.microsoft.com/office/drawing/2014/main" id="{B2A505FE-6B25-4E3C-19FA-9578F0333AEB}"/>
              </a:ext>
            </a:extLst>
          </p:cNvPr>
          <p:cNvGrpSpPr/>
          <p:nvPr/>
        </p:nvGrpSpPr>
        <p:grpSpPr>
          <a:xfrm>
            <a:off x="7046121" y="2800663"/>
            <a:ext cx="2138649" cy="611888"/>
            <a:chOff x="7046121" y="2800663"/>
            <a:chExt cx="2138649" cy="611888"/>
          </a:xfrm>
        </p:grpSpPr>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5 - First-line Supervisor">
            <a:extLst>
              <a:ext uri="{FF2B5EF4-FFF2-40B4-BE49-F238E27FC236}">
                <a16:creationId xmlns:a16="http://schemas.microsoft.com/office/drawing/2014/main" id="{3595A435-0290-60A4-A7D0-466DAEBC6095}"/>
              </a:ext>
            </a:extLst>
          </p:cNvPr>
          <p:cNvGrpSpPr/>
          <p:nvPr/>
        </p:nvGrpSpPr>
        <p:grpSpPr>
          <a:xfrm>
            <a:off x="9160881" y="2059412"/>
            <a:ext cx="1403634" cy="1353139"/>
            <a:chOff x="9160881" y="2059412"/>
            <a:chExt cx="1403634" cy="1353139"/>
          </a:xfrm>
        </p:grpSpPr>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grpSp>
        <p:nvGrpSpPr>
          <p:cNvPr id="31" name="Group 4 - Email the Form to manager">
            <a:extLst>
              <a:ext uri="{FF2B5EF4-FFF2-40B4-BE49-F238E27FC236}">
                <a16:creationId xmlns:a16="http://schemas.microsoft.com/office/drawing/2014/main" id="{D851F01C-EBE4-E606-F7D9-FF8A99B31A90}"/>
              </a:ext>
            </a:extLst>
          </p:cNvPr>
          <p:cNvGrpSpPr/>
          <p:nvPr/>
        </p:nvGrpSpPr>
        <p:grpSpPr>
          <a:xfrm>
            <a:off x="8427265" y="1400348"/>
            <a:ext cx="2137250" cy="659829"/>
            <a:chOff x="8427265" y="1400348"/>
            <a:chExt cx="2137250" cy="659829"/>
          </a:xfrm>
        </p:grpSpPr>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25" name="Group 3 - Fills the Training &amp; Cost Info in the Form">
            <a:extLst>
              <a:ext uri="{FF2B5EF4-FFF2-40B4-BE49-F238E27FC236}">
                <a16:creationId xmlns:a16="http://schemas.microsoft.com/office/drawing/2014/main" id="{CE11E1B7-9AB1-8EF0-99ED-43515CF5C61D}"/>
              </a:ext>
            </a:extLst>
          </p:cNvPr>
          <p:cNvGrpSpPr/>
          <p:nvPr/>
        </p:nvGrpSpPr>
        <p:grpSpPr>
          <a:xfrm>
            <a:off x="6287919" y="1400348"/>
            <a:ext cx="2331445" cy="883699"/>
            <a:chOff x="6287919" y="1400348"/>
            <a:chExt cx="2331445" cy="883699"/>
          </a:xfrm>
        </p:grpSpPr>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 - Fills the Employee Information  in the Form">
            <a:extLst>
              <a:ext uri="{FF2B5EF4-FFF2-40B4-BE49-F238E27FC236}">
                <a16:creationId xmlns:a16="http://schemas.microsoft.com/office/drawing/2014/main" id="{D2710037-B8B8-C4AA-7BDE-6355736D41FF}"/>
              </a:ext>
            </a:extLst>
          </p:cNvPr>
          <p:cNvGrpSpPr/>
          <p:nvPr/>
        </p:nvGrpSpPr>
        <p:grpSpPr>
          <a:xfrm>
            <a:off x="4148573" y="1400348"/>
            <a:ext cx="2137250" cy="838852"/>
            <a:chOff x="4148573" y="1400348"/>
            <a:chExt cx="2137250" cy="838852"/>
          </a:xfrm>
        </p:grpSpPr>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1 - Obtains the SF-182 form">
            <a:extLst>
              <a:ext uri="{FF2B5EF4-FFF2-40B4-BE49-F238E27FC236}">
                <a16:creationId xmlns:a16="http://schemas.microsoft.com/office/drawing/2014/main" id="{45E121A4-6450-BD6D-EB59-A16E17587E32}"/>
              </a:ext>
            </a:extLst>
          </p:cNvPr>
          <p:cNvGrpSpPr/>
          <p:nvPr/>
        </p:nvGrpSpPr>
        <p:grpSpPr>
          <a:xfrm>
            <a:off x="2009227" y="1400348"/>
            <a:ext cx="2175769" cy="1201176"/>
            <a:chOff x="2009227" y="1400348"/>
            <a:chExt cx="2175769" cy="1201176"/>
          </a:xfrm>
        </p:grpSpPr>
        <p:sp>
          <p:nvSpPr>
            <p:cNvPr id="9" name="TextBox 8">
              <a:extLst>
                <a:ext uri="{FF2B5EF4-FFF2-40B4-BE49-F238E27FC236}">
                  <a16:creationId xmlns:a16="http://schemas.microsoft.com/office/drawing/2014/main" id="{8F1A36BB-EDF1-8986-E6EA-0A149FE295E4}"/>
                </a:ext>
              </a:extLst>
            </p:cNvPr>
            <p:cNvSpPr txBox="1"/>
            <p:nvPr/>
          </p:nvSpPr>
          <p:spPr>
            <a:xfrm>
              <a:off x="2781362" y="2093693"/>
              <a:ext cx="1403634" cy="507831"/>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0 (Employee)">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8"/>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sp>
        <p:nvSpPr>
          <p:cNvPr id="62" name="Callout: Bent Line 9">
            <a:extLst>
              <a:ext uri="{FF2B5EF4-FFF2-40B4-BE49-F238E27FC236}">
                <a16:creationId xmlns:a16="http://schemas.microsoft.com/office/drawing/2014/main" id="{C9CC4610-9AE4-530B-726F-10E0B8899C6B}"/>
              </a:ext>
            </a:extLst>
          </p:cNvPr>
          <p:cNvSpPr/>
          <p:nvPr/>
        </p:nvSpPr>
        <p:spPr>
          <a:xfrm>
            <a:off x="6632934" y="487858"/>
            <a:ext cx="2179145" cy="594612"/>
          </a:xfrm>
          <a:prstGeom prst="borderCallout2">
            <a:avLst>
              <a:gd name="adj1" fmla="val 51257"/>
              <a:gd name="adj2" fmla="val -383"/>
              <a:gd name="adj3" fmla="val 52507"/>
              <a:gd name="adj4" fmla="val -9548"/>
              <a:gd name="adj5" fmla="val 160754"/>
              <a:gd name="adj6" fmla="val -18542"/>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Highly Manual</a:t>
            </a:r>
          </a:p>
          <a:p>
            <a:pPr algn="ctr"/>
            <a:r>
              <a:rPr lang="en-US" sz="1050">
                <a:solidFill>
                  <a:schemeClr val="tx1"/>
                </a:solidFill>
              </a:rPr>
              <a:t>Time-consuming, prone-to-error tasks</a:t>
            </a:r>
            <a:endParaRPr lang="en-US" sz="1800">
              <a:solidFill>
                <a:schemeClr val="tx1"/>
              </a:solidFill>
            </a:endParaRPr>
          </a:p>
        </p:txBody>
      </p:sp>
      <p:sp>
        <p:nvSpPr>
          <p:cNvPr id="63" name="Callout: What form?">
            <a:extLst>
              <a:ext uri="{FF2B5EF4-FFF2-40B4-BE49-F238E27FC236}">
                <a16:creationId xmlns:a16="http://schemas.microsoft.com/office/drawing/2014/main" id="{685B5FA6-EBF1-1FFF-3C96-FEF4D04E96E2}"/>
              </a:ext>
            </a:extLst>
          </p:cNvPr>
          <p:cNvSpPr/>
          <p:nvPr/>
        </p:nvSpPr>
        <p:spPr>
          <a:xfrm>
            <a:off x="3944403" y="606597"/>
            <a:ext cx="2179145" cy="594612"/>
          </a:xfrm>
          <a:prstGeom prst="borderCallout2">
            <a:avLst>
              <a:gd name="adj1" fmla="val 36254"/>
              <a:gd name="adj2" fmla="val 299"/>
              <a:gd name="adj3" fmla="val 36253"/>
              <a:gd name="adj4" fmla="val -11254"/>
              <a:gd name="adj5" fmla="val 143689"/>
              <a:gd name="adj6" fmla="val -22830"/>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What form?</a:t>
            </a:r>
          </a:p>
          <a:p>
            <a:pPr algn="ctr"/>
            <a:r>
              <a:rPr lang="en-US" sz="1050">
                <a:solidFill>
                  <a:schemeClr val="tx1"/>
                </a:solidFill>
              </a:rPr>
              <a:t>Not using the latest version</a:t>
            </a:r>
            <a:endParaRPr lang="en-US" sz="1800">
              <a:solidFill>
                <a:schemeClr val="tx1"/>
              </a:solidFill>
            </a:endParaRPr>
          </a:p>
        </p:txBody>
      </p:sp>
      <p:sp>
        <p:nvSpPr>
          <p:cNvPr id="64" name="Callout: Bent Line 9">
            <a:extLst>
              <a:ext uri="{FF2B5EF4-FFF2-40B4-BE49-F238E27FC236}">
                <a16:creationId xmlns:a16="http://schemas.microsoft.com/office/drawing/2014/main" id="{2094F25B-A825-8F27-4E34-09FC38C07AC3}"/>
              </a:ext>
            </a:extLst>
          </p:cNvPr>
          <p:cNvSpPr/>
          <p:nvPr/>
        </p:nvSpPr>
        <p:spPr>
          <a:xfrm>
            <a:off x="9644192" y="609241"/>
            <a:ext cx="2179145" cy="594612"/>
          </a:xfrm>
          <a:prstGeom prst="borderCallout2">
            <a:avLst>
              <a:gd name="adj1" fmla="val 47506"/>
              <a:gd name="adj2" fmla="val 299"/>
              <a:gd name="adj3" fmla="val 48756"/>
              <a:gd name="adj4" fmla="val -16371"/>
              <a:gd name="adj5" fmla="val 143690"/>
              <a:gd name="adj6" fmla="val -59332"/>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Time consuming</a:t>
            </a:r>
          </a:p>
          <a:p>
            <a:pPr algn="ctr"/>
            <a:r>
              <a:rPr lang="en-US" sz="1050">
                <a:solidFill>
                  <a:schemeClr val="tx1"/>
                </a:solidFill>
              </a:rPr>
              <a:t>Form is not intuitive to fill (ex: see page 6 for instructions)</a:t>
            </a:r>
          </a:p>
        </p:txBody>
      </p:sp>
      <p:sp>
        <p:nvSpPr>
          <p:cNvPr id="65" name="Callout: Bent Line 1">
            <a:extLst>
              <a:ext uri="{FF2B5EF4-FFF2-40B4-BE49-F238E27FC236}">
                <a16:creationId xmlns:a16="http://schemas.microsoft.com/office/drawing/2014/main" id="{C7BE9795-0809-7259-785D-F2A500DE6FFB}"/>
              </a:ext>
            </a:extLst>
          </p:cNvPr>
          <p:cNvSpPr/>
          <p:nvPr/>
        </p:nvSpPr>
        <p:spPr>
          <a:xfrm>
            <a:off x="2720475" y="3497545"/>
            <a:ext cx="2179145" cy="594612"/>
          </a:xfrm>
          <a:prstGeom prst="borderCallout2">
            <a:avLst>
              <a:gd name="adj1" fmla="val 29833"/>
              <a:gd name="adj2" fmla="val 99380"/>
              <a:gd name="adj3" fmla="val 21521"/>
              <a:gd name="adj4" fmla="val 117313"/>
              <a:gd name="adj5" fmla="val -23384"/>
              <a:gd name="adj6" fmla="val 133868"/>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Manual Work</a:t>
            </a:r>
          </a:p>
          <a:p>
            <a:pPr algn="ctr"/>
            <a:r>
              <a:rPr lang="en-US" sz="1050">
                <a:solidFill>
                  <a:schemeClr val="tx1"/>
                </a:solidFill>
              </a:rPr>
              <a:t>Opening PDF and Emailing</a:t>
            </a:r>
            <a:endParaRPr lang="en-US" sz="1800">
              <a:solidFill>
                <a:schemeClr val="tx1"/>
              </a:solidFill>
            </a:endParaRPr>
          </a:p>
        </p:txBody>
      </p:sp>
      <p:sp>
        <p:nvSpPr>
          <p:cNvPr id="67" name="Callout: Bent Line 1">
            <a:extLst>
              <a:ext uri="{FF2B5EF4-FFF2-40B4-BE49-F238E27FC236}">
                <a16:creationId xmlns:a16="http://schemas.microsoft.com/office/drawing/2014/main" id="{7901E478-A7DA-ADC8-21E5-95EC3176271A}"/>
              </a:ext>
            </a:extLst>
          </p:cNvPr>
          <p:cNvSpPr/>
          <p:nvPr/>
        </p:nvSpPr>
        <p:spPr>
          <a:xfrm>
            <a:off x="8719877" y="3561809"/>
            <a:ext cx="2179145" cy="594612"/>
          </a:xfrm>
          <a:prstGeom prst="borderCallout2">
            <a:avLst>
              <a:gd name="adj1" fmla="val 18750"/>
              <a:gd name="adj2" fmla="val -42"/>
              <a:gd name="adj3" fmla="val 18750"/>
              <a:gd name="adj4" fmla="val -11595"/>
              <a:gd name="adj5" fmla="val -35864"/>
              <a:gd name="adj6" fmla="val -18204"/>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Lack of Visibility</a:t>
            </a:r>
          </a:p>
          <a:p>
            <a:pPr algn="ctr"/>
            <a:r>
              <a:rPr lang="en-US" sz="1050">
                <a:solidFill>
                  <a:schemeClr val="tx1"/>
                </a:solidFill>
              </a:rPr>
              <a:t>Where should I check status?</a:t>
            </a:r>
            <a:endParaRPr lang="en-US" sz="1800">
              <a:solidFill>
                <a:schemeClr val="tx1"/>
              </a:solidFill>
            </a:endParaRPr>
          </a:p>
        </p:txBody>
      </p:sp>
      <p:sp>
        <p:nvSpPr>
          <p:cNvPr id="76" name="Callout: Bent Line 7">
            <a:extLst>
              <a:ext uri="{FF2B5EF4-FFF2-40B4-BE49-F238E27FC236}">
                <a16:creationId xmlns:a16="http://schemas.microsoft.com/office/drawing/2014/main" id="{08ED0BF4-BD8E-32B2-7403-984BD9DCCA8B}"/>
              </a:ext>
            </a:extLst>
          </p:cNvPr>
          <p:cNvSpPr/>
          <p:nvPr/>
        </p:nvSpPr>
        <p:spPr>
          <a:xfrm>
            <a:off x="4840295" y="4879416"/>
            <a:ext cx="2179144" cy="594612"/>
          </a:xfrm>
          <a:prstGeom prst="borderCallout2">
            <a:avLst>
              <a:gd name="adj1" fmla="val 18750"/>
              <a:gd name="adj2" fmla="val 99559"/>
              <a:gd name="adj3" fmla="val 18750"/>
              <a:gd name="adj4" fmla="val 108756"/>
              <a:gd name="adj5" fmla="val 121057"/>
              <a:gd name="adj6" fmla="val 126046"/>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Next steps unclear</a:t>
            </a:r>
          </a:p>
          <a:p>
            <a:pPr algn="ctr"/>
            <a:r>
              <a:rPr lang="en-US" sz="1050">
                <a:solidFill>
                  <a:schemeClr val="tx1"/>
                </a:solidFill>
              </a:rPr>
              <a:t>Form is not connected to automated processes l</a:t>
            </a:r>
          </a:p>
        </p:txBody>
      </p:sp>
      <p:grpSp>
        <p:nvGrpSpPr>
          <p:cNvPr id="6" name="RED BOX: Manual entry">
            <a:extLst>
              <a:ext uri="{FF2B5EF4-FFF2-40B4-BE49-F238E27FC236}">
                <a16:creationId xmlns:a16="http://schemas.microsoft.com/office/drawing/2014/main" id="{E9DB26FE-9A16-A766-CF64-EE9D75D17458}"/>
              </a:ext>
            </a:extLst>
          </p:cNvPr>
          <p:cNvGrpSpPr/>
          <p:nvPr/>
        </p:nvGrpSpPr>
        <p:grpSpPr>
          <a:xfrm>
            <a:off x="1505302" y="5115349"/>
            <a:ext cx="2553732" cy="785143"/>
            <a:chOff x="1505302" y="5115349"/>
            <a:chExt cx="2553732" cy="785143"/>
          </a:xfrm>
        </p:grpSpPr>
        <p:sp>
          <p:nvSpPr>
            <p:cNvPr id="4" name="Callout: Bent Line 7">
              <a:extLst>
                <a:ext uri="{FF2B5EF4-FFF2-40B4-BE49-F238E27FC236}">
                  <a16:creationId xmlns:a16="http://schemas.microsoft.com/office/drawing/2014/main" id="{7B7F6CFD-A040-F940-30E0-B3A7482FF642}"/>
                </a:ext>
              </a:extLst>
            </p:cNvPr>
            <p:cNvSpPr/>
            <p:nvPr/>
          </p:nvSpPr>
          <p:spPr>
            <a:xfrm>
              <a:off x="1505302" y="5305880"/>
              <a:ext cx="2179144" cy="594612"/>
            </a:xfrm>
            <a:prstGeom prst="borderCallout2">
              <a:avLst>
                <a:gd name="adj1" fmla="val 844"/>
                <a:gd name="adj2" fmla="val 68519"/>
                <a:gd name="adj3" fmla="val -47607"/>
                <a:gd name="adj4" fmla="val 93235"/>
                <a:gd name="adj5" fmla="val -100134"/>
                <a:gd name="adj6" fmla="val 93569"/>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Manual entry</a:t>
              </a:r>
            </a:p>
            <a:p>
              <a:pPr algn="ctr"/>
              <a:r>
                <a:rPr lang="en-US" sz="1050">
                  <a:solidFill>
                    <a:schemeClr val="tx1"/>
                  </a:solidFill>
                </a:rPr>
                <a:t>Cost &amp; Training is manually entered into Cornerstone</a:t>
              </a:r>
            </a:p>
          </p:txBody>
        </p:sp>
        <p:pic>
          <p:nvPicPr>
            <p:cNvPr id="5" name="Picture 2" descr="Cornerstone Brand Corner">
              <a:extLst>
                <a:ext uri="{FF2B5EF4-FFF2-40B4-BE49-F238E27FC236}">
                  <a16:creationId xmlns:a16="http://schemas.microsoft.com/office/drawing/2014/main" id="{8406D7B0-17AF-4111-731B-7263C123CE5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965" t="21888" r="6579" b="25039"/>
            <a:stretch/>
          </p:blipFill>
          <p:spPr bwMode="auto">
            <a:xfrm>
              <a:off x="3426538" y="5115349"/>
              <a:ext cx="632496" cy="392824"/>
            </a:xfrm>
            <a:prstGeom prst="round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4808871"/>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additive="base">
                                        <p:cTn id="13" dur="500"/>
                                        <p:tgtEl>
                                          <p:spTgt spid="63"/>
                                        </p:tgtEl>
                                        <p:attrNameLst>
                                          <p:attrName>ppt_y</p:attrName>
                                        </p:attrNameLst>
                                      </p:cBhvr>
                                      <p:tavLst>
                                        <p:tav tm="0">
                                          <p:val>
                                            <p:strVal val="#ppt_y+#ppt_h*1.125000"/>
                                          </p:val>
                                        </p:tav>
                                        <p:tav tm="100000">
                                          <p:val>
                                            <p:strVal val="#ppt_y"/>
                                          </p:val>
                                        </p:tav>
                                      </p:tavLst>
                                    </p:anim>
                                    <p:animEffect transition="in" filter="wipe(up)">
                                      <p:cBhvr>
                                        <p:cTn id="14" dur="500"/>
                                        <p:tgtEl>
                                          <p:spTgt spid="6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ppt_x</p:attrName>
                                        </p:attrNameLst>
                                      </p:cBhvr>
                                      <p:tavLst>
                                        <p:tav tm="0">
                                          <p:val>
                                            <p:strVal val="#ppt_x-#ppt_w*1.125000"/>
                                          </p:val>
                                        </p:tav>
                                        <p:tav tm="100000">
                                          <p:val>
                                            <p:strVal val="#ppt_x"/>
                                          </p:val>
                                        </p:tav>
                                      </p:tavLst>
                                    </p:anim>
                                    <p:animEffect transition="in" filter="wipe(righ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500"/>
                                        <p:tgtEl>
                                          <p:spTgt spid="62"/>
                                        </p:tgtEl>
                                        <p:attrNameLst>
                                          <p:attrName>ppt_y</p:attrName>
                                        </p:attrNameLst>
                                      </p:cBhvr>
                                      <p:tavLst>
                                        <p:tav tm="0">
                                          <p:val>
                                            <p:strVal val="#ppt_y+#ppt_h*1.125000"/>
                                          </p:val>
                                        </p:tav>
                                        <p:tav tm="100000">
                                          <p:val>
                                            <p:strVal val="#ppt_y"/>
                                          </p:val>
                                        </p:tav>
                                      </p:tavLst>
                                    </p:anim>
                                    <p:animEffect transition="in" filter="wipe(up)">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p:tgtEl>
                                          <p:spTgt spid="25"/>
                                        </p:tgtEl>
                                        <p:attrNameLst>
                                          <p:attrName>ppt_x</p:attrName>
                                        </p:attrNameLst>
                                      </p:cBhvr>
                                      <p:tavLst>
                                        <p:tav tm="0">
                                          <p:val>
                                            <p:strVal val="#ppt_x-#ppt_w*1.125000"/>
                                          </p:val>
                                        </p:tav>
                                        <p:tav tm="100000">
                                          <p:val>
                                            <p:strVal val="#ppt_x"/>
                                          </p:val>
                                        </p:tav>
                                      </p:tavLst>
                                    </p:anim>
                                    <p:animEffect transition="in" filter="wipe(righ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500"/>
                                        <p:tgtEl>
                                          <p:spTgt spid="64"/>
                                        </p:tgtEl>
                                        <p:attrNameLst>
                                          <p:attrName>ppt_y</p:attrName>
                                        </p:attrNameLst>
                                      </p:cBhvr>
                                      <p:tavLst>
                                        <p:tav tm="0">
                                          <p:val>
                                            <p:strVal val="#ppt_y+#ppt_h*1.125000"/>
                                          </p:val>
                                        </p:tav>
                                        <p:tav tm="100000">
                                          <p:val>
                                            <p:strVal val="#ppt_y"/>
                                          </p:val>
                                        </p:tav>
                                      </p:tavLst>
                                    </p:anim>
                                    <p:animEffect transition="in" filter="wipe(up)">
                                      <p:cBhvr>
                                        <p:cTn id="38" dur="5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p:tgtEl>
                                          <p:spTgt spid="31"/>
                                        </p:tgtEl>
                                        <p:attrNameLst>
                                          <p:attrName>ppt_x</p:attrName>
                                        </p:attrNameLst>
                                      </p:cBhvr>
                                      <p:tavLst>
                                        <p:tav tm="0">
                                          <p:val>
                                            <p:strVal val="#ppt_x-#ppt_w*1.125000"/>
                                          </p:val>
                                        </p:tav>
                                        <p:tav tm="100000">
                                          <p:val>
                                            <p:strVal val="#ppt_x"/>
                                          </p:val>
                                        </p:tav>
                                      </p:tavLst>
                                    </p:anim>
                                    <p:animEffect transition="in" filter="wipe(right)">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p:tgtEl>
                                          <p:spTgt spid="32"/>
                                        </p:tgtEl>
                                        <p:attrNameLst>
                                          <p:attrName>ppt_y</p:attrName>
                                        </p:attrNameLst>
                                      </p:cBhvr>
                                      <p:tavLst>
                                        <p:tav tm="0">
                                          <p:val>
                                            <p:strVal val="#ppt_y-#ppt_h*1.125000"/>
                                          </p:val>
                                        </p:tav>
                                        <p:tav tm="100000">
                                          <p:val>
                                            <p:strVal val="#ppt_y"/>
                                          </p:val>
                                        </p:tav>
                                      </p:tavLst>
                                    </p:anim>
                                    <p:animEffect transition="in" filter="wipe(down)">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p:tgtEl>
                                          <p:spTgt spid="33"/>
                                        </p:tgtEl>
                                        <p:attrNameLst>
                                          <p:attrName>ppt_x</p:attrName>
                                        </p:attrNameLst>
                                      </p:cBhvr>
                                      <p:tavLst>
                                        <p:tav tm="0">
                                          <p:val>
                                            <p:strVal val="#ppt_x+#ppt_w*1.125000"/>
                                          </p:val>
                                        </p:tav>
                                        <p:tav tm="100000">
                                          <p:val>
                                            <p:strVal val="#ppt_x"/>
                                          </p:val>
                                        </p:tav>
                                      </p:tavLst>
                                    </p:anim>
                                    <p:animEffect transition="in" filter="wipe(left)">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1"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500"/>
                                        <p:tgtEl>
                                          <p:spTgt spid="67"/>
                                        </p:tgtEl>
                                        <p:attrNameLst>
                                          <p:attrName>ppt_y</p:attrName>
                                        </p:attrNameLst>
                                      </p:cBhvr>
                                      <p:tavLst>
                                        <p:tav tm="0">
                                          <p:val>
                                            <p:strVal val="#ppt_y-#ppt_h*1.125000"/>
                                          </p:val>
                                        </p:tav>
                                        <p:tav tm="100000">
                                          <p:val>
                                            <p:strVal val="#ppt_y"/>
                                          </p:val>
                                        </p:tav>
                                      </p:tavLst>
                                    </p:anim>
                                    <p:animEffect transition="in" filter="wipe(down)">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2"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p:tgtEl>
                                          <p:spTgt spid="34"/>
                                        </p:tgtEl>
                                        <p:attrNameLst>
                                          <p:attrName>ppt_x</p:attrName>
                                        </p:attrNameLst>
                                      </p:cBhvr>
                                      <p:tavLst>
                                        <p:tav tm="0">
                                          <p:val>
                                            <p:strVal val="#ppt_x+#ppt_w*1.125000"/>
                                          </p:val>
                                        </p:tav>
                                        <p:tav tm="100000">
                                          <p:val>
                                            <p:strVal val="#ppt_x"/>
                                          </p:val>
                                        </p:tav>
                                      </p:tavLst>
                                    </p:anim>
                                    <p:animEffect transition="in" filter="wipe(left)">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1" fill="hold" grpId="0" nodeType="clickEffect">
                                  <p:stCondLst>
                                    <p:cond delay="0"/>
                                  </p:stCondLst>
                                  <p:childTnLst>
                                    <p:set>
                                      <p:cBhvr>
                                        <p:cTn id="72" dur="1" fill="hold">
                                          <p:stCondLst>
                                            <p:cond delay="0"/>
                                          </p:stCondLst>
                                        </p:cTn>
                                        <p:tgtEl>
                                          <p:spTgt spid="65"/>
                                        </p:tgtEl>
                                        <p:attrNameLst>
                                          <p:attrName>style.visibility</p:attrName>
                                        </p:attrNameLst>
                                      </p:cBhvr>
                                      <p:to>
                                        <p:strVal val="visible"/>
                                      </p:to>
                                    </p:set>
                                    <p:anim calcmode="lin" valueType="num">
                                      <p:cBhvr additive="base">
                                        <p:cTn id="73" dur="500"/>
                                        <p:tgtEl>
                                          <p:spTgt spid="65"/>
                                        </p:tgtEl>
                                        <p:attrNameLst>
                                          <p:attrName>ppt_y</p:attrName>
                                        </p:attrNameLst>
                                      </p:cBhvr>
                                      <p:tavLst>
                                        <p:tav tm="0">
                                          <p:val>
                                            <p:strVal val="#ppt_y-#ppt_h*1.125000"/>
                                          </p:val>
                                        </p:tav>
                                        <p:tav tm="100000">
                                          <p:val>
                                            <p:strVal val="#ppt_y"/>
                                          </p:val>
                                        </p:tav>
                                      </p:tavLst>
                                    </p:anim>
                                    <p:animEffect transition="in" filter="wipe(down)">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2" fill="hold" nodeType="click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p:tgtEl>
                                          <p:spTgt spid="35"/>
                                        </p:tgtEl>
                                        <p:attrNameLst>
                                          <p:attrName>ppt_x</p:attrName>
                                        </p:attrNameLst>
                                      </p:cBhvr>
                                      <p:tavLst>
                                        <p:tav tm="0">
                                          <p:val>
                                            <p:strVal val="#ppt_x+#ppt_w*1.125000"/>
                                          </p:val>
                                        </p:tav>
                                        <p:tav tm="100000">
                                          <p:val>
                                            <p:strVal val="#ppt_x"/>
                                          </p:val>
                                        </p:tav>
                                      </p:tavLst>
                                    </p:anim>
                                    <p:animEffect transition="in" filter="wipe(left)">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2" fill="hold" nodeType="click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additive="base">
                                        <p:cTn id="85" dur="500"/>
                                        <p:tgtEl>
                                          <p:spTgt spid="37"/>
                                        </p:tgtEl>
                                        <p:attrNameLst>
                                          <p:attrName>ppt_x</p:attrName>
                                        </p:attrNameLst>
                                      </p:cBhvr>
                                      <p:tavLst>
                                        <p:tav tm="0">
                                          <p:val>
                                            <p:strVal val="#ppt_x+#ppt_w*1.125000"/>
                                          </p:val>
                                        </p:tav>
                                        <p:tav tm="100000">
                                          <p:val>
                                            <p:strVal val="#ppt_x"/>
                                          </p:val>
                                        </p:tav>
                                      </p:tavLst>
                                    </p:anim>
                                    <p:animEffect transition="in" filter="wipe(left)">
                                      <p:cBhvr>
                                        <p:cTn id="86" dur="500"/>
                                        <p:tgtEl>
                                          <p:spTgt spid="37"/>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1" fill="hold" nodeType="click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additive="base">
                                        <p:cTn id="91" dur="500"/>
                                        <p:tgtEl>
                                          <p:spTgt spid="41"/>
                                        </p:tgtEl>
                                        <p:attrNameLst>
                                          <p:attrName>ppt_y</p:attrName>
                                        </p:attrNameLst>
                                      </p:cBhvr>
                                      <p:tavLst>
                                        <p:tav tm="0">
                                          <p:val>
                                            <p:strVal val="#ppt_y-#ppt_h*1.125000"/>
                                          </p:val>
                                        </p:tav>
                                        <p:tav tm="100000">
                                          <p:val>
                                            <p:strVal val="#ppt_y"/>
                                          </p:val>
                                        </p:tav>
                                      </p:tavLst>
                                    </p:anim>
                                    <p:animEffect transition="in" filter="wipe(down)">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8"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500"/>
                                        <p:tgtEl>
                                          <p:spTgt spid="44"/>
                                        </p:tgtEl>
                                        <p:attrNameLst>
                                          <p:attrName>ppt_x</p:attrName>
                                        </p:attrNameLst>
                                      </p:cBhvr>
                                      <p:tavLst>
                                        <p:tav tm="0">
                                          <p:val>
                                            <p:strVal val="#ppt_x-#ppt_w*1.125000"/>
                                          </p:val>
                                        </p:tav>
                                        <p:tav tm="100000">
                                          <p:val>
                                            <p:strVal val="#ppt_x"/>
                                          </p:val>
                                        </p:tav>
                                      </p:tavLst>
                                    </p:anim>
                                    <p:animEffect transition="in" filter="wipe(right)">
                                      <p:cBhvr>
                                        <p:cTn id="98" dur="500"/>
                                        <p:tgtEl>
                                          <p:spTgt spid="44"/>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 calcmode="lin" valueType="num">
                                      <p:cBhvr additive="base">
                                        <p:cTn id="103" dur="500"/>
                                        <p:tgtEl>
                                          <p:spTgt spid="6"/>
                                        </p:tgtEl>
                                        <p:attrNameLst>
                                          <p:attrName>ppt_y</p:attrName>
                                        </p:attrNameLst>
                                      </p:cBhvr>
                                      <p:tavLst>
                                        <p:tav tm="0">
                                          <p:val>
                                            <p:strVal val="#ppt_y-#ppt_h*1.125000"/>
                                          </p:val>
                                        </p:tav>
                                        <p:tav tm="100000">
                                          <p:val>
                                            <p:strVal val="#ppt_y"/>
                                          </p:val>
                                        </p:tav>
                                      </p:tavLst>
                                    </p:anim>
                                    <p:animEffect transition="in" filter="wipe(down)">
                                      <p:cBhvr>
                                        <p:cTn id="104" dur="500"/>
                                        <p:tgtEl>
                                          <p:spTgt spid="6"/>
                                        </p:tgtEl>
                                      </p:cBhvr>
                                    </p:animEffect>
                                  </p:childTnLst>
                                </p:cTn>
                              </p:par>
                            </p:childTnLst>
                          </p:cTn>
                        </p:par>
                      </p:childTnLst>
                    </p:cTn>
                  </p:par>
                  <p:par>
                    <p:cTn id="105" fill="hold">
                      <p:stCondLst>
                        <p:cond delay="indefinite"/>
                      </p:stCondLst>
                      <p:childTnLst>
                        <p:par>
                          <p:cTn id="106" fill="hold">
                            <p:stCondLst>
                              <p:cond delay="0"/>
                            </p:stCondLst>
                            <p:childTnLst>
                              <p:par>
                                <p:cTn id="107" presetID="12" presetClass="entr" presetSubtype="8" fill="hold" nodeType="click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additive="base">
                                        <p:cTn id="109" dur="500"/>
                                        <p:tgtEl>
                                          <p:spTgt spid="46"/>
                                        </p:tgtEl>
                                        <p:attrNameLst>
                                          <p:attrName>ppt_x</p:attrName>
                                        </p:attrNameLst>
                                      </p:cBhvr>
                                      <p:tavLst>
                                        <p:tav tm="0">
                                          <p:val>
                                            <p:strVal val="#ppt_x-#ppt_w*1.125000"/>
                                          </p:val>
                                        </p:tav>
                                        <p:tav tm="100000">
                                          <p:val>
                                            <p:strVal val="#ppt_x"/>
                                          </p:val>
                                        </p:tav>
                                      </p:tavLst>
                                    </p:anim>
                                    <p:animEffect transition="in" filter="wipe(right)">
                                      <p:cBhvr>
                                        <p:cTn id="110" dur="500"/>
                                        <p:tgtEl>
                                          <p:spTgt spid="46"/>
                                        </p:tgtEl>
                                      </p:cBhvr>
                                    </p:animEffect>
                                  </p:childTnLst>
                                </p:cTn>
                              </p:par>
                            </p:childTnLst>
                          </p:cTn>
                        </p:par>
                      </p:childTnLst>
                    </p:cTn>
                  </p:par>
                  <p:par>
                    <p:cTn id="111" fill="hold">
                      <p:stCondLst>
                        <p:cond delay="indefinite"/>
                      </p:stCondLst>
                      <p:childTnLst>
                        <p:par>
                          <p:cTn id="112" fill="hold">
                            <p:stCondLst>
                              <p:cond delay="0"/>
                            </p:stCondLst>
                            <p:childTnLst>
                              <p:par>
                                <p:cTn id="113" presetID="12" presetClass="entr" presetSubtype="8" fill="hold" nodeType="clickEffect">
                                  <p:stCondLst>
                                    <p:cond delay="0"/>
                                  </p:stCondLst>
                                  <p:childTnLst>
                                    <p:set>
                                      <p:cBhvr>
                                        <p:cTn id="114" dur="1" fill="hold">
                                          <p:stCondLst>
                                            <p:cond delay="0"/>
                                          </p:stCondLst>
                                        </p:cTn>
                                        <p:tgtEl>
                                          <p:spTgt spid="56"/>
                                        </p:tgtEl>
                                        <p:attrNameLst>
                                          <p:attrName>style.visibility</p:attrName>
                                        </p:attrNameLst>
                                      </p:cBhvr>
                                      <p:to>
                                        <p:strVal val="visible"/>
                                      </p:to>
                                    </p:set>
                                    <p:anim calcmode="lin" valueType="num">
                                      <p:cBhvr additive="base">
                                        <p:cTn id="115" dur="500"/>
                                        <p:tgtEl>
                                          <p:spTgt spid="56"/>
                                        </p:tgtEl>
                                        <p:attrNameLst>
                                          <p:attrName>ppt_x</p:attrName>
                                        </p:attrNameLst>
                                      </p:cBhvr>
                                      <p:tavLst>
                                        <p:tav tm="0">
                                          <p:val>
                                            <p:strVal val="#ppt_x-#ppt_w*1.125000"/>
                                          </p:val>
                                        </p:tav>
                                        <p:tav tm="100000">
                                          <p:val>
                                            <p:strVal val="#ppt_x"/>
                                          </p:val>
                                        </p:tav>
                                      </p:tavLst>
                                    </p:anim>
                                    <p:animEffect transition="in" filter="wipe(right)">
                                      <p:cBhvr>
                                        <p:cTn id="116" dur="500"/>
                                        <p:tgtEl>
                                          <p:spTgt spid="56"/>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8" fill="hold" nodeType="clickEffect">
                                  <p:stCondLst>
                                    <p:cond delay="0"/>
                                  </p:stCondLst>
                                  <p:childTnLst>
                                    <p:set>
                                      <p:cBhvr>
                                        <p:cTn id="120" dur="1" fill="hold">
                                          <p:stCondLst>
                                            <p:cond delay="0"/>
                                          </p:stCondLst>
                                        </p:cTn>
                                        <p:tgtEl>
                                          <p:spTgt spid="57"/>
                                        </p:tgtEl>
                                        <p:attrNameLst>
                                          <p:attrName>style.visibility</p:attrName>
                                        </p:attrNameLst>
                                      </p:cBhvr>
                                      <p:to>
                                        <p:strVal val="visible"/>
                                      </p:to>
                                    </p:set>
                                    <p:anim calcmode="lin" valueType="num">
                                      <p:cBhvr additive="base">
                                        <p:cTn id="121" dur="500"/>
                                        <p:tgtEl>
                                          <p:spTgt spid="57"/>
                                        </p:tgtEl>
                                        <p:attrNameLst>
                                          <p:attrName>ppt_x</p:attrName>
                                        </p:attrNameLst>
                                      </p:cBhvr>
                                      <p:tavLst>
                                        <p:tav tm="0">
                                          <p:val>
                                            <p:strVal val="#ppt_x-#ppt_w*1.125000"/>
                                          </p:val>
                                        </p:tav>
                                        <p:tav tm="100000">
                                          <p:val>
                                            <p:strVal val="#ppt_x"/>
                                          </p:val>
                                        </p:tav>
                                      </p:tavLst>
                                    </p:anim>
                                    <p:animEffect transition="in" filter="wipe(right)">
                                      <p:cBhvr>
                                        <p:cTn id="122" dur="500"/>
                                        <p:tgtEl>
                                          <p:spTgt spid="57"/>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1" fill="hold" nodeType="clickEffect">
                                  <p:stCondLst>
                                    <p:cond delay="0"/>
                                  </p:stCondLst>
                                  <p:childTnLst>
                                    <p:set>
                                      <p:cBhvr>
                                        <p:cTn id="126" dur="1" fill="hold">
                                          <p:stCondLst>
                                            <p:cond delay="0"/>
                                          </p:stCondLst>
                                        </p:cTn>
                                        <p:tgtEl>
                                          <p:spTgt spid="59"/>
                                        </p:tgtEl>
                                        <p:attrNameLst>
                                          <p:attrName>style.visibility</p:attrName>
                                        </p:attrNameLst>
                                      </p:cBhvr>
                                      <p:to>
                                        <p:strVal val="visible"/>
                                      </p:to>
                                    </p:set>
                                    <p:anim calcmode="lin" valueType="num">
                                      <p:cBhvr additive="base">
                                        <p:cTn id="127" dur="500"/>
                                        <p:tgtEl>
                                          <p:spTgt spid="59"/>
                                        </p:tgtEl>
                                        <p:attrNameLst>
                                          <p:attrName>ppt_y</p:attrName>
                                        </p:attrNameLst>
                                      </p:cBhvr>
                                      <p:tavLst>
                                        <p:tav tm="0">
                                          <p:val>
                                            <p:strVal val="#ppt_y-#ppt_h*1.125000"/>
                                          </p:val>
                                        </p:tav>
                                        <p:tav tm="100000">
                                          <p:val>
                                            <p:strVal val="#ppt_y"/>
                                          </p:val>
                                        </p:tav>
                                      </p:tavLst>
                                    </p:anim>
                                    <p:animEffect transition="in" filter="wipe(down)">
                                      <p:cBhvr>
                                        <p:cTn id="128" dur="500"/>
                                        <p:tgtEl>
                                          <p:spTgt spid="59"/>
                                        </p:tgtEl>
                                      </p:cBhvr>
                                    </p:animEffect>
                                  </p:childTnLst>
                                </p:cTn>
                              </p:par>
                            </p:childTnLst>
                          </p:cTn>
                        </p:par>
                      </p:childTnLst>
                    </p:cTn>
                  </p:par>
                  <p:par>
                    <p:cTn id="129" fill="hold">
                      <p:stCondLst>
                        <p:cond delay="indefinite"/>
                      </p:stCondLst>
                      <p:childTnLst>
                        <p:par>
                          <p:cTn id="130" fill="hold">
                            <p:stCondLst>
                              <p:cond delay="0"/>
                            </p:stCondLst>
                            <p:childTnLst>
                              <p:par>
                                <p:cTn id="131" presetID="12" presetClass="entr" presetSubtype="2" fill="hold" nodeType="clickEffect">
                                  <p:stCondLst>
                                    <p:cond delay="0"/>
                                  </p:stCondLst>
                                  <p:childTnLst>
                                    <p:set>
                                      <p:cBhvr>
                                        <p:cTn id="132" dur="1" fill="hold">
                                          <p:stCondLst>
                                            <p:cond delay="0"/>
                                          </p:stCondLst>
                                        </p:cTn>
                                        <p:tgtEl>
                                          <p:spTgt spid="60"/>
                                        </p:tgtEl>
                                        <p:attrNameLst>
                                          <p:attrName>style.visibility</p:attrName>
                                        </p:attrNameLst>
                                      </p:cBhvr>
                                      <p:to>
                                        <p:strVal val="visible"/>
                                      </p:to>
                                    </p:set>
                                    <p:anim calcmode="lin" valueType="num">
                                      <p:cBhvr additive="base">
                                        <p:cTn id="133" dur="500"/>
                                        <p:tgtEl>
                                          <p:spTgt spid="60"/>
                                        </p:tgtEl>
                                        <p:attrNameLst>
                                          <p:attrName>ppt_x</p:attrName>
                                        </p:attrNameLst>
                                      </p:cBhvr>
                                      <p:tavLst>
                                        <p:tav tm="0">
                                          <p:val>
                                            <p:strVal val="#ppt_x+#ppt_w*1.125000"/>
                                          </p:val>
                                        </p:tav>
                                        <p:tav tm="100000">
                                          <p:val>
                                            <p:strVal val="#ppt_x"/>
                                          </p:val>
                                        </p:tav>
                                      </p:tavLst>
                                    </p:anim>
                                    <p:animEffect transition="in" filter="wipe(left)">
                                      <p:cBhvr>
                                        <p:cTn id="134" dur="500"/>
                                        <p:tgtEl>
                                          <p:spTgt spid="60"/>
                                        </p:tgtEl>
                                      </p:cBhvr>
                                    </p:animEffect>
                                  </p:childTnLst>
                                </p:cTn>
                              </p:par>
                            </p:childTnLst>
                          </p:cTn>
                        </p:par>
                      </p:childTnLst>
                    </p:cTn>
                  </p:par>
                  <p:par>
                    <p:cTn id="135" fill="hold">
                      <p:stCondLst>
                        <p:cond delay="indefinite"/>
                      </p:stCondLst>
                      <p:childTnLst>
                        <p:par>
                          <p:cTn id="136" fill="hold">
                            <p:stCondLst>
                              <p:cond delay="0"/>
                            </p:stCondLst>
                            <p:childTnLst>
                              <p:par>
                                <p:cTn id="137" presetID="12" presetClass="entr" presetSubtype="4" fill="hold" grpId="0" nodeType="clickEffect">
                                  <p:stCondLst>
                                    <p:cond delay="0"/>
                                  </p:stCondLst>
                                  <p:childTnLst>
                                    <p:set>
                                      <p:cBhvr>
                                        <p:cTn id="138" dur="1" fill="hold">
                                          <p:stCondLst>
                                            <p:cond delay="0"/>
                                          </p:stCondLst>
                                        </p:cTn>
                                        <p:tgtEl>
                                          <p:spTgt spid="76"/>
                                        </p:tgtEl>
                                        <p:attrNameLst>
                                          <p:attrName>style.visibility</p:attrName>
                                        </p:attrNameLst>
                                      </p:cBhvr>
                                      <p:to>
                                        <p:strVal val="visible"/>
                                      </p:to>
                                    </p:set>
                                    <p:anim calcmode="lin" valueType="num">
                                      <p:cBhvr additive="base">
                                        <p:cTn id="139" dur="500"/>
                                        <p:tgtEl>
                                          <p:spTgt spid="76"/>
                                        </p:tgtEl>
                                        <p:attrNameLst>
                                          <p:attrName>ppt_y</p:attrName>
                                        </p:attrNameLst>
                                      </p:cBhvr>
                                      <p:tavLst>
                                        <p:tav tm="0">
                                          <p:val>
                                            <p:strVal val="#ppt_y+#ppt_h*1.125000"/>
                                          </p:val>
                                        </p:tav>
                                        <p:tav tm="100000">
                                          <p:val>
                                            <p:strVal val="#ppt_y"/>
                                          </p:val>
                                        </p:tav>
                                      </p:tavLst>
                                    </p:anim>
                                    <p:animEffect transition="in" filter="wipe(up)">
                                      <p:cBhvr>
                                        <p:cTn id="140" dur="500"/>
                                        <p:tgtEl>
                                          <p:spTgt spid="76"/>
                                        </p:tgtEl>
                                      </p:cBhvr>
                                    </p:animEffect>
                                  </p:childTnLst>
                                </p:cTn>
                              </p:par>
                            </p:childTnLst>
                          </p:cTn>
                        </p:par>
                      </p:childTnLst>
                    </p:cTn>
                  </p:par>
                  <p:par>
                    <p:cTn id="141" fill="hold">
                      <p:stCondLst>
                        <p:cond delay="indefinite"/>
                      </p:stCondLst>
                      <p:childTnLst>
                        <p:par>
                          <p:cTn id="142" fill="hold">
                            <p:stCondLst>
                              <p:cond delay="0"/>
                            </p:stCondLst>
                            <p:childTnLst>
                              <p:par>
                                <p:cTn id="143" presetID="12" presetClass="entr" presetSubtype="2" fill="hold" nodeType="clickEffect">
                                  <p:stCondLst>
                                    <p:cond delay="0"/>
                                  </p:stCondLst>
                                  <p:childTnLst>
                                    <p:set>
                                      <p:cBhvr>
                                        <p:cTn id="144" dur="1" fill="hold">
                                          <p:stCondLst>
                                            <p:cond delay="0"/>
                                          </p:stCondLst>
                                        </p:cTn>
                                        <p:tgtEl>
                                          <p:spTgt spid="61"/>
                                        </p:tgtEl>
                                        <p:attrNameLst>
                                          <p:attrName>style.visibility</p:attrName>
                                        </p:attrNameLst>
                                      </p:cBhvr>
                                      <p:to>
                                        <p:strVal val="visible"/>
                                      </p:to>
                                    </p:set>
                                    <p:anim calcmode="lin" valueType="num">
                                      <p:cBhvr additive="base">
                                        <p:cTn id="145" dur="500"/>
                                        <p:tgtEl>
                                          <p:spTgt spid="61"/>
                                        </p:tgtEl>
                                        <p:attrNameLst>
                                          <p:attrName>ppt_x</p:attrName>
                                        </p:attrNameLst>
                                      </p:cBhvr>
                                      <p:tavLst>
                                        <p:tav tm="0">
                                          <p:val>
                                            <p:strVal val="#ppt_x+#ppt_w*1.125000"/>
                                          </p:val>
                                        </p:tav>
                                        <p:tav tm="100000">
                                          <p:val>
                                            <p:strVal val="#ppt_x"/>
                                          </p:val>
                                        </p:tav>
                                      </p:tavLst>
                                    </p:anim>
                                    <p:animEffect transition="in" filter="wipe(left)">
                                      <p:cBhvr>
                                        <p:cTn id="1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7" grpId="0" animBg="1"/>
      <p:bldP spid="7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C9AD5293-C096-CC6D-1D46-3D581AF93002}"/>
              </a:ext>
            </a:extLst>
          </p:cNvPr>
          <p:cNvSpPr>
            <a:spLocks noGrp="1"/>
          </p:cNvSpPr>
          <p:nvPr>
            <p:ph type="title" idx="4294967295"/>
          </p:nvPr>
        </p:nvSpPr>
        <p:spPr/>
        <p:txBody>
          <a:bodyPr/>
          <a:lstStyle/>
          <a:p>
            <a:r>
              <a:rPr lang="en-US"/>
              <a:t>SF-182: Current state : 13 manual steps</a:t>
            </a:r>
          </a:p>
        </p:txBody>
      </p:sp>
      <p:grpSp>
        <p:nvGrpSpPr>
          <p:cNvPr id="61" name="Group 17 - Manually request Purchase in ServiceNow">
            <a:extLst>
              <a:ext uri="{FF2B5EF4-FFF2-40B4-BE49-F238E27FC236}">
                <a16:creationId xmlns:a16="http://schemas.microsoft.com/office/drawing/2014/main" id="{8E778EF4-FD23-3717-FD42-06C5FE8C097F}"/>
              </a:ext>
            </a:extLst>
          </p:cNvPr>
          <p:cNvGrpSpPr/>
          <p:nvPr/>
        </p:nvGrpSpPr>
        <p:grpSpPr>
          <a:xfrm>
            <a:off x="4882744" y="5542186"/>
            <a:ext cx="2150106" cy="611888"/>
            <a:chOff x="4882744" y="5542186"/>
            <a:chExt cx="2150106" cy="611888"/>
          </a:xfrm>
        </p:grpSpPr>
        <p:cxnSp>
          <p:nvCxnSpPr>
            <p:cNvPr id="42" name="Straight Arrow Connector 41">
              <a:extLst>
                <a:ext uri="{FF2B5EF4-FFF2-40B4-BE49-F238E27FC236}">
                  <a16:creationId xmlns:a16="http://schemas.microsoft.com/office/drawing/2014/main" id="{AA049D89-2796-5570-B38F-D44203A2934A}"/>
                </a:ext>
              </a:extLst>
            </p:cNvPr>
            <p:cNvCxnSpPr>
              <a:cxnSpLocks/>
              <a:stCxn id="58" idx="1"/>
              <a:endCxn id="2" idx="3"/>
            </p:cNvCxnSpPr>
            <p:nvPr/>
          </p:nvCxnSpPr>
          <p:spPr>
            <a:xfrm flipH="1" flipV="1">
              <a:off x="6286378" y="5848130"/>
              <a:ext cx="746472" cy="548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con angoli arrotondati 119">
              <a:extLst>
                <a:ext uri="{FF2B5EF4-FFF2-40B4-BE49-F238E27FC236}">
                  <a16:creationId xmlns:a16="http://schemas.microsoft.com/office/drawing/2014/main" id="{0EF467D6-A42C-CB39-254A-28B7C3AD7C86}"/>
                </a:ext>
              </a:extLst>
            </p:cNvPr>
            <p:cNvSpPr/>
            <p:nvPr/>
          </p:nvSpPr>
          <p:spPr>
            <a:xfrm>
              <a:off x="4882744" y="554218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grpSp>
      <p:grpSp>
        <p:nvGrpSpPr>
          <p:cNvPr id="60" name="Group 16 - Email approval notice to employee">
            <a:extLst>
              <a:ext uri="{FF2B5EF4-FFF2-40B4-BE49-F238E27FC236}">
                <a16:creationId xmlns:a16="http://schemas.microsoft.com/office/drawing/2014/main" id="{67F22F49-6E14-1B57-73E2-722B0FBBB38D}"/>
              </a:ext>
            </a:extLst>
          </p:cNvPr>
          <p:cNvGrpSpPr/>
          <p:nvPr/>
        </p:nvGrpSpPr>
        <p:grpSpPr>
          <a:xfrm>
            <a:off x="7032850" y="5547668"/>
            <a:ext cx="2117142" cy="611888"/>
            <a:chOff x="7032850" y="5547668"/>
            <a:chExt cx="2117142" cy="611888"/>
          </a:xfrm>
        </p:grpSpPr>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lvl="0" algn="ctr" defTabSz="456903">
                <a:defRPr/>
              </a:pPr>
              <a:r>
                <a:rPr lang="en-US" sz="1100">
                  <a:solidFill>
                    <a:srgbClr val="FFFFFF"/>
                  </a:solidFill>
                  <a:latin typeface="Gilroy-Regular" pitchFamily="2" charset="77"/>
                </a:rPr>
                <a:t>Email approval notice to employee</a:t>
              </a:r>
            </a:p>
          </p:txBody>
        </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15 - Validates &amp; approves">
            <a:extLst>
              <a:ext uri="{FF2B5EF4-FFF2-40B4-BE49-F238E27FC236}">
                <a16:creationId xmlns:a16="http://schemas.microsoft.com/office/drawing/2014/main" id="{1DE91F76-0C3C-8E58-3573-FB2416FD4305}"/>
              </a:ext>
            </a:extLst>
          </p:cNvPr>
          <p:cNvGrpSpPr/>
          <p:nvPr/>
        </p:nvGrpSpPr>
        <p:grpSpPr>
          <a:xfrm>
            <a:off x="9158785" y="4810666"/>
            <a:ext cx="1403634" cy="1355477"/>
            <a:chOff x="9158785" y="4810666"/>
            <a:chExt cx="1403634" cy="1355477"/>
          </a:xfrm>
        </p:grpSpPr>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14 - Authorizing Official">
            <a:extLst>
              <a:ext uri="{FF2B5EF4-FFF2-40B4-BE49-F238E27FC236}">
                <a16:creationId xmlns:a16="http://schemas.microsoft.com/office/drawing/2014/main" id="{D6D438EF-AFE3-0A7F-85CF-EA4E248D1863}"/>
              </a:ext>
            </a:extLst>
          </p:cNvPr>
          <p:cNvGrpSpPr/>
          <p:nvPr/>
        </p:nvGrpSpPr>
        <p:grpSpPr>
          <a:xfrm>
            <a:off x="8427265" y="4198778"/>
            <a:ext cx="2137250" cy="611888"/>
            <a:chOff x="8427265" y="4198778"/>
            <a:chExt cx="2137250" cy="611888"/>
          </a:xfrm>
        </p:grpSpPr>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3"/>
              <a:srcRect/>
              <a:stretch/>
            </p:blipFill>
            <p:spPr>
              <a:xfrm>
                <a:off x="9373010" y="5533004"/>
                <a:ext cx="548640" cy="547818"/>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13 - Email the Form to Authorizing Official">
            <a:extLst>
              <a:ext uri="{FF2B5EF4-FFF2-40B4-BE49-F238E27FC236}">
                <a16:creationId xmlns:a16="http://schemas.microsoft.com/office/drawing/2014/main" id="{B04414AC-465E-0D91-B162-60046C193593}"/>
              </a:ext>
            </a:extLst>
          </p:cNvPr>
          <p:cNvGrpSpPr/>
          <p:nvPr/>
        </p:nvGrpSpPr>
        <p:grpSpPr>
          <a:xfrm>
            <a:off x="6287919" y="4174166"/>
            <a:ext cx="2349722" cy="759035"/>
            <a:chOff x="6287919" y="4174166"/>
            <a:chExt cx="2349722" cy="759035"/>
          </a:xfrm>
        </p:grpSpPr>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46" name="Group 12 - Validates &amp; approves">
            <a:extLst>
              <a:ext uri="{FF2B5EF4-FFF2-40B4-BE49-F238E27FC236}">
                <a16:creationId xmlns:a16="http://schemas.microsoft.com/office/drawing/2014/main" id="{378B774A-4831-6AFB-32FB-17480E7EBF3A}"/>
              </a:ext>
            </a:extLst>
          </p:cNvPr>
          <p:cNvGrpSpPr/>
          <p:nvPr/>
        </p:nvGrpSpPr>
        <p:grpSpPr>
          <a:xfrm>
            <a:off x="4148573" y="4167154"/>
            <a:ext cx="2137250" cy="611888"/>
            <a:chOff x="4148573" y="4167154"/>
            <a:chExt cx="2137250" cy="611888"/>
          </a:xfrm>
        </p:grpSpPr>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grpSp>
      <p:grpSp>
        <p:nvGrpSpPr>
          <p:cNvPr id="44" name="Group 11 - Training Officer">
            <a:extLst>
              <a:ext uri="{FF2B5EF4-FFF2-40B4-BE49-F238E27FC236}">
                <a16:creationId xmlns:a16="http://schemas.microsoft.com/office/drawing/2014/main" id="{F5926523-5B0D-F931-FDD0-74C8531B58D8}"/>
              </a:ext>
            </a:extLst>
          </p:cNvPr>
          <p:cNvGrpSpPr/>
          <p:nvPr/>
        </p:nvGrpSpPr>
        <p:grpSpPr>
          <a:xfrm>
            <a:off x="2009227" y="4167154"/>
            <a:ext cx="2137250" cy="611888"/>
            <a:chOff x="2009227" y="4167154"/>
            <a:chExt cx="2137250" cy="611888"/>
          </a:xfrm>
        </p:grpSpPr>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grpSp>
      <p:grpSp>
        <p:nvGrpSpPr>
          <p:cNvPr id="41" name="Group 10 - Email the Form to Training Officer">
            <a:extLst>
              <a:ext uri="{FF2B5EF4-FFF2-40B4-BE49-F238E27FC236}">
                <a16:creationId xmlns:a16="http://schemas.microsoft.com/office/drawing/2014/main" id="{19FEE915-0010-B1A9-CD6B-ACD4F16B5E49}"/>
              </a:ext>
            </a:extLst>
          </p:cNvPr>
          <p:cNvGrpSpPr/>
          <p:nvPr/>
        </p:nvGrpSpPr>
        <p:grpSpPr>
          <a:xfrm>
            <a:off x="603497" y="3412551"/>
            <a:ext cx="1403634" cy="1377454"/>
            <a:chOff x="603497" y="3412551"/>
            <a:chExt cx="1403634" cy="1377454"/>
          </a:xfrm>
        </p:grpSpPr>
        <p:cxnSp>
          <p:nvCxnSpPr>
            <p:cNvPr id="55" name="Straight Arrow Connector 54">
              <a:extLst>
                <a:ext uri="{FF2B5EF4-FFF2-40B4-BE49-F238E27FC236}">
                  <a16:creationId xmlns:a16="http://schemas.microsoft.com/office/drawing/2014/main" id="{DE0225A1-CC3D-EB61-D139-B974F66F1BCD}"/>
                </a:ext>
              </a:extLst>
            </p:cNvPr>
            <p:cNvCxnSpPr>
              <a:cxnSpLocks/>
              <a:stCxn id="54" idx="2"/>
              <a:endCxn id="30" idx="0"/>
            </p:cNvCxnSpPr>
            <p:nvPr/>
          </p:nvCxnSpPr>
          <p:spPr>
            <a:xfrm>
              <a:off x="1305314" y="3412551"/>
              <a:ext cx="0" cy="76556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grpSp>
      <p:grpSp>
        <p:nvGrpSpPr>
          <p:cNvPr id="37" name="Group 9 - Validates &amp; approves">
            <a:extLst>
              <a:ext uri="{FF2B5EF4-FFF2-40B4-BE49-F238E27FC236}">
                <a16:creationId xmlns:a16="http://schemas.microsoft.com/office/drawing/2014/main" id="{9A76318D-9B8D-22B9-E9CB-A66E74267FDB}"/>
              </a:ext>
            </a:extLst>
          </p:cNvPr>
          <p:cNvGrpSpPr/>
          <p:nvPr/>
        </p:nvGrpSpPr>
        <p:grpSpPr>
          <a:xfrm>
            <a:off x="603497" y="2800663"/>
            <a:ext cx="2141770" cy="611888"/>
            <a:chOff x="603497" y="2800663"/>
            <a:chExt cx="2141770" cy="611888"/>
          </a:xfrm>
        </p:grpSpPr>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8 - Second-line Supervisor">
            <a:extLst>
              <a:ext uri="{FF2B5EF4-FFF2-40B4-BE49-F238E27FC236}">
                <a16:creationId xmlns:a16="http://schemas.microsoft.com/office/drawing/2014/main" id="{806B349F-B791-5585-E88D-74F21908B216}"/>
              </a:ext>
            </a:extLst>
          </p:cNvPr>
          <p:cNvGrpSpPr/>
          <p:nvPr/>
        </p:nvGrpSpPr>
        <p:grpSpPr>
          <a:xfrm>
            <a:off x="2753119" y="2800663"/>
            <a:ext cx="2138649" cy="611888"/>
            <a:chOff x="2753119" y="2800663"/>
            <a:chExt cx="2138649" cy="611888"/>
          </a:xfrm>
        </p:grpSpPr>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5"/>
              <a:srcRect/>
              <a:stretch/>
            </p:blipFill>
            <p:spPr>
              <a:xfrm>
                <a:off x="9733533" y="745249"/>
                <a:ext cx="548640" cy="548640"/>
              </a:xfrm>
              <a:prstGeom prst="rect">
                <a:avLst/>
              </a:prstGeom>
            </p:spPr>
          </p:pic>
        </p:grpSp>
      </p:grpSp>
      <p:grpSp>
        <p:nvGrpSpPr>
          <p:cNvPr id="34" name="Group 7 - Email the Form to 2nd line manager">
            <a:extLst>
              <a:ext uri="{FF2B5EF4-FFF2-40B4-BE49-F238E27FC236}">
                <a16:creationId xmlns:a16="http://schemas.microsoft.com/office/drawing/2014/main" id="{C5559200-8221-1296-2963-C1596861878E}"/>
              </a:ext>
            </a:extLst>
          </p:cNvPr>
          <p:cNvGrpSpPr/>
          <p:nvPr/>
        </p:nvGrpSpPr>
        <p:grpSpPr>
          <a:xfrm>
            <a:off x="4899620" y="2800663"/>
            <a:ext cx="2138649" cy="719551"/>
            <a:chOff x="4899620" y="2800663"/>
            <a:chExt cx="2138649" cy="719551"/>
          </a:xfrm>
        </p:grpSpPr>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aphic 296">
              <a:extLst>
                <a:ext uri="{FF2B5EF4-FFF2-40B4-BE49-F238E27FC236}">
                  <a16:creationId xmlns:a16="http://schemas.microsoft.com/office/drawing/2014/main" id="{65624751-5304-45EF-E62E-AA37EB5A2362}"/>
                </a:ext>
              </a:extLst>
            </p:cNvPr>
            <p:cNvGrpSpPr>
              <a:grpSpLocks noChangeAspect="1"/>
            </p:cNvGrpSpPr>
            <p:nvPr/>
          </p:nvGrpSpPr>
          <p:grpSpPr>
            <a:xfrm>
              <a:off x="6035882" y="3189868"/>
              <a:ext cx="365760" cy="330346"/>
              <a:chOff x="-1649226" y="2300668"/>
              <a:chExt cx="545522" cy="492702"/>
            </a:xfrm>
            <a:solidFill>
              <a:schemeClr val="bg1"/>
            </a:solidFill>
          </p:grpSpPr>
          <p:grpSp>
            <p:nvGrpSpPr>
              <p:cNvPr id="98" name="Graphic 296">
                <a:extLst>
                  <a:ext uri="{FF2B5EF4-FFF2-40B4-BE49-F238E27FC236}">
                    <a16:creationId xmlns:a16="http://schemas.microsoft.com/office/drawing/2014/main" id="{99B4B830-34DA-2D41-1A29-1BA200B926D3}"/>
                  </a:ext>
                </a:extLst>
              </p:cNvPr>
              <p:cNvGrpSpPr/>
              <p:nvPr/>
            </p:nvGrpSpPr>
            <p:grpSpPr>
              <a:xfrm>
                <a:off x="-1518474" y="2448739"/>
                <a:ext cx="286615" cy="241372"/>
                <a:chOff x="-1518474" y="2448739"/>
                <a:chExt cx="286615" cy="241372"/>
              </a:xfrm>
              <a:grpFill/>
            </p:grpSpPr>
            <p:sp>
              <p:nvSpPr>
                <p:cNvPr id="100" name="Freeform: Shape 248">
                  <a:extLst>
                    <a:ext uri="{FF2B5EF4-FFF2-40B4-BE49-F238E27FC236}">
                      <a16:creationId xmlns:a16="http://schemas.microsoft.com/office/drawing/2014/main" id="{EF441CE8-E30D-C073-E2DB-21760569EBFA}"/>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101" name="Freeform: Shape 249">
                  <a:extLst>
                    <a:ext uri="{FF2B5EF4-FFF2-40B4-BE49-F238E27FC236}">
                      <a16:creationId xmlns:a16="http://schemas.microsoft.com/office/drawing/2014/main" id="{17093119-016C-43DE-DA8A-97C631A9B7A3}"/>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102" name="Freeform: Shape 250">
                  <a:extLst>
                    <a:ext uri="{FF2B5EF4-FFF2-40B4-BE49-F238E27FC236}">
                      <a16:creationId xmlns:a16="http://schemas.microsoft.com/office/drawing/2014/main" id="{5ED29DDD-F511-C5CD-7CFD-5F52E3ED4D76}"/>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99" name="Freeform: Shape 251">
                <a:extLst>
                  <a:ext uri="{FF2B5EF4-FFF2-40B4-BE49-F238E27FC236}">
                    <a16:creationId xmlns:a16="http://schemas.microsoft.com/office/drawing/2014/main" id="{4218F776-7784-EA08-1834-9A21E0A5BC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33" name="Group 6 - Validates &amp; approves">
            <a:extLst>
              <a:ext uri="{FF2B5EF4-FFF2-40B4-BE49-F238E27FC236}">
                <a16:creationId xmlns:a16="http://schemas.microsoft.com/office/drawing/2014/main" id="{B2A505FE-6B25-4E3C-19FA-9578F0333AEB}"/>
              </a:ext>
            </a:extLst>
          </p:cNvPr>
          <p:cNvGrpSpPr/>
          <p:nvPr/>
        </p:nvGrpSpPr>
        <p:grpSpPr>
          <a:xfrm>
            <a:off x="7046121" y="2800663"/>
            <a:ext cx="2138649" cy="611888"/>
            <a:chOff x="7046121" y="2800663"/>
            <a:chExt cx="2138649" cy="611888"/>
          </a:xfrm>
        </p:grpSpPr>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5 - First-line Supervisor">
            <a:extLst>
              <a:ext uri="{FF2B5EF4-FFF2-40B4-BE49-F238E27FC236}">
                <a16:creationId xmlns:a16="http://schemas.microsoft.com/office/drawing/2014/main" id="{3595A435-0290-60A4-A7D0-466DAEBC6095}"/>
              </a:ext>
            </a:extLst>
          </p:cNvPr>
          <p:cNvGrpSpPr/>
          <p:nvPr/>
        </p:nvGrpSpPr>
        <p:grpSpPr>
          <a:xfrm>
            <a:off x="9160881" y="2059412"/>
            <a:ext cx="1403634" cy="1353139"/>
            <a:chOff x="9160881" y="2059412"/>
            <a:chExt cx="1403634" cy="1353139"/>
          </a:xfrm>
        </p:grpSpPr>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grpSp>
        <p:nvGrpSpPr>
          <p:cNvPr id="31" name="Group 4 - Email the Form to manager">
            <a:extLst>
              <a:ext uri="{FF2B5EF4-FFF2-40B4-BE49-F238E27FC236}">
                <a16:creationId xmlns:a16="http://schemas.microsoft.com/office/drawing/2014/main" id="{D851F01C-EBE4-E606-F7D9-FF8A99B31A90}"/>
              </a:ext>
            </a:extLst>
          </p:cNvPr>
          <p:cNvGrpSpPr/>
          <p:nvPr/>
        </p:nvGrpSpPr>
        <p:grpSpPr>
          <a:xfrm>
            <a:off x="8427265" y="1400348"/>
            <a:ext cx="2137250" cy="659829"/>
            <a:chOff x="8427265" y="1400348"/>
            <a:chExt cx="2137250" cy="659829"/>
          </a:xfrm>
        </p:grpSpPr>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grpSp>
      <p:grpSp>
        <p:nvGrpSpPr>
          <p:cNvPr id="25" name="Group 3 - Fills the Training &amp; Cost Info in the Form">
            <a:extLst>
              <a:ext uri="{FF2B5EF4-FFF2-40B4-BE49-F238E27FC236}">
                <a16:creationId xmlns:a16="http://schemas.microsoft.com/office/drawing/2014/main" id="{CE11E1B7-9AB1-8EF0-99ED-43515CF5C61D}"/>
              </a:ext>
            </a:extLst>
          </p:cNvPr>
          <p:cNvGrpSpPr/>
          <p:nvPr/>
        </p:nvGrpSpPr>
        <p:grpSpPr>
          <a:xfrm>
            <a:off x="6287919" y="1400348"/>
            <a:ext cx="2331445" cy="883699"/>
            <a:chOff x="6287919" y="1400348"/>
            <a:chExt cx="2331445" cy="883699"/>
          </a:xfrm>
        </p:grpSpPr>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 - Fills the Employee Information  in the Form">
            <a:extLst>
              <a:ext uri="{FF2B5EF4-FFF2-40B4-BE49-F238E27FC236}">
                <a16:creationId xmlns:a16="http://schemas.microsoft.com/office/drawing/2014/main" id="{D2710037-B8B8-C4AA-7BDE-6355736D41FF}"/>
              </a:ext>
            </a:extLst>
          </p:cNvPr>
          <p:cNvGrpSpPr/>
          <p:nvPr/>
        </p:nvGrpSpPr>
        <p:grpSpPr>
          <a:xfrm>
            <a:off x="4148573" y="1400348"/>
            <a:ext cx="2137250" cy="838852"/>
            <a:chOff x="4148573" y="1400348"/>
            <a:chExt cx="2137250" cy="838852"/>
          </a:xfrm>
        </p:grpSpPr>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1 - Obtains the SF-182 form">
            <a:extLst>
              <a:ext uri="{FF2B5EF4-FFF2-40B4-BE49-F238E27FC236}">
                <a16:creationId xmlns:a16="http://schemas.microsoft.com/office/drawing/2014/main" id="{45E121A4-6450-BD6D-EB59-A16E17587E32}"/>
              </a:ext>
            </a:extLst>
          </p:cNvPr>
          <p:cNvGrpSpPr/>
          <p:nvPr/>
        </p:nvGrpSpPr>
        <p:grpSpPr>
          <a:xfrm>
            <a:off x="2009227" y="1400348"/>
            <a:ext cx="2175769" cy="1201176"/>
            <a:chOff x="2009227" y="1400348"/>
            <a:chExt cx="2175769" cy="1201176"/>
          </a:xfrm>
        </p:grpSpPr>
        <p:sp>
          <p:nvSpPr>
            <p:cNvPr id="9" name="TextBox 8">
              <a:extLst>
                <a:ext uri="{FF2B5EF4-FFF2-40B4-BE49-F238E27FC236}">
                  <a16:creationId xmlns:a16="http://schemas.microsoft.com/office/drawing/2014/main" id="{8F1A36BB-EDF1-8986-E6EA-0A149FE295E4}"/>
                </a:ext>
              </a:extLst>
            </p:cNvPr>
            <p:cNvSpPr txBox="1"/>
            <p:nvPr/>
          </p:nvSpPr>
          <p:spPr>
            <a:xfrm>
              <a:off x="2781362" y="2093693"/>
              <a:ext cx="1403634" cy="507831"/>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0" name="Group 0 (Employee)">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8"/>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sp>
        <p:nvSpPr>
          <p:cNvPr id="62" name="Callout: Bent Line 9">
            <a:extLst>
              <a:ext uri="{FF2B5EF4-FFF2-40B4-BE49-F238E27FC236}">
                <a16:creationId xmlns:a16="http://schemas.microsoft.com/office/drawing/2014/main" id="{C9CC4610-9AE4-530B-726F-10E0B8899C6B}"/>
              </a:ext>
            </a:extLst>
          </p:cNvPr>
          <p:cNvSpPr/>
          <p:nvPr/>
        </p:nvSpPr>
        <p:spPr>
          <a:xfrm>
            <a:off x="6632934" y="487858"/>
            <a:ext cx="2179145" cy="594612"/>
          </a:xfrm>
          <a:prstGeom prst="borderCallout2">
            <a:avLst>
              <a:gd name="adj1" fmla="val 51257"/>
              <a:gd name="adj2" fmla="val -383"/>
              <a:gd name="adj3" fmla="val 52507"/>
              <a:gd name="adj4" fmla="val -9548"/>
              <a:gd name="adj5" fmla="val 160754"/>
              <a:gd name="adj6" fmla="val -18542"/>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Highly Manual</a:t>
            </a:r>
          </a:p>
          <a:p>
            <a:pPr algn="ctr"/>
            <a:r>
              <a:rPr lang="en-US" sz="1050">
                <a:solidFill>
                  <a:schemeClr val="tx1"/>
                </a:solidFill>
              </a:rPr>
              <a:t>Time-consuming, prone-to-error tasks</a:t>
            </a:r>
            <a:endParaRPr lang="en-US" sz="1800">
              <a:solidFill>
                <a:schemeClr val="tx1"/>
              </a:solidFill>
            </a:endParaRPr>
          </a:p>
        </p:txBody>
      </p:sp>
      <p:sp>
        <p:nvSpPr>
          <p:cNvPr id="63" name="Callout: What form?">
            <a:extLst>
              <a:ext uri="{FF2B5EF4-FFF2-40B4-BE49-F238E27FC236}">
                <a16:creationId xmlns:a16="http://schemas.microsoft.com/office/drawing/2014/main" id="{685B5FA6-EBF1-1FFF-3C96-FEF4D04E96E2}"/>
              </a:ext>
            </a:extLst>
          </p:cNvPr>
          <p:cNvSpPr/>
          <p:nvPr/>
        </p:nvSpPr>
        <p:spPr>
          <a:xfrm>
            <a:off x="3944403" y="606597"/>
            <a:ext cx="2179145" cy="594612"/>
          </a:xfrm>
          <a:prstGeom prst="borderCallout2">
            <a:avLst>
              <a:gd name="adj1" fmla="val 36254"/>
              <a:gd name="adj2" fmla="val 299"/>
              <a:gd name="adj3" fmla="val 36253"/>
              <a:gd name="adj4" fmla="val -11254"/>
              <a:gd name="adj5" fmla="val 143689"/>
              <a:gd name="adj6" fmla="val -22830"/>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What form?</a:t>
            </a:r>
          </a:p>
          <a:p>
            <a:pPr algn="ctr"/>
            <a:r>
              <a:rPr lang="en-US" sz="1050">
                <a:solidFill>
                  <a:schemeClr val="tx1"/>
                </a:solidFill>
              </a:rPr>
              <a:t>Not using the latest version</a:t>
            </a:r>
            <a:endParaRPr lang="en-US" sz="1800">
              <a:solidFill>
                <a:schemeClr val="tx1"/>
              </a:solidFill>
            </a:endParaRPr>
          </a:p>
        </p:txBody>
      </p:sp>
      <p:sp>
        <p:nvSpPr>
          <p:cNvPr id="64" name="Callout: Bent Line 9">
            <a:extLst>
              <a:ext uri="{FF2B5EF4-FFF2-40B4-BE49-F238E27FC236}">
                <a16:creationId xmlns:a16="http://schemas.microsoft.com/office/drawing/2014/main" id="{2094F25B-A825-8F27-4E34-09FC38C07AC3}"/>
              </a:ext>
            </a:extLst>
          </p:cNvPr>
          <p:cNvSpPr/>
          <p:nvPr/>
        </p:nvSpPr>
        <p:spPr>
          <a:xfrm>
            <a:off x="9644192" y="609241"/>
            <a:ext cx="2179145" cy="594612"/>
          </a:xfrm>
          <a:prstGeom prst="borderCallout2">
            <a:avLst>
              <a:gd name="adj1" fmla="val 47506"/>
              <a:gd name="adj2" fmla="val 299"/>
              <a:gd name="adj3" fmla="val 48756"/>
              <a:gd name="adj4" fmla="val -16371"/>
              <a:gd name="adj5" fmla="val 143690"/>
              <a:gd name="adj6" fmla="val -59332"/>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Time consuming</a:t>
            </a:r>
          </a:p>
          <a:p>
            <a:pPr algn="ctr"/>
            <a:r>
              <a:rPr lang="en-US" sz="1050">
                <a:solidFill>
                  <a:schemeClr val="tx1"/>
                </a:solidFill>
              </a:rPr>
              <a:t>Form is not intuitive to fill (ex: see page 6 for instructions)</a:t>
            </a:r>
          </a:p>
        </p:txBody>
      </p:sp>
      <p:sp>
        <p:nvSpPr>
          <p:cNvPr id="65" name="Callout: Bent Line 1">
            <a:extLst>
              <a:ext uri="{FF2B5EF4-FFF2-40B4-BE49-F238E27FC236}">
                <a16:creationId xmlns:a16="http://schemas.microsoft.com/office/drawing/2014/main" id="{C7BE9795-0809-7259-785D-F2A500DE6FFB}"/>
              </a:ext>
            </a:extLst>
          </p:cNvPr>
          <p:cNvSpPr/>
          <p:nvPr/>
        </p:nvSpPr>
        <p:spPr>
          <a:xfrm>
            <a:off x="2720475" y="3497545"/>
            <a:ext cx="2179145" cy="594612"/>
          </a:xfrm>
          <a:prstGeom prst="borderCallout2">
            <a:avLst>
              <a:gd name="adj1" fmla="val 29833"/>
              <a:gd name="adj2" fmla="val 99380"/>
              <a:gd name="adj3" fmla="val 21521"/>
              <a:gd name="adj4" fmla="val 117313"/>
              <a:gd name="adj5" fmla="val -23384"/>
              <a:gd name="adj6" fmla="val 133868"/>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Manual Work</a:t>
            </a:r>
          </a:p>
          <a:p>
            <a:pPr algn="ctr"/>
            <a:r>
              <a:rPr lang="en-US" sz="1050">
                <a:solidFill>
                  <a:schemeClr val="tx1"/>
                </a:solidFill>
              </a:rPr>
              <a:t>Opening PDF and Emailing</a:t>
            </a:r>
            <a:endParaRPr lang="en-US" sz="1800">
              <a:solidFill>
                <a:schemeClr val="tx1"/>
              </a:solidFill>
            </a:endParaRPr>
          </a:p>
        </p:txBody>
      </p:sp>
      <p:sp>
        <p:nvSpPr>
          <p:cNvPr id="67" name="Callout: Bent Line 1">
            <a:extLst>
              <a:ext uri="{FF2B5EF4-FFF2-40B4-BE49-F238E27FC236}">
                <a16:creationId xmlns:a16="http://schemas.microsoft.com/office/drawing/2014/main" id="{7901E478-A7DA-ADC8-21E5-95EC3176271A}"/>
              </a:ext>
            </a:extLst>
          </p:cNvPr>
          <p:cNvSpPr/>
          <p:nvPr/>
        </p:nvSpPr>
        <p:spPr>
          <a:xfrm>
            <a:off x="8719877" y="3561809"/>
            <a:ext cx="2179145" cy="594612"/>
          </a:xfrm>
          <a:prstGeom prst="borderCallout2">
            <a:avLst>
              <a:gd name="adj1" fmla="val 18750"/>
              <a:gd name="adj2" fmla="val -42"/>
              <a:gd name="adj3" fmla="val 18750"/>
              <a:gd name="adj4" fmla="val -11595"/>
              <a:gd name="adj5" fmla="val -35864"/>
              <a:gd name="adj6" fmla="val -18204"/>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Lack of Visibility</a:t>
            </a:r>
          </a:p>
          <a:p>
            <a:pPr algn="ctr"/>
            <a:r>
              <a:rPr lang="en-US" sz="1050">
                <a:solidFill>
                  <a:schemeClr val="tx1"/>
                </a:solidFill>
              </a:rPr>
              <a:t>Where should I check status?</a:t>
            </a:r>
            <a:endParaRPr lang="en-US" sz="1800">
              <a:solidFill>
                <a:schemeClr val="tx1"/>
              </a:solidFill>
            </a:endParaRPr>
          </a:p>
        </p:txBody>
      </p:sp>
      <p:sp>
        <p:nvSpPr>
          <p:cNvPr id="76" name="Callout: Bent Line 7">
            <a:extLst>
              <a:ext uri="{FF2B5EF4-FFF2-40B4-BE49-F238E27FC236}">
                <a16:creationId xmlns:a16="http://schemas.microsoft.com/office/drawing/2014/main" id="{08ED0BF4-BD8E-32B2-7403-984BD9DCCA8B}"/>
              </a:ext>
            </a:extLst>
          </p:cNvPr>
          <p:cNvSpPr/>
          <p:nvPr/>
        </p:nvSpPr>
        <p:spPr>
          <a:xfrm>
            <a:off x="4840295" y="4879416"/>
            <a:ext cx="2179144" cy="594612"/>
          </a:xfrm>
          <a:prstGeom prst="borderCallout2">
            <a:avLst>
              <a:gd name="adj1" fmla="val 18750"/>
              <a:gd name="adj2" fmla="val 99559"/>
              <a:gd name="adj3" fmla="val 18750"/>
              <a:gd name="adj4" fmla="val 108756"/>
              <a:gd name="adj5" fmla="val 121057"/>
              <a:gd name="adj6" fmla="val 126046"/>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Next steps unclear</a:t>
            </a:r>
          </a:p>
          <a:p>
            <a:pPr algn="ctr"/>
            <a:r>
              <a:rPr lang="en-US" sz="1050">
                <a:solidFill>
                  <a:schemeClr val="tx1"/>
                </a:solidFill>
              </a:rPr>
              <a:t>Form is not connected to automated processes l</a:t>
            </a:r>
          </a:p>
        </p:txBody>
      </p:sp>
      <p:sp>
        <p:nvSpPr>
          <p:cNvPr id="4" name="Oval 3">
            <a:extLst>
              <a:ext uri="{FF2B5EF4-FFF2-40B4-BE49-F238E27FC236}">
                <a16:creationId xmlns:a16="http://schemas.microsoft.com/office/drawing/2014/main" id="{EC5AB79D-C320-3DF4-CD1D-7518C847E91D}"/>
              </a:ext>
            </a:extLst>
          </p:cNvPr>
          <p:cNvSpPr/>
          <p:nvPr/>
        </p:nvSpPr>
        <p:spPr>
          <a:xfrm>
            <a:off x="3232571" y="1053995"/>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0000"/>
                </a:solidFill>
                <a:latin typeface="Gilroy-Bold" pitchFamily="2" charset="77"/>
              </a:rPr>
              <a:t>1</a:t>
            </a:r>
          </a:p>
        </p:txBody>
      </p:sp>
      <p:sp>
        <p:nvSpPr>
          <p:cNvPr id="5" name="Oval 4">
            <a:extLst>
              <a:ext uri="{FF2B5EF4-FFF2-40B4-BE49-F238E27FC236}">
                <a16:creationId xmlns:a16="http://schemas.microsoft.com/office/drawing/2014/main" id="{57E956E8-4F87-2823-38DA-13669B89499F}"/>
              </a:ext>
            </a:extLst>
          </p:cNvPr>
          <p:cNvSpPr/>
          <p:nvPr/>
        </p:nvSpPr>
        <p:spPr>
          <a:xfrm>
            <a:off x="5344890" y="1053996"/>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0000"/>
                </a:solidFill>
                <a:latin typeface="Gilroy-Bold" pitchFamily="2" charset="77"/>
              </a:rPr>
              <a:t>2</a:t>
            </a:r>
          </a:p>
        </p:txBody>
      </p:sp>
      <p:sp>
        <p:nvSpPr>
          <p:cNvPr id="6" name="Oval 5">
            <a:extLst>
              <a:ext uri="{FF2B5EF4-FFF2-40B4-BE49-F238E27FC236}">
                <a16:creationId xmlns:a16="http://schemas.microsoft.com/office/drawing/2014/main" id="{DD3FFAFE-E16D-EF6B-9423-26BCB82B51D0}"/>
              </a:ext>
            </a:extLst>
          </p:cNvPr>
          <p:cNvSpPr/>
          <p:nvPr/>
        </p:nvSpPr>
        <p:spPr>
          <a:xfrm>
            <a:off x="7512947" y="1034511"/>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0000"/>
                </a:solidFill>
                <a:latin typeface="Gilroy-Bold" pitchFamily="2" charset="77"/>
              </a:rPr>
              <a:t>3</a:t>
            </a:r>
          </a:p>
        </p:txBody>
      </p:sp>
      <p:sp>
        <p:nvSpPr>
          <p:cNvPr id="38" name="Oval 37">
            <a:extLst>
              <a:ext uri="{FF2B5EF4-FFF2-40B4-BE49-F238E27FC236}">
                <a16:creationId xmlns:a16="http://schemas.microsoft.com/office/drawing/2014/main" id="{20D85217-6169-7510-A018-F365C92D1326}"/>
              </a:ext>
            </a:extLst>
          </p:cNvPr>
          <p:cNvSpPr/>
          <p:nvPr/>
        </p:nvSpPr>
        <p:spPr>
          <a:xfrm>
            <a:off x="9638882" y="1046905"/>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0000"/>
                </a:solidFill>
                <a:latin typeface="Gilroy-Bold" pitchFamily="2" charset="77"/>
              </a:rPr>
              <a:t>4</a:t>
            </a:r>
          </a:p>
        </p:txBody>
      </p:sp>
      <p:sp>
        <p:nvSpPr>
          <p:cNvPr id="39" name="Oval 38">
            <a:extLst>
              <a:ext uri="{FF2B5EF4-FFF2-40B4-BE49-F238E27FC236}">
                <a16:creationId xmlns:a16="http://schemas.microsoft.com/office/drawing/2014/main" id="{6478B6F8-6B64-C818-6BE3-BA2B8B93DFE8}"/>
              </a:ext>
            </a:extLst>
          </p:cNvPr>
          <p:cNvSpPr/>
          <p:nvPr/>
        </p:nvSpPr>
        <p:spPr>
          <a:xfrm>
            <a:off x="7530334" y="2470932"/>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0000"/>
                </a:solidFill>
                <a:latin typeface="Gilroy-Bold" pitchFamily="2" charset="77"/>
              </a:rPr>
              <a:t>5</a:t>
            </a:r>
          </a:p>
        </p:txBody>
      </p:sp>
      <p:sp>
        <p:nvSpPr>
          <p:cNvPr id="40" name="Oval 39">
            <a:extLst>
              <a:ext uri="{FF2B5EF4-FFF2-40B4-BE49-F238E27FC236}">
                <a16:creationId xmlns:a16="http://schemas.microsoft.com/office/drawing/2014/main" id="{A7532285-7B64-0130-A886-8E2A2B06757E}"/>
              </a:ext>
            </a:extLst>
          </p:cNvPr>
          <p:cNvSpPr/>
          <p:nvPr/>
        </p:nvSpPr>
        <p:spPr>
          <a:xfrm>
            <a:off x="5362286" y="2449079"/>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0000"/>
                </a:solidFill>
                <a:latin typeface="Gilroy-Bold" pitchFamily="2" charset="77"/>
              </a:rPr>
              <a:t>6</a:t>
            </a:r>
          </a:p>
        </p:txBody>
      </p:sp>
      <p:sp>
        <p:nvSpPr>
          <p:cNvPr id="80" name="Oval 79">
            <a:extLst>
              <a:ext uri="{FF2B5EF4-FFF2-40B4-BE49-F238E27FC236}">
                <a16:creationId xmlns:a16="http://schemas.microsoft.com/office/drawing/2014/main" id="{2D6B353F-1F4D-48A4-68BA-A19E3C4A0585}"/>
              </a:ext>
            </a:extLst>
          </p:cNvPr>
          <p:cNvSpPr/>
          <p:nvPr/>
        </p:nvSpPr>
        <p:spPr>
          <a:xfrm>
            <a:off x="1108640" y="2485544"/>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0000"/>
                </a:solidFill>
                <a:latin typeface="Gilroy-Bold" pitchFamily="2" charset="77"/>
              </a:rPr>
              <a:t>7</a:t>
            </a:r>
          </a:p>
        </p:txBody>
      </p:sp>
      <p:sp>
        <p:nvSpPr>
          <p:cNvPr id="94" name="Oval 93">
            <a:extLst>
              <a:ext uri="{FF2B5EF4-FFF2-40B4-BE49-F238E27FC236}">
                <a16:creationId xmlns:a16="http://schemas.microsoft.com/office/drawing/2014/main" id="{E176F6D2-B514-6F22-A4D2-950CE73DDB9D}"/>
              </a:ext>
            </a:extLst>
          </p:cNvPr>
          <p:cNvSpPr/>
          <p:nvPr/>
        </p:nvSpPr>
        <p:spPr>
          <a:xfrm>
            <a:off x="1081000" y="3870067"/>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0000"/>
                </a:solidFill>
                <a:latin typeface="Gilroy-Bold" pitchFamily="2" charset="77"/>
              </a:rPr>
              <a:t>8</a:t>
            </a:r>
          </a:p>
        </p:txBody>
      </p:sp>
      <p:sp>
        <p:nvSpPr>
          <p:cNvPr id="107" name="Oval 106">
            <a:extLst>
              <a:ext uri="{FF2B5EF4-FFF2-40B4-BE49-F238E27FC236}">
                <a16:creationId xmlns:a16="http://schemas.microsoft.com/office/drawing/2014/main" id="{9B362872-F038-D149-A5ED-9BC425948C1E}"/>
              </a:ext>
            </a:extLst>
          </p:cNvPr>
          <p:cNvSpPr/>
          <p:nvPr/>
        </p:nvSpPr>
        <p:spPr>
          <a:xfrm>
            <a:off x="5344890" y="3870066"/>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0000"/>
                </a:solidFill>
                <a:latin typeface="Gilroy-Bold" pitchFamily="2" charset="77"/>
              </a:rPr>
              <a:t>9</a:t>
            </a:r>
          </a:p>
        </p:txBody>
      </p:sp>
      <p:grpSp>
        <p:nvGrpSpPr>
          <p:cNvPr id="109" name="10">
            <a:extLst>
              <a:ext uri="{FF2B5EF4-FFF2-40B4-BE49-F238E27FC236}">
                <a16:creationId xmlns:a16="http://schemas.microsoft.com/office/drawing/2014/main" id="{AD6A4632-2935-35E5-12B1-0731046BEE98}"/>
              </a:ext>
            </a:extLst>
          </p:cNvPr>
          <p:cNvGrpSpPr/>
          <p:nvPr/>
        </p:nvGrpSpPr>
        <p:grpSpPr>
          <a:xfrm>
            <a:off x="7473911" y="3870066"/>
            <a:ext cx="548054" cy="397461"/>
            <a:chOff x="6715867" y="4267528"/>
            <a:chExt cx="548054" cy="397461"/>
          </a:xfrm>
        </p:grpSpPr>
        <p:sp>
          <p:nvSpPr>
            <p:cNvPr id="110" name="Oval 109">
              <a:extLst>
                <a:ext uri="{FF2B5EF4-FFF2-40B4-BE49-F238E27FC236}">
                  <a16:creationId xmlns:a16="http://schemas.microsoft.com/office/drawing/2014/main" id="{1FA63064-87DF-EE8E-6D78-1CCA7D37C6AF}"/>
                </a:ext>
              </a:extLst>
            </p:cNvPr>
            <p:cNvSpPr/>
            <p:nvPr/>
          </p:nvSpPr>
          <p:spPr>
            <a:xfrm>
              <a:off x="6776116" y="4267528"/>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latin typeface="Gilroy-Bold" pitchFamily="2" charset="77"/>
              </a:endParaRPr>
            </a:p>
          </p:txBody>
        </p:sp>
        <p:sp>
          <p:nvSpPr>
            <p:cNvPr id="111" name="TextBox 110">
              <a:extLst>
                <a:ext uri="{FF2B5EF4-FFF2-40B4-BE49-F238E27FC236}">
                  <a16:creationId xmlns:a16="http://schemas.microsoft.com/office/drawing/2014/main" id="{CA779CD6-A6DE-7534-70AE-E8DC4E0AD804}"/>
                </a:ext>
              </a:extLst>
            </p:cNvPr>
            <p:cNvSpPr txBox="1"/>
            <p:nvPr/>
          </p:nvSpPr>
          <p:spPr>
            <a:xfrm>
              <a:off x="6715867" y="4288432"/>
              <a:ext cx="548054" cy="369332"/>
            </a:xfrm>
            <a:prstGeom prst="rect">
              <a:avLst/>
            </a:prstGeom>
            <a:noFill/>
          </p:spPr>
          <p:txBody>
            <a:bodyPr wrap="square" rtlCol="0" anchor="ctr">
              <a:spAutoFit/>
            </a:bodyPr>
            <a:lstStyle/>
            <a:p>
              <a:pPr algn="ctr"/>
              <a:r>
                <a:rPr lang="en-US" sz="1800">
                  <a:solidFill>
                    <a:srgbClr val="FF0000"/>
                  </a:solidFill>
                  <a:latin typeface="Gilroy-Bold" pitchFamily="2" charset="77"/>
                </a:rPr>
                <a:t>10</a:t>
              </a:r>
            </a:p>
          </p:txBody>
        </p:sp>
      </p:grpSp>
      <p:grpSp>
        <p:nvGrpSpPr>
          <p:cNvPr id="112" name="11">
            <a:extLst>
              <a:ext uri="{FF2B5EF4-FFF2-40B4-BE49-F238E27FC236}">
                <a16:creationId xmlns:a16="http://schemas.microsoft.com/office/drawing/2014/main" id="{A49C138A-FBEC-D047-8343-CA501B211A21}"/>
              </a:ext>
            </a:extLst>
          </p:cNvPr>
          <p:cNvGrpSpPr/>
          <p:nvPr/>
        </p:nvGrpSpPr>
        <p:grpSpPr>
          <a:xfrm>
            <a:off x="9583171" y="5198330"/>
            <a:ext cx="548054" cy="397461"/>
            <a:chOff x="6715867" y="4267528"/>
            <a:chExt cx="548054" cy="397461"/>
          </a:xfrm>
        </p:grpSpPr>
        <p:sp>
          <p:nvSpPr>
            <p:cNvPr id="113" name="Oval 112">
              <a:extLst>
                <a:ext uri="{FF2B5EF4-FFF2-40B4-BE49-F238E27FC236}">
                  <a16:creationId xmlns:a16="http://schemas.microsoft.com/office/drawing/2014/main" id="{9FC5BDAC-6F3D-1FAB-EFDC-54A9A5C81840}"/>
                </a:ext>
              </a:extLst>
            </p:cNvPr>
            <p:cNvSpPr/>
            <p:nvPr/>
          </p:nvSpPr>
          <p:spPr>
            <a:xfrm>
              <a:off x="6776116" y="4267528"/>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latin typeface="Gilroy-Bold" pitchFamily="2" charset="77"/>
              </a:endParaRPr>
            </a:p>
          </p:txBody>
        </p:sp>
        <p:sp>
          <p:nvSpPr>
            <p:cNvPr id="114" name="TextBox 113">
              <a:extLst>
                <a:ext uri="{FF2B5EF4-FFF2-40B4-BE49-F238E27FC236}">
                  <a16:creationId xmlns:a16="http://schemas.microsoft.com/office/drawing/2014/main" id="{BD59FCE8-15A2-6E03-E186-CB8FBF306974}"/>
                </a:ext>
              </a:extLst>
            </p:cNvPr>
            <p:cNvSpPr txBox="1"/>
            <p:nvPr/>
          </p:nvSpPr>
          <p:spPr>
            <a:xfrm>
              <a:off x="6715867" y="4288432"/>
              <a:ext cx="548054" cy="369332"/>
            </a:xfrm>
            <a:prstGeom prst="rect">
              <a:avLst/>
            </a:prstGeom>
            <a:noFill/>
          </p:spPr>
          <p:txBody>
            <a:bodyPr wrap="square" rtlCol="0" anchor="ctr">
              <a:spAutoFit/>
            </a:bodyPr>
            <a:lstStyle/>
            <a:p>
              <a:pPr algn="ctr"/>
              <a:r>
                <a:rPr lang="en-US" sz="1800">
                  <a:solidFill>
                    <a:srgbClr val="FF0000"/>
                  </a:solidFill>
                  <a:latin typeface="Gilroy-Bold" pitchFamily="2" charset="77"/>
                </a:rPr>
                <a:t>11</a:t>
              </a:r>
            </a:p>
          </p:txBody>
        </p:sp>
      </p:grpSp>
      <p:grpSp>
        <p:nvGrpSpPr>
          <p:cNvPr id="115" name="12">
            <a:extLst>
              <a:ext uri="{FF2B5EF4-FFF2-40B4-BE49-F238E27FC236}">
                <a16:creationId xmlns:a16="http://schemas.microsoft.com/office/drawing/2014/main" id="{01CE3D67-0627-B7E1-89AD-59B62344C9C4}"/>
              </a:ext>
            </a:extLst>
          </p:cNvPr>
          <p:cNvGrpSpPr/>
          <p:nvPr/>
        </p:nvGrpSpPr>
        <p:grpSpPr>
          <a:xfrm>
            <a:off x="7481852" y="5201790"/>
            <a:ext cx="548054" cy="397461"/>
            <a:chOff x="6715867" y="4267528"/>
            <a:chExt cx="548054" cy="397461"/>
          </a:xfrm>
        </p:grpSpPr>
        <p:sp>
          <p:nvSpPr>
            <p:cNvPr id="116" name="Oval 115">
              <a:extLst>
                <a:ext uri="{FF2B5EF4-FFF2-40B4-BE49-F238E27FC236}">
                  <a16:creationId xmlns:a16="http://schemas.microsoft.com/office/drawing/2014/main" id="{FB94E359-0EC5-9A46-D9E4-115F45666606}"/>
                </a:ext>
              </a:extLst>
            </p:cNvPr>
            <p:cNvSpPr/>
            <p:nvPr/>
          </p:nvSpPr>
          <p:spPr>
            <a:xfrm>
              <a:off x="6776116" y="4267528"/>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latin typeface="Gilroy-Bold" pitchFamily="2" charset="77"/>
              </a:endParaRPr>
            </a:p>
          </p:txBody>
        </p:sp>
        <p:sp>
          <p:nvSpPr>
            <p:cNvPr id="117" name="TextBox 116">
              <a:extLst>
                <a:ext uri="{FF2B5EF4-FFF2-40B4-BE49-F238E27FC236}">
                  <a16:creationId xmlns:a16="http://schemas.microsoft.com/office/drawing/2014/main" id="{53F5EDFC-E136-AA2D-64F8-CB8226D9CE6B}"/>
                </a:ext>
              </a:extLst>
            </p:cNvPr>
            <p:cNvSpPr txBox="1"/>
            <p:nvPr/>
          </p:nvSpPr>
          <p:spPr>
            <a:xfrm>
              <a:off x="6715867" y="4288432"/>
              <a:ext cx="548054" cy="369332"/>
            </a:xfrm>
            <a:prstGeom prst="rect">
              <a:avLst/>
            </a:prstGeom>
            <a:noFill/>
          </p:spPr>
          <p:txBody>
            <a:bodyPr wrap="square" rtlCol="0" anchor="ctr">
              <a:spAutoFit/>
            </a:bodyPr>
            <a:lstStyle/>
            <a:p>
              <a:pPr algn="ctr"/>
              <a:r>
                <a:rPr lang="en-US" sz="1800">
                  <a:solidFill>
                    <a:srgbClr val="FF0000"/>
                  </a:solidFill>
                  <a:latin typeface="Gilroy-Bold" pitchFamily="2" charset="77"/>
                </a:rPr>
                <a:t>12</a:t>
              </a:r>
            </a:p>
          </p:txBody>
        </p:sp>
      </p:grpSp>
      <p:grpSp>
        <p:nvGrpSpPr>
          <p:cNvPr id="118" name="13">
            <a:extLst>
              <a:ext uri="{FF2B5EF4-FFF2-40B4-BE49-F238E27FC236}">
                <a16:creationId xmlns:a16="http://schemas.microsoft.com/office/drawing/2014/main" id="{3EBD7895-783C-1ED2-DC9F-44DB186B3AED}"/>
              </a:ext>
            </a:extLst>
          </p:cNvPr>
          <p:cNvGrpSpPr/>
          <p:nvPr/>
        </p:nvGrpSpPr>
        <p:grpSpPr>
          <a:xfrm>
            <a:off x="5309978" y="5189293"/>
            <a:ext cx="548054" cy="397461"/>
            <a:chOff x="6715867" y="4267528"/>
            <a:chExt cx="548054" cy="397461"/>
          </a:xfrm>
        </p:grpSpPr>
        <p:sp>
          <p:nvSpPr>
            <p:cNvPr id="119" name="Oval 118">
              <a:extLst>
                <a:ext uri="{FF2B5EF4-FFF2-40B4-BE49-F238E27FC236}">
                  <a16:creationId xmlns:a16="http://schemas.microsoft.com/office/drawing/2014/main" id="{A83F4FA0-9D63-B3B0-D928-52B10921E828}"/>
                </a:ext>
              </a:extLst>
            </p:cNvPr>
            <p:cNvSpPr/>
            <p:nvPr/>
          </p:nvSpPr>
          <p:spPr>
            <a:xfrm>
              <a:off x="6776116" y="4267528"/>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0000"/>
                </a:solidFill>
                <a:latin typeface="Gilroy-Bold" pitchFamily="2" charset="77"/>
              </a:endParaRPr>
            </a:p>
          </p:txBody>
        </p:sp>
        <p:sp>
          <p:nvSpPr>
            <p:cNvPr id="120" name="TextBox 119">
              <a:extLst>
                <a:ext uri="{FF2B5EF4-FFF2-40B4-BE49-F238E27FC236}">
                  <a16:creationId xmlns:a16="http://schemas.microsoft.com/office/drawing/2014/main" id="{54CDF702-4357-7516-19D4-423DB4FC2B2A}"/>
                </a:ext>
              </a:extLst>
            </p:cNvPr>
            <p:cNvSpPr txBox="1"/>
            <p:nvPr/>
          </p:nvSpPr>
          <p:spPr>
            <a:xfrm>
              <a:off x="6715867" y="4288432"/>
              <a:ext cx="548054" cy="369332"/>
            </a:xfrm>
            <a:prstGeom prst="rect">
              <a:avLst/>
            </a:prstGeom>
            <a:noFill/>
          </p:spPr>
          <p:txBody>
            <a:bodyPr wrap="square" rtlCol="0" anchor="ctr">
              <a:spAutoFit/>
            </a:bodyPr>
            <a:lstStyle/>
            <a:p>
              <a:pPr algn="ctr"/>
              <a:r>
                <a:rPr lang="en-US" sz="1800">
                  <a:solidFill>
                    <a:srgbClr val="FF0000"/>
                  </a:solidFill>
                  <a:latin typeface="Gilroy-Bold" pitchFamily="2" charset="77"/>
                </a:rPr>
                <a:t>13</a:t>
              </a:r>
            </a:p>
          </p:txBody>
        </p:sp>
      </p:grpSp>
      <p:grpSp>
        <p:nvGrpSpPr>
          <p:cNvPr id="66" name="RED BOX: Manual entry">
            <a:extLst>
              <a:ext uri="{FF2B5EF4-FFF2-40B4-BE49-F238E27FC236}">
                <a16:creationId xmlns:a16="http://schemas.microsoft.com/office/drawing/2014/main" id="{AFDCA2CF-F563-66FF-2935-8E3C03E14C98}"/>
              </a:ext>
            </a:extLst>
          </p:cNvPr>
          <p:cNvGrpSpPr/>
          <p:nvPr/>
        </p:nvGrpSpPr>
        <p:grpSpPr>
          <a:xfrm>
            <a:off x="1505302" y="5115349"/>
            <a:ext cx="2553732" cy="785143"/>
            <a:chOff x="1505302" y="5115349"/>
            <a:chExt cx="2553732" cy="785143"/>
          </a:xfrm>
        </p:grpSpPr>
        <p:sp>
          <p:nvSpPr>
            <p:cNvPr id="123" name="Callout: Bent Line 7">
              <a:extLst>
                <a:ext uri="{FF2B5EF4-FFF2-40B4-BE49-F238E27FC236}">
                  <a16:creationId xmlns:a16="http://schemas.microsoft.com/office/drawing/2014/main" id="{02FBB587-8E99-7426-81D1-20AB4E13AE43}"/>
                </a:ext>
              </a:extLst>
            </p:cNvPr>
            <p:cNvSpPr/>
            <p:nvPr/>
          </p:nvSpPr>
          <p:spPr>
            <a:xfrm>
              <a:off x="1505302" y="5305880"/>
              <a:ext cx="2179144" cy="594612"/>
            </a:xfrm>
            <a:prstGeom prst="borderCallout2">
              <a:avLst>
                <a:gd name="adj1" fmla="val 844"/>
                <a:gd name="adj2" fmla="val 68519"/>
                <a:gd name="adj3" fmla="val -47607"/>
                <a:gd name="adj4" fmla="val 93235"/>
                <a:gd name="adj5" fmla="val -100134"/>
                <a:gd name="adj6" fmla="val 93569"/>
              </a:avLst>
            </a:prstGeom>
            <a:solidFill>
              <a:schemeClr val="accent5">
                <a:lumMod val="40000"/>
                <a:lumOff val="60000"/>
              </a:schemeClr>
            </a:solidFill>
            <a:ln>
              <a:solidFill>
                <a:schemeClr val="accent5"/>
              </a:soli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Manual entry</a:t>
              </a:r>
            </a:p>
            <a:p>
              <a:pPr algn="ctr"/>
              <a:r>
                <a:rPr lang="en-US" sz="1050">
                  <a:solidFill>
                    <a:schemeClr val="tx1"/>
                  </a:solidFill>
                </a:rPr>
                <a:t>Cost &amp; Training is manually entered into Cornerstone</a:t>
              </a:r>
            </a:p>
          </p:txBody>
        </p:sp>
        <p:pic>
          <p:nvPicPr>
            <p:cNvPr id="124" name="Picture 2" descr="Cornerstone Brand Corner">
              <a:extLst>
                <a:ext uri="{FF2B5EF4-FFF2-40B4-BE49-F238E27FC236}">
                  <a16:creationId xmlns:a16="http://schemas.microsoft.com/office/drawing/2014/main" id="{51AA9121-F20B-7C1B-E215-6DCFFBACE52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965" t="21888" r="6579" b="25039"/>
            <a:stretch/>
          </p:blipFill>
          <p:spPr bwMode="auto">
            <a:xfrm>
              <a:off x="3426538" y="5115349"/>
              <a:ext cx="632496" cy="392824"/>
            </a:xfrm>
            <a:prstGeom prst="roundRect">
              <a:avLst/>
            </a:prstGeom>
            <a:noFill/>
            <a:extLst>
              <a:ext uri="{909E8E84-426E-40DD-AFC4-6F175D3DCCD1}">
                <a14:hiddenFill xmlns:a14="http://schemas.microsoft.com/office/drawing/2010/main">
                  <a:solidFill>
                    <a:srgbClr val="FFFFFF"/>
                  </a:solidFill>
                </a14:hiddenFill>
              </a:ext>
            </a:extLst>
          </p:spPr>
        </p:pic>
      </p:grpSp>
      <p:sp>
        <p:nvSpPr>
          <p:cNvPr id="121" name="black box">
            <a:extLst>
              <a:ext uri="{FF2B5EF4-FFF2-40B4-BE49-F238E27FC236}">
                <a16:creationId xmlns:a16="http://schemas.microsoft.com/office/drawing/2014/main" id="{CC8C381E-7EFA-4797-6BD3-886EC4577E17}"/>
              </a:ext>
            </a:extLst>
          </p:cNvPr>
          <p:cNvSpPr/>
          <p:nvPr/>
        </p:nvSpPr>
        <p:spPr>
          <a:xfrm>
            <a:off x="29135" y="21981"/>
            <a:ext cx="12188825" cy="6858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5" name="13 steps red box">
            <a:extLst>
              <a:ext uri="{FF2B5EF4-FFF2-40B4-BE49-F238E27FC236}">
                <a16:creationId xmlns:a16="http://schemas.microsoft.com/office/drawing/2014/main" id="{79FCB078-9193-0CC8-200A-C8B09248DCA6}"/>
              </a:ext>
            </a:extLst>
          </p:cNvPr>
          <p:cNvSpPr txBox="1">
            <a:spLocks/>
          </p:cNvSpPr>
          <p:nvPr/>
        </p:nvSpPr>
        <p:spPr>
          <a:xfrm>
            <a:off x="3460937" y="2879996"/>
            <a:ext cx="5266950" cy="1098008"/>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t" anchorCtr="0">
            <a:noAutofit/>
          </a:bodyPr>
          <a:lstStyle>
            <a:lvl1pPr algn="l" defTabSz="914400" rtl="0" eaLnBrk="1" latinLnBrk="0" hangingPunct="1">
              <a:lnSpc>
                <a:spcPct val="100000"/>
              </a:lnSpc>
              <a:spcBef>
                <a:spcPct val="0"/>
              </a:spcBef>
              <a:buNone/>
              <a:defRPr sz="3200" b="1"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solidFill>
                  <a:schemeClr val="bg1"/>
                </a:solidFill>
              </a:rPr>
              <a:t>13 time consuming manual steps?!</a:t>
            </a:r>
          </a:p>
        </p:txBody>
      </p:sp>
    </p:spTree>
    <p:extLst>
      <p:ext uri="{BB962C8B-B14F-4D97-AF65-F5344CB8AC3E}">
        <p14:creationId xmlns:p14="http://schemas.microsoft.com/office/powerpoint/2010/main" val="3667612806"/>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4" fill="hold" grpId="0" nodeType="withEffect">
                                  <p:stCondLst>
                                    <p:cond delay="0"/>
                                  </p:stCondLst>
                                  <p:childTnLst>
                                    <p:anim calcmode="lin" valueType="num">
                                      <p:cBhvr additive="base">
                                        <p:cTn id="6" dur="500"/>
                                        <p:tgtEl>
                                          <p:spTgt spid="63"/>
                                        </p:tgtEl>
                                        <p:attrNameLst>
                                          <p:attrName>ppt_y</p:attrName>
                                        </p:attrNameLst>
                                      </p:cBhvr>
                                      <p:tavLst>
                                        <p:tav tm="0">
                                          <p:val>
                                            <p:strVal val="#ppt_y"/>
                                          </p:val>
                                        </p:tav>
                                        <p:tav tm="100000">
                                          <p:val>
                                            <p:strVal val="#ppt_y+#ppt_h*1.125000"/>
                                          </p:val>
                                        </p:tav>
                                      </p:tavLst>
                                    </p:anim>
                                    <p:animEffect transition="out" filter="wipe(down)">
                                      <p:cBhvr>
                                        <p:cTn id="7" dur="500"/>
                                        <p:tgtEl>
                                          <p:spTgt spid="63"/>
                                        </p:tgtEl>
                                      </p:cBhvr>
                                    </p:animEffect>
                                    <p:set>
                                      <p:cBhvr>
                                        <p:cTn id="8" dur="1" fill="hold">
                                          <p:stCondLst>
                                            <p:cond delay="499"/>
                                          </p:stCondLst>
                                        </p:cTn>
                                        <p:tgtEl>
                                          <p:spTgt spid="63"/>
                                        </p:tgtEl>
                                        <p:attrNameLst>
                                          <p:attrName>style.visibility</p:attrName>
                                        </p:attrNameLst>
                                      </p:cBhvr>
                                      <p:to>
                                        <p:strVal val="hidden"/>
                                      </p:to>
                                    </p:set>
                                  </p:childTnLst>
                                </p:cTn>
                              </p:par>
                              <p:par>
                                <p:cTn id="9" presetID="12" presetClass="exit" presetSubtype="4" fill="hold" grpId="0" nodeType="withEffect">
                                  <p:stCondLst>
                                    <p:cond delay="0"/>
                                  </p:stCondLst>
                                  <p:childTnLst>
                                    <p:anim calcmode="lin" valueType="num">
                                      <p:cBhvr additive="base">
                                        <p:cTn id="10" dur="500"/>
                                        <p:tgtEl>
                                          <p:spTgt spid="62"/>
                                        </p:tgtEl>
                                        <p:attrNameLst>
                                          <p:attrName>ppt_y</p:attrName>
                                        </p:attrNameLst>
                                      </p:cBhvr>
                                      <p:tavLst>
                                        <p:tav tm="0">
                                          <p:val>
                                            <p:strVal val="#ppt_y"/>
                                          </p:val>
                                        </p:tav>
                                        <p:tav tm="100000">
                                          <p:val>
                                            <p:strVal val="#ppt_y+#ppt_h*1.125000"/>
                                          </p:val>
                                        </p:tav>
                                      </p:tavLst>
                                    </p:anim>
                                    <p:animEffect transition="out" filter="wipe(down)">
                                      <p:cBhvr>
                                        <p:cTn id="11" dur="500"/>
                                        <p:tgtEl>
                                          <p:spTgt spid="62"/>
                                        </p:tgtEl>
                                      </p:cBhvr>
                                    </p:animEffect>
                                    <p:set>
                                      <p:cBhvr>
                                        <p:cTn id="12" dur="1" fill="hold">
                                          <p:stCondLst>
                                            <p:cond delay="499"/>
                                          </p:stCondLst>
                                        </p:cTn>
                                        <p:tgtEl>
                                          <p:spTgt spid="62"/>
                                        </p:tgtEl>
                                        <p:attrNameLst>
                                          <p:attrName>style.visibility</p:attrName>
                                        </p:attrNameLst>
                                      </p:cBhvr>
                                      <p:to>
                                        <p:strVal val="hidden"/>
                                      </p:to>
                                    </p:set>
                                  </p:childTnLst>
                                </p:cTn>
                              </p:par>
                              <p:par>
                                <p:cTn id="13" presetID="12" presetClass="exit" presetSubtype="4" fill="hold" grpId="0" nodeType="withEffect">
                                  <p:stCondLst>
                                    <p:cond delay="0"/>
                                  </p:stCondLst>
                                  <p:childTnLst>
                                    <p:anim calcmode="lin" valueType="num">
                                      <p:cBhvr additive="base">
                                        <p:cTn id="14" dur="500"/>
                                        <p:tgtEl>
                                          <p:spTgt spid="64"/>
                                        </p:tgtEl>
                                        <p:attrNameLst>
                                          <p:attrName>ppt_y</p:attrName>
                                        </p:attrNameLst>
                                      </p:cBhvr>
                                      <p:tavLst>
                                        <p:tav tm="0">
                                          <p:val>
                                            <p:strVal val="#ppt_y"/>
                                          </p:val>
                                        </p:tav>
                                        <p:tav tm="100000">
                                          <p:val>
                                            <p:strVal val="#ppt_y+#ppt_h*1.125000"/>
                                          </p:val>
                                        </p:tav>
                                      </p:tavLst>
                                    </p:anim>
                                    <p:animEffect transition="out" filter="wipe(down)">
                                      <p:cBhvr>
                                        <p:cTn id="15" dur="500"/>
                                        <p:tgtEl>
                                          <p:spTgt spid="64"/>
                                        </p:tgtEl>
                                      </p:cBhvr>
                                    </p:animEffect>
                                    <p:set>
                                      <p:cBhvr>
                                        <p:cTn id="16" dur="1" fill="hold">
                                          <p:stCondLst>
                                            <p:cond delay="499"/>
                                          </p:stCondLst>
                                        </p:cTn>
                                        <p:tgtEl>
                                          <p:spTgt spid="64"/>
                                        </p:tgtEl>
                                        <p:attrNameLst>
                                          <p:attrName>style.visibility</p:attrName>
                                        </p:attrNameLst>
                                      </p:cBhvr>
                                      <p:to>
                                        <p:strVal val="hidden"/>
                                      </p:to>
                                    </p:set>
                                  </p:childTnLst>
                                </p:cTn>
                              </p:par>
                              <p:par>
                                <p:cTn id="17" presetID="12" presetClass="exit" presetSubtype="4" fill="hold" grpId="0" nodeType="withEffect">
                                  <p:stCondLst>
                                    <p:cond delay="0"/>
                                  </p:stCondLst>
                                  <p:childTnLst>
                                    <p:anim calcmode="lin" valueType="num">
                                      <p:cBhvr additive="base">
                                        <p:cTn id="18" dur="500"/>
                                        <p:tgtEl>
                                          <p:spTgt spid="67"/>
                                        </p:tgtEl>
                                        <p:attrNameLst>
                                          <p:attrName>ppt_y</p:attrName>
                                        </p:attrNameLst>
                                      </p:cBhvr>
                                      <p:tavLst>
                                        <p:tav tm="0">
                                          <p:val>
                                            <p:strVal val="#ppt_y"/>
                                          </p:val>
                                        </p:tav>
                                        <p:tav tm="100000">
                                          <p:val>
                                            <p:strVal val="#ppt_y+#ppt_h*1.125000"/>
                                          </p:val>
                                        </p:tav>
                                      </p:tavLst>
                                    </p:anim>
                                    <p:animEffect transition="out" filter="wipe(down)">
                                      <p:cBhvr>
                                        <p:cTn id="19" dur="500"/>
                                        <p:tgtEl>
                                          <p:spTgt spid="67"/>
                                        </p:tgtEl>
                                      </p:cBhvr>
                                    </p:animEffect>
                                    <p:set>
                                      <p:cBhvr>
                                        <p:cTn id="20" dur="1" fill="hold">
                                          <p:stCondLst>
                                            <p:cond delay="499"/>
                                          </p:stCondLst>
                                        </p:cTn>
                                        <p:tgtEl>
                                          <p:spTgt spid="67"/>
                                        </p:tgtEl>
                                        <p:attrNameLst>
                                          <p:attrName>style.visibility</p:attrName>
                                        </p:attrNameLst>
                                      </p:cBhvr>
                                      <p:to>
                                        <p:strVal val="hidden"/>
                                      </p:to>
                                    </p:set>
                                  </p:childTnLst>
                                </p:cTn>
                              </p:par>
                              <p:par>
                                <p:cTn id="21" presetID="12" presetClass="exit" presetSubtype="4" fill="hold" grpId="0" nodeType="withEffect">
                                  <p:stCondLst>
                                    <p:cond delay="0"/>
                                  </p:stCondLst>
                                  <p:childTnLst>
                                    <p:anim calcmode="lin" valueType="num">
                                      <p:cBhvr additive="base">
                                        <p:cTn id="22" dur="500"/>
                                        <p:tgtEl>
                                          <p:spTgt spid="76"/>
                                        </p:tgtEl>
                                        <p:attrNameLst>
                                          <p:attrName>ppt_y</p:attrName>
                                        </p:attrNameLst>
                                      </p:cBhvr>
                                      <p:tavLst>
                                        <p:tav tm="0">
                                          <p:val>
                                            <p:strVal val="#ppt_y"/>
                                          </p:val>
                                        </p:tav>
                                        <p:tav tm="100000">
                                          <p:val>
                                            <p:strVal val="#ppt_y+#ppt_h*1.125000"/>
                                          </p:val>
                                        </p:tav>
                                      </p:tavLst>
                                    </p:anim>
                                    <p:animEffect transition="out" filter="wipe(down)">
                                      <p:cBhvr>
                                        <p:cTn id="23" dur="500"/>
                                        <p:tgtEl>
                                          <p:spTgt spid="76"/>
                                        </p:tgtEl>
                                      </p:cBhvr>
                                    </p:animEffect>
                                    <p:set>
                                      <p:cBhvr>
                                        <p:cTn id="24" dur="1" fill="hold">
                                          <p:stCondLst>
                                            <p:cond delay="499"/>
                                          </p:stCondLst>
                                        </p:cTn>
                                        <p:tgtEl>
                                          <p:spTgt spid="76"/>
                                        </p:tgtEl>
                                        <p:attrNameLst>
                                          <p:attrName>style.visibility</p:attrName>
                                        </p:attrNameLst>
                                      </p:cBhvr>
                                      <p:to>
                                        <p:strVal val="hidden"/>
                                      </p:to>
                                    </p:set>
                                  </p:childTnLst>
                                </p:cTn>
                              </p:par>
                              <p:par>
                                <p:cTn id="25" presetID="12" presetClass="exit" presetSubtype="4" fill="hold" grpId="0" nodeType="withEffect">
                                  <p:stCondLst>
                                    <p:cond delay="0"/>
                                  </p:stCondLst>
                                  <p:childTnLst>
                                    <p:anim calcmode="lin" valueType="num">
                                      <p:cBhvr additive="base">
                                        <p:cTn id="26" dur="500"/>
                                        <p:tgtEl>
                                          <p:spTgt spid="65"/>
                                        </p:tgtEl>
                                        <p:attrNameLst>
                                          <p:attrName>ppt_y</p:attrName>
                                        </p:attrNameLst>
                                      </p:cBhvr>
                                      <p:tavLst>
                                        <p:tav tm="0">
                                          <p:val>
                                            <p:strVal val="#ppt_y"/>
                                          </p:val>
                                        </p:tav>
                                        <p:tav tm="100000">
                                          <p:val>
                                            <p:strVal val="#ppt_y+#ppt_h*1.125000"/>
                                          </p:val>
                                        </p:tav>
                                      </p:tavLst>
                                    </p:anim>
                                    <p:animEffect transition="out" filter="wipe(down)">
                                      <p:cBhvr>
                                        <p:cTn id="27" dur="500"/>
                                        <p:tgtEl>
                                          <p:spTgt spid="65"/>
                                        </p:tgtEl>
                                      </p:cBhvr>
                                    </p:animEffect>
                                    <p:set>
                                      <p:cBhvr>
                                        <p:cTn id="28" dur="1" fill="hold">
                                          <p:stCondLst>
                                            <p:cond delay="499"/>
                                          </p:stCondLst>
                                        </p:cTn>
                                        <p:tgtEl>
                                          <p:spTgt spid="65"/>
                                        </p:tgtEl>
                                        <p:attrNameLst>
                                          <p:attrName>style.visibility</p:attrName>
                                        </p:attrNameLst>
                                      </p:cBhvr>
                                      <p:to>
                                        <p:strVal val="hidden"/>
                                      </p:to>
                                    </p:set>
                                  </p:childTnLst>
                                </p:cTn>
                              </p:par>
                              <p:par>
                                <p:cTn id="29" presetID="12" presetClass="exit" presetSubtype="4" fill="hold" nodeType="withEffect">
                                  <p:stCondLst>
                                    <p:cond delay="0"/>
                                  </p:stCondLst>
                                  <p:childTnLst>
                                    <p:anim calcmode="lin" valueType="num">
                                      <p:cBhvr additive="base">
                                        <p:cTn id="30" dur="500"/>
                                        <p:tgtEl>
                                          <p:spTgt spid="66"/>
                                        </p:tgtEl>
                                        <p:attrNameLst>
                                          <p:attrName>ppt_y</p:attrName>
                                        </p:attrNameLst>
                                      </p:cBhvr>
                                      <p:tavLst>
                                        <p:tav tm="0">
                                          <p:val>
                                            <p:strVal val="#ppt_y"/>
                                          </p:val>
                                        </p:tav>
                                        <p:tav tm="100000">
                                          <p:val>
                                            <p:strVal val="#ppt_y+#ppt_h*1.125000"/>
                                          </p:val>
                                        </p:tav>
                                      </p:tavLst>
                                    </p:anim>
                                    <p:animEffect transition="out" filter="wipe(down)">
                                      <p:cBhvr>
                                        <p:cTn id="31" dur="500"/>
                                        <p:tgtEl>
                                          <p:spTgt spid="66"/>
                                        </p:tgtEl>
                                      </p:cBhvr>
                                    </p:animEffect>
                                    <p:set>
                                      <p:cBhvr>
                                        <p:cTn id="32" dur="1" fill="hold">
                                          <p:stCondLst>
                                            <p:cond delay="499"/>
                                          </p:stCondLst>
                                        </p:cTn>
                                        <p:tgtEl>
                                          <p:spTgt spid="66"/>
                                        </p:tgtEl>
                                        <p:attrNameLst>
                                          <p:attrName>style.visibility</p:attrName>
                                        </p:attrNameLst>
                                      </p:cBhvr>
                                      <p:to>
                                        <p:strVal val="hidden"/>
                                      </p:to>
                                    </p:set>
                                  </p:childTnLst>
                                </p:cTn>
                              </p:par>
                            </p:childTnLst>
                          </p:cTn>
                        </p:par>
                        <p:par>
                          <p:cTn id="33" fill="hold">
                            <p:stCondLst>
                              <p:cond delay="500"/>
                            </p:stCondLst>
                            <p:childTnLst>
                              <p:par>
                                <p:cTn id="34" presetID="12" presetClass="entr" presetSubtype="4"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200"/>
                                        <p:tgtEl>
                                          <p:spTgt spid="4"/>
                                        </p:tgtEl>
                                        <p:attrNameLst>
                                          <p:attrName>ppt_y</p:attrName>
                                        </p:attrNameLst>
                                      </p:cBhvr>
                                      <p:tavLst>
                                        <p:tav tm="0">
                                          <p:val>
                                            <p:strVal val="#ppt_y+#ppt_h*1.125000"/>
                                          </p:val>
                                        </p:tav>
                                        <p:tav tm="100000">
                                          <p:val>
                                            <p:strVal val="#ppt_y"/>
                                          </p:val>
                                        </p:tav>
                                      </p:tavLst>
                                    </p:anim>
                                    <p:animEffect transition="in" filter="wipe(up)">
                                      <p:cBhvr>
                                        <p:cTn id="37" dur="200"/>
                                        <p:tgtEl>
                                          <p:spTgt spid="4"/>
                                        </p:tgtEl>
                                      </p:cBhvr>
                                    </p:animEffect>
                                  </p:childTnLst>
                                </p:cTn>
                              </p:par>
                            </p:childTnLst>
                          </p:cTn>
                        </p:par>
                        <p:par>
                          <p:cTn id="38" fill="hold">
                            <p:stCondLst>
                              <p:cond delay="700"/>
                            </p:stCondLst>
                            <p:childTnLst>
                              <p:par>
                                <p:cTn id="39" presetID="12" presetClass="entr" presetSubtype="4"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200"/>
                                        <p:tgtEl>
                                          <p:spTgt spid="5"/>
                                        </p:tgtEl>
                                        <p:attrNameLst>
                                          <p:attrName>ppt_y</p:attrName>
                                        </p:attrNameLst>
                                      </p:cBhvr>
                                      <p:tavLst>
                                        <p:tav tm="0">
                                          <p:val>
                                            <p:strVal val="#ppt_y+#ppt_h*1.125000"/>
                                          </p:val>
                                        </p:tav>
                                        <p:tav tm="100000">
                                          <p:val>
                                            <p:strVal val="#ppt_y"/>
                                          </p:val>
                                        </p:tav>
                                      </p:tavLst>
                                    </p:anim>
                                    <p:animEffect transition="in" filter="wipe(up)">
                                      <p:cBhvr>
                                        <p:cTn id="42" dur="200"/>
                                        <p:tgtEl>
                                          <p:spTgt spid="5"/>
                                        </p:tgtEl>
                                      </p:cBhvr>
                                    </p:animEffect>
                                  </p:childTnLst>
                                </p:cTn>
                              </p:par>
                            </p:childTnLst>
                          </p:cTn>
                        </p:par>
                        <p:par>
                          <p:cTn id="43" fill="hold">
                            <p:stCondLst>
                              <p:cond delay="900"/>
                            </p:stCondLst>
                            <p:childTnLst>
                              <p:par>
                                <p:cTn id="44" presetID="12" presetClass="entr" presetSubtype="4"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200"/>
                                        <p:tgtEl>
                                          <p:spTgt spid="6"/>
                                        </p:tgtEl>
                                        <p:attrNameLst>
                                          <p:attrName>ppt_y</p:attrName>
                                        </p:attrNameLst>
                                      </p:cBhvr>
                                      <p:tavLst>
                                        <p:tav tm="0">
                                          <p:val>
                                            <p:strVal val="#ppt_y+#ppt_h*1.125000"/>
                                          </p:val>
                                        </p:tav>
                                        <p:tav tm="100000">
                                          <p:val>
                                            <p:strVal val="#ppt_y"/>
                                          </p:val>
                                        </p:tav>
                                      </p:tavLst>
                                    </p:anim>
                                    <p:animEffect transition="in" filter="wipe(up)">
                                      <p:cBhvr>
                                        <p:cTn id="47" dur="200"/>
                                        <p:tgtEl>
                                          <p:spTgt spid="6"/>
                                        </p:tgtEl>
                                      </p:cBhvr>
                                    </p:animEffect>
                                  </p:childTnLst>
                                </p:cTn>
                              </p:par>
                            </p:childTnLst>
                          </p:cTn>
                        </p:par>
                        <p:par>
                          <p:cTn id="48" fill="hold">
                            <p:stCondLst>
                              <p:cond delay="1100"/>
                            </p:stCondLst>
                            <p:childTnLst>
                              <p:par>
                                <p:cTn id="49" presetID="12" presetClass="entr" presetSubtype="4"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200"/>
                                        <p:tgtEl>
                                          <p:spTgt spid="38"/>
                                        </p:tgtEl>
                                        <p:attrNameLst>
                                          <p:attrName>ppt_y</p:attrName>
                                        </p:attrNameLst>
                                      </p:cBhvr>
                                      <p:tavLst>
                                        <p:tav tm="0">
                                          <p:val>
                                            <p:strVal val="#ppt_y+#ppt_h*1.125000"/>
                                          </p:val>
                                        </p:tav>
                                        <p:tav tm="100000">
                                          <p:val>
                                            <p:strVal val="#ppt_y"/>
                                          </p:val>
                                        </p:tav>
                                      </p:tavLst>
                                    </p:anim>
                                    <p:animEffect transition="in" filter="wipe(up)">
                                      <p:cBhvr>
                                        <p:cTn id="52" dur="200"/>
                                        <p:tgtEl>
                                          <p:spTgt spid="38"/>
                                        </p:tgtEl>
                                      </p:cBhvr>
                                    </p:animEffect>
                                  </p:childTnLst>
                                </p:cTn>
                              </p:par>
                            </p:childTnLst>
                          </p:cTn>
                        </p:par>
                        <p:par>
                          <p:cTn id="53" fill="hold">
                            <p:stCondLst>
                              <p:cond delay="1300"/>
                            </p:stCondLst>
                            <p:childTnLst>
                              <p:par>
                                <p:cTn id="54" presetID="12" presetClass="entr" presetSubtype="4"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200"/>
                                        <p:tgtEl>
                                          <p:spTgt spid="39"/>
                                        </p:tgtEl>
                                        <p:attrNameLst>
                                          <p:attrName>ppt_y</p:attrName>
                                        </p:attrNameLst>
                                      </p:cBhvr>
                                      <p:tavLst>
                                        <p:tav tm="0">
                                          <p:val>
                                            <p:strVal val="#ppt_y+#ppt_h*1.125000"/>
                                          </p:val>
                                        </p:tav>
                                        <p:tav tm="100000">
                                          <p:val>
                                            <p:strVal val="#ppt_y"/>
                                          </p:val>
                                        </p:tav>
                                      </p:tavLst>
                                    </p:anim>
                                    <p:animEffect transition="in" filter="wipe(up)">
                                      <p:cBhvr>
                                        <p:cTn id="57" dur="200"/>
                                        <p:tgtEl>
                                          <p:spTgt spid="39"/>
                                        </p:tgtEl>
                                      </p:cBhvr>
                                    </p:animEffect>
                                  </p:childTnLst>
                                </p:cTn>
                              </p:par>
                            </p:childTnLst>
                          </p:cTn>
                        </p:par>
                        <p:par>
                          <p:cTn id="58" fill="hold">
                            <p:stCondLst>
                              <p:cond delay="1500"/>
                            </p:stCondLst>
                            <p:childTnLst>
                              <p:par>
                                <p:cTn id="59" presetID="12" presetClass="entr" presetSubtype="4"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200"/>
                                        <p:tgtEl>
                                          <p:spTgt spid="40"/>
                                        </p:tgtEl>
                                        <p:attrNameLst>
                                          <p:attrName>ppt_y</p:attrName>
                                        </p:attrNameLst>
                                      </p:cBhvr>
                                      <p:tavLst>
                                        <p:tav tm="0">
                                          <p:val>
                                            <p:strVal val="#ppt_y+#ppt_h*1.125000"/>
                                          </p:val>
                                        </p:tav>
                                        <p:tav tm="100000">
                                          <p:val>
                                            <p:strVal val="#ppt_y"/>
                                          </p:val>
                                        </p:tav>
                                      </p:tavLst>
                                    </p:anim>
                                    <p:animEffect transition="in" filter="wipe(up)">
                                      <p:cBhvr>
                                        <p:cTn id="62" dur="200"/>
                                        <p:tgtEl>
                                          <p:spTgt spid="40"/>
                                        </p:tgtEl>
                                      </p:cBhvr>
                                    </p:animEffect>
                                  </p:childTnLst>
                                </p:cTn>
                              </p:par>
                            </p:childTnLst>
                          </p:cTn>
                        </p:par>
                        <p:par>
                          <p:cTn id="63" fill="hold">
                            <p:stCondLst>
                              <p:cond delay="1700"/>
                            </p:stCondLst>
                            <p:childTnLst>
                              <p:par>
                                <p:cTn id="64" presetID="12" presetClass="entr" presetSubtype="4" fill="hold" grpId="0" nodeType="afterEffect">
                                  <p:stCondLst>
                                    <p:cond delay="0"/>
                                  </p:stCondLst>
                                  <p:childTnLst>
                                    <p:set>
                                      <p:cBhvr>
                                        <p:cTn id="65" dur="1" fill="hold">
                                          <p:stCondLst>
                                            <p:cond delay="0"/>
                                          </p:stCondLst>
                                        </p:cTn>
                                        <p:tgtEl>
                                          <p:spTgt spid="80"/>
                                        </p:tgtEl>
                                        <p:attrNameLst>
                                          <p:attrName>style.visibility</p:attrName>
                                        </p:attrNameLst>
                                      </p:cBhvr>
                                      <p:to>
                                        <p:strVal val="visible"/>
                                      </p:to>
                                    </p:set>
                                    <p:anim calcmode="lin" valueType="num">
                                      <p:cBhvr additive="base">
                                        <p:cTn id="66" dur="200"/>
                                        <p:tgtEl>
                                          <p:spTgt spid="80"/>
                                        </p:tgtEl>
                                        <p:attrNameLst>
                                          <p:attrName>ppt_y</p:attrName>
                                        </p:attrNameLst>
                                      </p:cBhvr>
                                      <p:tavLst>
                                        <p:tav tm="0">
                                          <p:val>
                                            <p:strVal val="#ppt_y+#ppt_h*1.125000"/>
                                          </p:val>
                                        </p:tav>
                                        <p:tav tm="100000">
                                          <p:val>
                                            <p:strVal val="#ppt_y"/>
                                          </p:val>
                                        </p:tav>
                                      </p:tavLst>
                                    </p:anim>
                                    <p:animEffect transition="in" filter="wipe(up)">
                                      <p:cBhvr>
                                        <p:cTn id="67" dur="200"/>
                                        <p:tgtEl>
                                          <p:spTgt spid="80"/>
                                        </p:tgtEl>
                                      </p:cBhvr>
                                    </p:animEffect>
                                  </p:childTnLst>
                                </p:cTn>
                              </p:par>
                            </p:childTnLst>
                          </p:cTn>
                        </p:par>
                        <p:par>
                          <p:cTn id="68" fill="hold">
                            <p:stCondLst>
                              <p:cond delay="1900"/>
                            </p:stCondLst>
                            <p:childTnLst>
                              <p:par>
                                <p:cTn id="69" presetID="12" presetClass="entr" presetSubtype="4" fill="hold" grpId="0" nodeType="afterEffect">
                                  <p:stCondLst>
                                    <p:cond delay="0"/>
                                  </p:stCondLst>
                                  <p:childTnLst>
                                    <p:set>
                                      <p:cBhvr>
                                        <p:cTn id="70" dur="1" fill="hold">
                                          <p:stCondLst>
                                            <p:cond delay="0"/>
                                          </p:stCondLst>
                                        </p:cTn>
                                        <p:tgtEl>
                                          <p:spTgt spid="94"/>
                                        </p:tgtEl>
                                        <p:attrNameLst>
                                          <p:attrName>style.visibility</p:attrName>
                                        </p:attrNameLst>
                                      </p:cBhvr>
                                      <p:to>
                                        <p:strVal val="visible"/>
                                      </p:to>
                                    </p:set>
                                    <p:anim calcmode="lin" valueType="num">
                                      <p:cBhvr additive="base">
                                        <p:cTn id="71" dur="200"/>
                                        <p:tgtEl>
                                          <p:spTgt spid="94"/>
                                        </p:tgtEl>
                                        <p:attrNameLst>
                                          <p:attrName>ppt_y</p:attrName>
                                        </p:attrNameLst>
                                      </p:cBhvr>
                                      <p:tavLst>
                                        <p:tav tm="0">
                                          <p:val>
                                            <p:strVal val="#ppt_y+#ppt_h*1.125000"/>
                                          </p:val>
                                        </p:tav>
                                        <p:tav tm="100000">
                                          <p:val>
                                            <p:strVal val="#ppt_y"/>
                                          </p:val>
                                        </p:tav>
                                      </p:tavLst>
                                    </p:anim>
                                    <p:animEffect transition="in" filter="wipe(up)">
                                      <p:cBhvr>
                                        <p:cTn id="72" dur="200"/>
                                        <p:tgtEl>
                                          <p:spTgt spid="94"/>
                                        </p:tgtEl>
                                      </p:cBhvr>
                                    </p:animEffect>
                                  </p:childTnLst>
                                </p:cTn>
                              </p:par>
                            </p:childTnLst>
                          </p:cTn>
                        </p:par>
                        <p:par>
                          <p:cTn id="73" fill="hold">
                            <p:stCondLst>
                              <p:cond delay="2100"/>
                            </p:stCondLst>
                            <p:childTnLst>
                              <p:par>
                                <p:cTn id="74" presetID="12" presetClass="entr" presetSubtype="4" fill="hold" grpId="0" nodeType="afterEffect">
                                  <p:stCondLst>
                                    <p:cond delay="0"/>
                                  </p:stCondLst>
                                  <p:childTnLst>
                                    <p:set>
                                      <p:cBhvr>
                                        <p:cTn id="75" dur="1" fill="hold">
                                          <p:stCondLst>
                                            <p:cond delay="0"/>
                                          </p:stCondLst>
                                        </p:cTn>
                                        <p:tgtEl>
                                          <p:spTgt spid="107"/>
                                        </p:tgtEl>
                                        <p:attrNameLst>
                                          <p:attrName>style.visibility</p:attrName>
                                        </p:attrNameLst>
                                      </p:cBhvr>
                                      <p:to>
                                        <p:strVal val="visible"/>
                                      </p:to>
                                    </p:set>
                                    <p:anim calcmode="lin" valueType="num">
                                      <p:cBhvr additive="base">
                                        <p:cTn id="76" dur="200"/>
                                        <p:tgtEl>
                                          <p:spTgt spid="107"/>
                                        </p:tgtEl>
                                        <p:attrNameLst>
                                          <p:attrName>ppt_y</p:attrName>
                                        </p:attrNameLst>
                                      </p:cBhvr>
                                      <p:tavLst>
                                        <p:tav tm="0">
                                          <p:val>
                                            <p:strVal val="#ppt_y+#ppt_h*1.125000"/>
                                          </p:val>
                                        </p:tav>
                                        <p:tav tm="100000">
                                          <p:val>
                                            <p:strVal val="#ppt_y"/>
                                          </p:val>
                                        </p:tav>
                                      </p:tavLst>
                                    </p:anim>
                                    <p:animEffect transition="in" filter="wipe(up)">
                                      <p:cBhvr>
                                        <p:cTn id="77" dur="200"/>
                                        <p:tgtEl>
                                          <p:spTgt spid="107"/>
                                        </p:tgtEl>
                                      </p:cBhvr>
                                    </p:animEffect>
                                  </p:childTnLst>
                                </p:cTn>
                              </p:par>
                            </p:childTnLst>
                          </p:cTn>
                        </p:par>
                        <p:par>
                          <p:cTn id="78" fill="hold">
                            <p:stCondLst>
                              <p:cond delay="2300"/>
                            </p:stCondLst>
                            <p:childTnLst>
                              <p:par>
                                <p:cTn id="79" presetID="12" presetClass="entr" presetSubtype="4" fill="hold" nodeType="afterEffect">
                                  <p:stCondLst>
                                    <p:cond delay="0"/>
                                  </p:stCondLst>
                                  <p:childTnLst>
                                    <p:set>
                                      <p:cBhvr>
                                        <p:cTn id="80" dur="1" fill="hold">
                                          <p:stCondLst>
                                            <p:cond delay="0"/>
                                          </p:stCondLst>
                                        </p:cTn>
                                        <p:tgtEl>
                                          <p:spTgt spid="109"/>
                                        </p:tgtEl>
                                        <p:attrNameLst>
                                          <p:attrName>style.visibility</p:attrName>
                                        </p:attrNameLst>
                                      </p:cBhvr>
                                      <p:to>
                                        <p:strVal val="visible"/>
                                      </p:to>
                                    </p:set>
                                    <p:anim calcmode="lin" valueType="num">
                                      <p:cBhvr additive="base">
                                        <p:cTn id="81" dur="200"/>
                                        <p:tgtEl>
                                          <p:spTgt spid="109"/>
                                        </p:tgtEl>
                                        <p:attrNameLst>
                                          <p:attrName>ppt_y</p:attrName>
                                        </p:attrNameLst>
                                      </p:cBhvr>
                                      <p:tavLst>
                                        <p:tav tm="0">
                                          <p:val>
                                            <p:strVal val="#ppt_y+#ppt_h*1.125000"/>
                                          </p:val>
                                        </p:tav>
                                        <p:tav tm="100000">
                                          <p:val>
                                            <p:strVal val="#ppt_y"/>
                                          </p:val>
                                        </p:tav>
                                      </p:tavLst>
                                    </p:anim>
                                    <p:animEffect transition="in" filter="wipe(up)">
                                      <p:cBhvr>
                                        <p:cTn id="82" dur="200"/>
                                        <p:tgtEl>
                                          <p:spTgt spid="109"/>
                                        </p:tgtEl>
                                      </p:cBhvr>
                                    </p:animEffect>
                                  </p:childTnLst>
                                </p:cTn>
                              </p:par>
                            </p:childTnLst>
                          </p:cTn>
                        </p:par>
                        <p:par>
                          <p:cTn id="83" fill="hold">
                            <p:stCondLst>
                              <p:cond delay="2500"/>
                            </p:stCondLst>
                            <p:childTnLst>
                              <p:par>
                                <p:cTn id="84" presetID="12" presetClass="entr" presetSubtype="4" fill="hold" nodeType="afterEffect">
                                  <p:stCondLst>
                                    <p:cond delay="0"/>
                                  </p:stCondLst>
                                  <p:childTnLst>
                                    <p:set>
                                      <p:cBhvr>
                                        <p:cTn id="85" dur="1" fill="hold">
                                          <p:stCondLst>
                                            <p:cond delay="0"/>
                                          </p:stCondLst>
                                        </p:cTn>
                                        <p:tgtEl>
                                          <p:spTgt spid="112"/>
                                        </p:tgtEl>
                                        <p:attrNameLst>
                                          <p:attrName>style.visibility</p:attrName>
                                        </p:attrNameLst>
                                      </p:cBhvr>
                                      <p:to>
                                        <p:strVal val="visible"/>
                                      </p:to>
                                    </p:set>
                                    <p:anim calcmode="lin" valueType="num">
                                      <p:cBhvr additive="base">
                                        <p:cTn id="86" dur="200"/>
                                        <p:tgtEl>
                                          <p:spTgt spid="112"/>
                                        </p:tgtEl>
                                        <p:attrNameLst>
                                          <p:attrName>ppt_y</p:attrName>
                                        </p:attrNameLst>
                                      </p:cBhvr>
                                      <p:tavLst>
                                        <p:tav tm="0">
                                          <p:val>
                                            <p:strVal val="#ppt_y+#ppt_h*1.125000"/>
                                          </p:val>
                                        </p:tav>
                                        <p:tav tm="100000">
                                          <p:val>
                                            <p:strVal val="#ppt_y"/>
                                          </p:val>
                                        </p:tav>
                                      </p:tavLst>
                                    </p:anim>
                                    <p:animEffect transition="in" filter="wipe(up)">
                                      <p:cBhvr>
                                        <p:cTn id="87" dur="200"/>
                                        <p:tgtEl>
                                          <p:spTgt spid="112"/>
                                        </p:tgtEl>
                                      </p:cBhvr>
                                    </p:animEffect>
                                  </p:childTnLst>
                                </p:cTn>
                              </p:par>
                            </p:childTnLst>
                          </p:cTn>
                        </p:par>
                        <p:par>
                          <p:cTn id="88" fill="hold">
                            <p:stCondLst>
                              <p:cond delay="2700"/>
                            </p:stCondLst>
                            <p:childTnLst>
                              <p:par>
                                <p:cTn id="89" presetID="12" presetClass="entr" presetSubtype="4" fill="hold" nodeType="afterEffect">
                                  <p:stCondLst>
                                    <p:cond delay="0"/>
                                  </p:stCondLst>
                                  <p:childTnLst>
                                    <p:set>
                                      <p:cBhvr>
                                        <p:cTn id="90" dur="1" fill="hold">
                                          <p:stCondLst>
                                            <p:cond delay="0"/>
                                          </p:stCondLst>
                                        </p:cTn>
                                        <p:tgtEl>
                                          <p:spTgt spid="115"/>
                                        </p:tgtEl>
                                        <p:attrNameLst>
                                          <p:attrName>style.visibility</p:attrName>
                                        </p:attrNameLst>
                                      </p:cBhvr>
                                      <p:to>
                                        <p:strVal val="visible"/>
                                      </p:to>
                                    </p:set>
                                    <p:anim calcmode="lin" valueType="num">
                                      <p:cBhvr additive="base">
                                        <p:cTn id="91" dur="200"/>
                                        <p:tgtEl>
                                          <p:spTgt spid="115"/>
                                        </p:tgtEl>
                                        <p:attrNameLst>
                                          <p:attrName>ppt_y</p:attrName>
                                        </p:attrNameLst>
                                      </p:cBhvr>
                                      <p:tavLst>
                                        <p:tav tm="0">
                                          <p:val>
                                            <p:strVal val="#ppt_y+#ppt_h*1.125000"/>
                                          </p:val>
                                        </p:tav>
                                        <p:tav tm="100000">
                                          <p:val>
                                            <p:strVal val="#ppt_y"/>
                                          </p:val>
                                        </p:tav>
                                      </p:tavLst>
                                    </p:anim>
                                    <p:animEffect transition="in" filter="wipe(up)">
                                      <p:cBhvr>
                                        <p:cTn id="92" dur="200"/>
                                        <p:tgtEl>
                                          <p:spTgt spid="115"/>
                                        </p:tgtEl>
                                      </p:cBhvr>
                                    </p:animEffect>
                                  </p:childTnLst>
                                </p:cTn>
                              </p:par>
                            </p:childTnLst>
                          </p:cTn>
                        </p:par>
                        <p:par>
                          <p:cTn id="93" fill="hold">
                            <p:stCondLst>
                              <p:cond delay="2900"/>
                            </p:stCondLst>
                            <p:childTnLst>
                              <p:par>
                                <p:cTn id="94" presetID="12" presetClass="entr" presetSubtype="4" fill="hold" nodeType="afterEffect">
                                  <p:stCondLst>
                                    <p:cond delay="0"/>
                                  </p:stCondLst>
                                  <p:childTnLst>
                                    <p:set>
                                      <p:cBhvr>
                                        <p:cTn id="95" dur="1" fill="hold">
                                          <p:stCondLst>
                                            <p:cond delay="0"/>
                                          </p:stCondLst>
                                        </p:cTn>
                                        <p:tgtEl>
                                          <p:spTgt spid="118"/>
                                        </p:tgtEl>
                                        <p:attrNameLst>
                                          <p:attrName>style.visibility</p:attrName>
                                        </p:attrNameLst>
                                      </p:cBhvr>
                                      <p:to>
                                        <p:strVal val="visible"/>
                                      </p:to>
                                    </p:set>
                                    <p:anim calcmode="lin" valueType="num">
                                      <p:cBhvr additive="base">
                                        <p:cTn id="96" dur="200"/>
                                        <p:tgtEl>
                                          <p:spTgt spid="118"/>
                                        </p:tgtEl>
                                        <p:attrNameLst>
                                          <p:attrName>ppt_y</p:attrName>
                                        </p:attrNameLst>
                                      </p:cBhvr>
                                      <p:tavLst>
                                        <p:tav tm="0">
                                          <p:val>
                                            <p:strVal val="#ppt_y+#ppt_h*1.125000"/>
                                          </p:val>
                                        </p:tav>
                                        <p:tav tm="100000">
                                          <p:val>
                                            <p:strVal val="#ppt_y"/>
                                          </p:val>
                                        </p:tav>
                                      </p:tavLst>
                                    </p:anim>
                                    <p:animEffect transition="in" filter="wipe(up)">
                                      <p:cBhvr>
                                        <p:cTn id="97" dur="200"/>
                                        <p:tgtEl>
                                          <p:spTgt spid="118"/>
                                        </p:tgtEl>
                                      </p:cBhvr>
                                    </p:animEffect>
                                  </p:childTnLst>
                                </p:cTn>
                              </p:par>
                            </p:childTnLst>
                          </p:cTn>
                        </p:par>
                        <p:par>
                          <p:cTn id="98" fill="hold">
                            <p:stCondLst>
                              <p:cond delay="3100"/>
                            </p:stCondLst>
                            <p:childTnLst>
                              <p:par>
                                <p:cTn id="99" presetID="9" presetClass="entr" presetSubtype="0" fill="hold" grpId="0" nodeType="afterEffect">
                                  <p:stCondLst>
                                    <p:cond delay="1000"/>
                                  </p:stCondLst>
                                  <p:childTnLst>
                                    <p:set>
                                      <p:cBhvr>
                                        <p:cTn id="100" dur="1" fill="hold">
                                          <p:stCondLst>
                                            <p:cond delay="0"/>
                                          </p:stCondLst>
                                        </p:cTn>
                                        <p:tgtEl>
                                          <p:spTgt spid="121"/>
                                        </p:tgtEl>
                                        <p:attrNameLst>
                                          <p:attrName>style.visibility</p:attrName>
                                        </p:attrNameLst>
                                      </p:cBhvr>
                                      <p:to>
                                        <p:strVal val="visible"/>
                                      </p:to>
                                    </p:set>
                                    <p:animEffect transition="in" filter="dissolve">
                                      <p:cBhvr>
                                        <p:cTn id="101" dur="500"/>
                                        <p:tgtEl>
                                          <p:spTgt spid="121"/>
                                        </p:tgtEl>
                                      </p:cBhvr>
                                    </p:animEffect>
                                  </p:childTnLst>
                                </p:cTn>
                              </p:par>
                            </p:childTnLst>
                          </p:cTn>
                        </p:par>
                        <p:par>
                          <p:cTn id="102" fill="hold">
                            <p:stCondLst>
                              <p:cond delay="4600"/>
                            </p:stCondLst>
                            <p:childTnLst>
                              <p:par>
                                <p:cTn id="103" presetID="53" presetClass="entr" presetSubtype="16" fill="hold" grpId="0" nodeType="afterEffect">
                                  <p:stCondLst>
                                    <p:cond delay="0"/>
                                  </p:stCondLst>
                                  <p:childTnLst>
                                    <p:set>
                                      <p:cBhvr>
                                        <p:cTn id="104" dur="1" fill="hold">
                                          <p:stCondLst>
                                            <p:cond delay="0"/>
                                          </p:stCondLst>
                                        </p:cTn>
                                        <p:tgtEl>
                                          <p:spTgt spid="125"/>
                                        </p:tgtEl>
                                        <p:attrNameLst>
                                          <p:attrName>style.visibility</p:attrName>
                                        </p:attrNameLst>
                                      </p:cBhvr>
                                      <p:to>
                                        <p:strVal val="visible"/>
                                      </p:to>
                                    </p:set>
                                    <p:anim calcmode="lin" valueType="num">
                                      <p:cBhvr>
                                        <p:cTn id="105" dur="500" fill="hold"/>
                                        <p:tgtEl>
                                          <p:spTgt spid="125"/>
                                        </p:tgtEl>
                                        <p:attrNameLst>
                                          <p:attrName>ppt_w</p:attrName>
                                        </p:attrNameLst>
                                      </p:cBhvr>
                                      <p:tavLst>
                                        <p:tav tm="0">
                                          <p:val>
                                            <p:fltVal val="0"/>
                                          </p:val>
                                        </p:tav>
                                        <p:tav tm="100000">
                                          <p:val>
                                            <p:strVal val="#ppt_w"/>
                                          </p:val>
                                        </p:tav>
                                      </p:tavLst>
                                    </p:anim>
                                    <p:anim calcmode="lin" valueType="num">
                                      <p:cBhvr>
                                        <p:cTn id="106" dur="500" fill="hold"/>
                                        <p:tgtEl>
                                          <p:spTgt spid="125"/>
                                        </p:tgtEl>
                                        <p:attrNameLst>
                                          <p:attrName>ppt_h</p:attrName>
                                        </p:attrNameLst>
                                      </p:cBhvr>
                                      <p:tavLst>
                                        <p:tav tm="0">
                                          <p:val>
                                            <p:fltVal val="0"/>
                                          </p:val>
                                        </p:tav>
                                        <p:tav tm="100000">
                                          <p:val>
                                            <p:strVal val="#ppt_h"/>
                                          </p:val>
                                        </p:tav>
                                      </p:tavLst>
                                    </p:anim>
                                    <p:animEffect transition="in" filter="fade">
                                      <p:cBhvr>
                                        <p:cTn id="10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7" grpId="0" animBg="1"/>
      <p:bldP spid="76" grpId="0" animBg="1"/>
      <p:bldP spid="4" grpId="0" animBg="1"/>
      <p:bldP spid="5" grpId="0" animBg="1"/>
      <p:bldP spid="6" grpId="0" animBg="1"/>
      <p:bldP spid="38" grpId="0" animBg="1"/>
      <p:bldP spid="39" grpId="0" animBg="1"/>
      <p:bldP spid="40" grpId="0" animBg="1"/>
      <p:bldP spid="80" grpId="0" animBg="1"/>
      <p:bldP spid="94" grpId="0" animBg="1"/>
      <p:bldP spid="107" grpId="0" animBg="1"/>
      <p:bldP spid="121" grpId="0" animBg="1"/>
      <p:bldP spid="1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B4F0A5-D9ED-AD64-8407-591CD2BB471A}"/>
              </a:ext>
            </a:extLst>
          </p:cNvPr>
          <p:cNvSpPr txBox="1"/>
          <p:nvPr/>
        </p:nvSpPr>
        <p:spPr>
          <a:xfrm>
            <a:off x="278302" y="1507260"/>
            <a:ext cx="7499611" cy="599045"/>
          </a:xfrm>
          <a:prstGeom prst="rect">
            <a:avLst/>
          </a:prstGeom>
          <a:noFill/>
        </p:spPr>
        <p:txBody>
          <a:bodyPr wrap="none" rtlCol="0">
            <a:noAutofit/>
          </a:bodyPr>
          <a:lstStyle/>
          <a:p>
            <a:pPr algn="l">
              <a:spcBef>
                <a:spcPts val="300"/>
              </a:spcBef>
            </a:pPr>
            <a:r>
              <a:rPr lang="en-US" sz="1600">
                <a:solidFill>
                  <a:schemeClr val="bg1"/>
                </a:solidFill>
              </a:rPr>
              <a:t>Add the problem with the DoD Form for service members</a:t>
            </a:r>
          </a:p>
          <a:p>
            <a:pPr algn="l">
              <a:spcBef>
                <a:spcPts val="300"/>
              </a:spcBef>
            </a:pPr>
            <a:endParaRPr lang="en-US" sz="1600">
              <a:solidFill>
                <a:schemeClr val="bg1"/>
              </a:solidFill>
            </a:endParaRPr>
          </a:p>
          <a:p>
            <a:pPr algn="l">
              <a:spcBef>
                <a:spcPts val="300"/>
              </a:spcBef>
            </a:pPr>
            <a:r>
              <a:rPr lang="en-US" sz="1600" err="1">
                <a:solidFill>
                  <a:schemeClr val="bg1"/>
                </a:solidFill>
              </a:rPr>
              <a:t>Foodstamp</a:t>
            </a:r>
            <a:r>
              <a:rPr lang="en-US" sz="1600">
                <a:solidFill>
                  <a:schemeClr val="bg1"/>
                </a:solidFill>
              </a:rPr>
              <a:t> forms, </a:t>
            </a:r>
          </a:p>
          <a:p>
            <a:pPr algn="l">
              <a:spcBef>
                <a:spcPts val="300"/>
              </a:spcBef>
            </a:pPr>
            <a:endParaRPr lang="en-US" sz="1600">
              <a:solidFill>
                <a:schemeClr val="bg1"/>
              </a:solidFill>
            </a:endParaRPr>
          </a:p>
          <a:p>
            <a:pPr algn="l">
              <a:spcBef>
                <a:spcPts val="300"/>
              </a:spcBef>
            </a:pPr>
            <a:r>
              <a:rPr lang="en-US" sz="1600">
                <a:solidFill>
                  <a:schemeClr val="bg1"/>
                </a:solidFill>
              </a:rPr>
              <a:t>Forms that provide a critical service or request</a:t>
            </a:r>
          </a:p>
          <a:p>
            <a:pPr algn="l">
              <a:spcBef>
                <a:spcPts val="300"/>
              </a:spcBef>
            </a:pPr>
            <a:endParaRPr lang="en-US" sz="1600">
              <a:solidFill>
                <a:schemeClr val="bg1"/>
              </a:solidFill>
            </a:endParaRPr>
          </a:p>
          <a:p>
            <a:pPr algn="l">
              <a:spcBef>
                <a:spcPts val="300"/>
              </a:spcBef>
            </a:pPr>
            <a:endParaRPr lang="en-US" sz="1600">
              <a:solidFill>
                <a:schemeClr val="bg1"/>
              </a:solidFill>
            </a:endParaRPr>
          </a:p>
          <a:p>
            <a:pPr algn="l">
              <a:spcBef>
                <a:spcPts val="300"/>
              </a:spcBef>
            </a:pPr>
            <a:endParaRPr lang="en-US" sz="1600">
              <a:solidFill>
                <a:schemeClr val="bg1"/>
              </a:solidFill>
            </a:endParaRPr>
          </a:p>
        </p:txBody>
      </p:sp>
      <p:sp>
        <p:nvSpPr>
          <p:cNvPr id="4" name="13 steps">
            <a:extLst>
              <a:ext uri="{FF2B5EF4-FFF2-40B4-BE49-F238E27FC236}">
                <a16:creationId xmlns:a16="http://schemas.microsoft.com/office/drawing/2014/main" id="{B9E0E619-E56E-D383-893D-9F85536A59FD}"/>
              </a:ext>
            </a:extLst>
          </p:cNvPr>
          <p:cNvSpPr/>
          <p:nvPr/>
        </p:nvSpPr>
        <p:spPr>
          <a:xfrm>
            <a:off x="886563" y="3906922"/>
            <a:ext cx="7296811" cy="2241163"/>
          </a:xfrm>
          <a:prstGeom prst="roundRect">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rgbClr val="FF0000"/>
                </a:solidFill>
                <a:latin typeface="Gilroy-Bold" pitchFamily="2" charset="77"/>
              </a:rPr>
              <a:t>Marc to add screenshot…</a:t>
            </a:r>
          </a:p>
          <a:p>
            <a:r>
              <a:rPr lang="en-US" sz="2000">
                <a:solidFill>
                  <a:srgbClr val="FF0000"/>
                </a:solidFill>
                <a:latin typeface="Gilroy-Bold" pitchFamily="2" charset="77"/>
              </a:rPr>
              <a:t>“</a:t>
            </a:r>
            <a:r>
              <a:rPr lang="en-US" sz="2000" i="1">
                <a:solidFill>
                  <a:srgbClr val="FF0000"/>
                </a:solidFill>
                <a:latin typeface="Gilroy-Bold" pitchFamily="2" charset="77"/>
              </a:rPr>
              <a:t>Normally, this is very frustrating as it’s a real life experience…”</a:t>
            </a:r>
          </a:p>
          <a:p>
            <a:r>
              <a:rPr lang="en-US" sz="2000" i="1">
                <a:solidFill>
                  <a:srgbClr val="FF0000"/>
                </a:solidFill>
                <a:latin typeface="Gilroy-Bold" pitchFamily="2" charset="77"/>
              </a:rPr>
              <a:t>“Imagine this is a real life mission critical request…”</a:t>
            </a:r>
          </a:p>
          <a:p>
            <a:r>
              <a:rPr lang="en-US" sz="2000" i="1">
                <a:solidFill>
                  <a:srgbClr val="FF0000"/>
                </a:solidFill>
                <a:latin typeface="Gilroy-Bold" pitchFamily="2" charset="77"/>
              </a:rPr>
              <a:t>“Service member award takes years to be processed…”</a:t>
            </a:r>
            <a:endParaRPr lang="en-US" sz="2000">
              <a:solidFill>
                <a:srgbClr val="FF0000"/>
              </a:solidFill>
              <a:latin typeface="Gilroy-Bold" pitchFamily="2" charset="77"/>
            </a:endParaRPr>
          </a:p>
        </p:txBody>
      </p:sp>
      <p:sp>
        <p:nvSpPr>
          <p:cNvPr id="5" name="13 steps">
            <a:extLst>
              <a:ext uri="{FF2B5EF4-FFF2-40B4-BE49-F238E27FC236}">
                <a16:creationId xmlns:a16="http://schemas.microsoft.com/office/drawing/2014/main" id="{D9D70078-1CDD-BB36-1705-911DE5910C9B}"/>
              </a:ext>
            </a:extLst>
          </p:cNvPr>
          <p:cNvSpPr/>
          <p:nvPr/>
        </p:nvSpPr>
        <p:spPr>
          <a:xfrm>
            <a:off x="7198291" y="1199319"/>
            <a:ext cx="4219183" cy="2464544"/>
          </a:xfrm>
          <a:prstGeom prst="roundRect">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rgbClr val="FF0000"/>
                </a:solidFill>
                <a:latin typeface="Gilroy-Bold" pitchFamily="2" charset="77"/>
              </a:rPr>
              <a:t>Screenshot of online complaint</a:t>
            </a:r>
          </a:p>
        </p:txBody>
      </p:sp>
      <p:sp>
        <p:nvSpPr>
          <p:cNvPr id="2" name="Title 1">
            <a:extLst>
              <a:ext uri="{FF2B5EF4-FFF2-40B4-BE49-F238E27FC236}">
                <a16:creationId xmlns:a16="http://schemas.microsoft.com/office/drawing/2014/main" id="{AB58E66E-DD4E-47C2-5162-489ACB080CAD}"/>
              </a:ext>
            </a:extLst>
          </p:cNvPr>
          <p:cNvSpPr>
            <a:spLocks noGrp="1"/>
          </p:cNvSpPr>
          <p:nvPr>
            <p:ph type="title" idx="4294967295"/>
          </p:nvPr>
        </p:nvSpPr>
        <p:spPr/>
        <p:txBody>
          <a:bodyPr/>
          <a:lstStyle/>
          <a:p>
            <a:r>
              <a:rPr lang="en-US"/>
              <a:t>Forms</a:t>
            </a:r>
            <a:r>
              <a:rPr lang="en-US" baseline="0"/>
              <a:t> can have an impact</a:t>
            </a:r>
            <a:endParaRPr lang="en-US"/>
          </a:p>
        </p:txBody>
      </p:sp>
    </p:spTree>
    <p:extLst>
      <p:ext uri="{BB962C8B-B14F-4D97-AF65-F5344CB8AC3E}">
        <p14:creationId xmlns:p14="http://schemas.microsoft.com/office/powerpoint/2010/main" val="313749068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6B45-B29B-4DFD-8B15-58E4B193AEA4}"/>
              </a:ext>
            </a:extLst>
          </p:cNvPr>
          <p:cNvSpPr>
            <a:spLocks noGrp="1"/>
          </p:cNvSpPr>
          <p:nvPr>
            <p:ph type="title"/>
          </p:nvPr>
        </p:nvSpPr>
        <p:spPr>
          <a:xfrm>
            <a:off x="1" y="0"/>
            <a:ext cx="12095430" cy="837786"/>
          </a:xfrm>
          <a:solidFill>
            <a:schemeClr val="accent1"/>
          </a:solidFill>
        </p:spPr>
        <p:txBody>
          <a:bodyPr anchor="ctr"/>
          <a:lstStyle/>
          <a:p>
            <a:r>
              <a:rPr lang="en-US">
                <a:solidFill>
                  <a:schemeClr val="bg1"/>
                </a:solidFill>
              </a:rPr>
              <a:t>Quiz time! </a:t>
            </a:r>
            <a:endParaRPr lang="en-US" b="0">
              <a:solidFill>
                <a:schemeClr val="bg1"/>
              </a:solidFill>
            </a:endParaRPr>
          </a:p>
        </p:txBody>
      </p:sp>
      <p:sp>
        <p:nvSpPr>
          <p:cNvPr id="3" name="Content Placeholder 2">
            <a:extLst>
              <a:ext uri="{FF2B5EF4-FFF2-40B4-BE49-F238E27FC236}">
                <a16:creationId xmlns:a16="http://schemas.microsoft.com/office/drawing/2014/main" id="{2E2F9361-5D12-4333-AF66-BBA7A3691D8A}"/>
              </a:ext>
            </a:extLst>
          </p:cNvPr>
          <p:cNvSpPr>
            <a:spLocks noGrp="1"/>
          </p:cNvSpPr>
          <p:nvPr>
            <p:ph idx="1"/>
          </p:nvPr>
        </p:nvSpPr>
        <p:spPr>
          <a:xfrm>
            <a:off x="550974" y="1446550"/>
            <a:ext cx="11086876" cy="3590145"/>
          </a:xfrm>
        </p:spPr>
        <p:txBody>
          <a:bodyPr/>
          <a:lstStyle/>
          <a:p>
            <a:pPr marL="0" indent="0" rtl="0">
              <a:spcBef>
                <a:spcPts val="0"/>
              </a:spcBef>
              <a:spcAft>
                <a:spcPts val="3600"/>
              </a:spcAft>
              <a:buNone/>
            </a:pPr>
            <a:r>
              <a:rPr lang="en-US" sz="3200" b="1">
                <a:effectLst/>
              </a:rPr>
              <a:t>Are you interested in transforming forms in your agency?</a:t>
            </a:r>
          </a:p>
          <a:p>
            <a:pPr marL="914400" marR="0" lvl="1" indent="-457200">
              <a:spcBef>
                <a:spcPts val="0"/>
              </a:spcBef>
              <a:spcAft>
                <a:spcPts val="3600"/>
              </a:spcAft>
              <a:buFont typeface="Wingdings" pitchFamily="2" charset="2"/>
              <a:buChar char="q"/>
            </a:pPr>
            <a:r>
              <a:rPr lang="en-US" sz="3200">
                <a:effectLst/>
                <a:latin typeface="Century Gothic" panose="020B0502020202020204" pitchFamily="34" charset="0"/>
                <a:ea typeface="Times New Roman" panose="02020603050405020304" pitchFamily="18" charset="0"/>
                <a:cs typeface="Times New Roman" panose="02020603050405020304" pitchFamily="18" charset="0"/>
              </a:rPr>
              <a:t> Yes</a:t>
            </a:r>
          </a:p>
          <a:p>
            <a:pPr marL="914400" marR="0" lvl="1" indent="-457200">
              <a:spcBef>
                <a:spcPts val="0"/>
              </a:spcBef>
              <a:spcAft>
                <a:spcPts val="3600"/>
              </a:spcAft>
              <a:buFont typeface="Wingdings" pitchFamily="2" charset="2"/>
              <a:buChar char="q"/>
            </a:pPr>
            <a:r>
              <a:rPr lang="en-US" sz="3200">
                <a:effectLst/>
                <a:latin typeface="Century Gothic" panose="020B0502020202020204" pitchFamily="34" charset="0"/>
                <a:ea typeface="Times New Roman" panose="02020603050405020304" pitchFamily="18" charset="0"/>
                <a:cs typeface="Times New Roman" panose="02020603050405020304" pitchFamily="18" charset="0"/>
              </a:rPr>
              <a:t> No, we love filling forms.</a:t>
            </a:r>
          </a:p>
        </p:txBody>
      </p:sp>
    </p:spTree>
    <p:extLst>
      <p:ext uri="{BB962C8B-B14F-4D97-AF65-F5344CB8AC3E}">
        <p14:creationId xmlns:p14="http://schemas.microsoft.com/office/powerpoint/2010/main" val="18569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1930440E-A3AB-F616-9683-C4066753862D}"/>
              </a:ext>
            </a:extLst>
          </p:cNvPr>
          <p:cNvSpPr txBox="1"/>
          <p:nvPr/>
        </p:nvSpPr>
        <p:spPr>
          <a:xfrm>
            <a:off x="10733765" y="4133495"/>
            <a:ext cx="1132923" cy="938719"/>
          </a:xfrm>
          <a:prstGeom prst="rect">
            <a:avLst/>
          </a:prstGeom>
          <a:noFill/>
        </p:spPr>
        <p:txBody>
          <a:bodyPr wrap="square" rtlCol="0">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entury Gothic" panose="020F0302020204030204"/>
                <a:ea typeface="+mn-ea"/>
                <a:cs typeface="+mn-cs"/>
              </a:rPr>
              <a:t>Supervisor puts the name of the authorizing official?</a:t>
            </a:r>
          </a:p>
        </p:txBody>
      </p:sp>
      <p:sp>
        <p:nvSpPr>
          <p:cNvPr id="119" name="TextBox 118">
            <a:extLst>
              <a:ext uri="{FF2B5EF4-FFF2-40B4-BE49-F238E27FC236}">
                <a16:creationId xmlns:a16="http://schemas.microsoft.com/office/drawing/2014/main" id="{6F5ABA19-75BC-BA6E-12C2-1374FE256424}"/>
              </a:ext>
            </a:extLst>
          </p:cNvPr>
          <p:cNvSpPr txBox="1"/>
          <p:nvPr/>
        </p:nvSpPr>
        <p:spPr>
          <a:xfrm>
            <a:off x="2742842" y="4827224"/>
            <a:ext cx="1651023" cy="600164"/>
          </a:xfrm>
          <a:prstGeom prst="rect">
            <a:avLst/>
          </a:prstGeom>
          <a:noFill/>
        </p:spPr>
        <p:txBody>
          <a:bodyPr wrap="square" rtlCol="0">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entury Gothic" panose="020F0302020204030204"/>
                <a:ea typeface="+mn-ea"/>
                <a:cs typeface="+mn-cs"/>
              </a:rPr>
              <a:t>Cost &amp; Training info is manually entered in Training System</a:t>
            </a:r>
          </a:p>
        </p:txBody>
      </p:sp>
      <p:sp>
        <p:nvSpPr>
          <p:cNvPr id="121" name="Title 1">
            <a:extLst>
              <a:ext uri="{FF2B5EF4-FFF2-40B4-BE49-F238E27FC236}">
                <a16:creationId xmlns:a16="http://schemas.microsoft.com/office/drawing/2014/main" id="{D08063C5-AEDD-47D2-AD01-76AADEC34931}"/>
              </a:ext>
            </a:extLst>
          </p:cNvPr>
          <p:cNvSpPr txBox="1">
            <a:spLocks/>
          </p:cNvSpPr>
          <p:nvPr/>
        </p:nvSpPr>
        <p:spPr>
          <a:xfrm>
            <a:off x="427898" y="192022"/>
            <a:ext cx="9375775" cy="79354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5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1" i="0" u="none" strike="noStrike" kern="1200" cap="none" spc="0" normalizeH="0" baseline="0" noProof="0">
                <a:ln>
                  <a:noFill/>
                </a:ln>
                <a:solidFill>
                  <a:srgbClr val="FFFFFF"/>
                </a:solidFill>
                <a:effectLst/>
                <a:uLnTx/>
                <a:uFillTx/>
                <a:latin typeface="Century Gothic" panose="020F0302020204030204"/>
                <a:ea typeface="+mj-ea"/>
                <a:cs typeface="+mj-cs"/>
              </a:rPr>
              <a:t>SF-182: Current state</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SF-182 form</a:t>
            </a: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Gilroy-Regular" pitchFamily="2" charset="77"/>
                <a:ea typeface="+mn-ea"/>
                <a:cs typeface="+mn-cs"/>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Fills the Employee Information  in the Form</a:t>
            </a: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Email the Form to manager</a:t>
            </a: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a:stCxn id="54" idx="2"/>
            <a:endCxn id="39" idx="0"/>
          </p:cNvCxnSpPr>
          <p:nvPr/>
        </p:nvCxnSpPr>
        <p:spPr>
          <a:xfrm flipH="1">
            <a:off x="1302720" y="3412551"/>
            <a:ext cx="2594" cy="45751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Email approval notice to employee</a:t>
            </a: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Fills the Training &amp; Cost Info in the Form</a:t>
            </a: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Email the Form to 2</a:t>
            </a:r>
            <a:r>
              <a:rPr kumimoji="0" lang="en-US" sz="1100" b="0" i="0" u="none" strike="noStrike" kern="1200" cap="none" spc="0" normalizeH="0" baseline="30000" noProof="0">
                <a:ln>
                  <a:noFill/>
                </a:ln>
                <a:solidFill>
                  <a:srgbClr val="FFFFFF"/>
                </a:solidFill>
                <a:effectLst/>
                <a:uLnTx/>
                <a:uFillTx/>
                <a:latin typeface="Gilroy-Regular" pitchFamily="2" charset="77"/>
                <a:ea typeface="+mn-ea"/>
                <a:cs typeface="+mn-cs"/>
              </a:rPr>
              <a:t>nd</a:t>
            </a: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 line manager</a:t>
            </a: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Email the Form to Training Officer</a:t>
            </a: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32D42"/>
                  </a:solidFill>
                  <a:effectLst/>
                  <a:uLnTx/>
                  <a:uFillTx/>
                  <a:latin typeface="Gilroy-Regular" pitchFamily="2" charset="77"/>
                  <a:ea typeface="+mn-ea"/>
                  <a:cs typeface="+mn-cs"/>
                </a:rPr>
                <a:t>Training </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32D42"/>
                  </a:solidFill>
                  <a:effectLst/>
                  <a:uLnTx/>
                  <a:uFillTx/>
                  <a:latin typeface="Gilroy-Regular" pitchFamily="2" charset="77"/>
                  <a:ea typeface="+mn-ea"/>
                  <a:cs typeface="+mn-cs"/>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Email the Form to Authorizing Official</a:t>
            </a: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Gilroy-Regular" pitchFamily="2" charset="77"/>
                  <a:ea typeface="+mn-ea"/>
                  <a:cs typeface="+mn-cs"/>
                </a:rPr>
                <a:t>Authorizing </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Gilroy-Regular" pitchFamily="2" charset="77"/>
                  <a:ea typeface="+mn-ea"/>
                  <a:cs typeface="+mn-cs"/>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Gilroy-Regular" pitchFamily="2" charset="77"/>
                  <a:ea typeface="+mn-ea"/>
                  <a:cs typeface="+mn-cs"/>
                </a:rPr>
                <a:t>First-line </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Gilroy-Regular" pitchFamily="2" charset="77"/>
                  <a:ea typeface="+mn-ea"/>
                  <a:cs typeface="+mn-cs"/>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32D42"/>
                  </a:solidFill>
                  <a:effectLst/>
                  <a:uLnTx/>
                  <a:uFillTx/>
                  <a:latin typeface="Gilroy-Regular" pitchFamily="2" charset="77"/>
                  <a:ea typeface="+mn-ea"/>
                  <a:cs typeface="+mn-cs"/>
                </a:rPr>
                <a:t>Employee</a:t>
              </a:r>
              <a:endParaRPr kumimoji="0" lang="en-US" sz="1000" b="0" i="1" u="none" strike="noStrike" kern="1200" cap="none" spc="0" normalizeH="0" baseline="0" noProof="0">
                <a:ln>
                  <a:noFill/>
                </a:ln>
                <a:solidFill>
                  <a:srgbClr val="032D42"/>
                </a:solidFill>
                <a:effectLst/>
                <a:uLnTx/>
                <a:uFillTx/>
                <a:latin typeface="Gilroy-Regular" pitchFamily="2" charset="77"/>
                <a:ea typeface="+mn-ea"/>
                <a:cs typeface="+mn-cs"/>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Gilroy-Regular" pitchFamily="2" charset="77"/>
                    <a:ea typeface="+mn-ea"/>
                    <a:cs typeface="+mn-cs"/>
                  </a:rPr>
                  <a:t>Second-line </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Gilroy-Regular" pitchFamily="2" charset="77"/>
                    <a:ea typeface="+mn-ea"/>
                    <a:cs typeface="+mn-cs"/>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grpSp>
        <p:nvGrpSpPr>
          <p:cNvPr id="97" name="Graphic 296">
            <a:extLst>
              <a:ext uri="{FF2B5EF4-FFF2-40B4-BE49-F238E27FC236}">
                <a16:creationId xmlns:a16="http://schemas.microsoft.com/office/drawing/2014/main" id="{65624751-5304-45EF-E62E-AA37EB5A2362}"/>
              </a:ext>
            </a:extLst>
          </p:cNvPr>
          <p:cNvGrpSpPr>
            <a:grpSpLocks noChangeAspect="1"/>
          </p:cNvGrpSpPr>
          <p:nvPr/>
        </p:nvGrpSpPr>
        <p:grpSpPr>
          <a:xfrm>
            <a:off x="6035882" y="3189868"/>
            <a:ext cx="365760" cy="330346"/>
            <a:chOff x="-1649226" y="2300668"/>
            <a:chExt cx="545522" cy="492702"/>
          </a:xfrm>
          <a:solidFill>
            <a:schemeClr val="bg1"/>
          </a:solidFill>
        </p:grpSpPr>
        <p:grpSp>
          <p:nvGrpSpPr>
            <p:cNvPr id="98" name="Graphic 296">
              <a:extLst>
                <a:ext uri="{FF2B5EF4-FFF2-40B4-BE49-F238E27FC236}">
                  <a16:creationId xmlns:a16="http://schemas.microsoft.com/office/drawing/2014/main" id="{99B4B830-34DA-2D41-1A29-1BA200B926D3}"/>
                </a:ext>
              </a:extLst>
            </p:cNvPr>
            <p:cNvGrpSpPr/>
            <p:nvPr/>
          </p:nvGrpSpPr>
          <p:grpSpPr>
            <a:xfrm>
              <a:off x="-1518474" y="2448739"/>
              <a:ext cx="286615" cy="241372"/>
              <a:chOff x="-1518474" y="2448739"/>
              <a:chExt cx="286615" cy="241372"/>
            </a:xfrm>
            <a:grpFill/>
          </p:grpSpPr>
          <p:sp>
            <p:nvSpPr>
              <p:cNvPr id="100" name="Freeform: Shape 248">
                <a:extLst>
                  <a:ext uri="{FF2B5EF4-FFF2-40B4-BE49-F238E27FC236}">
                    <a16:creationId xmlns:a16="http://schemas.microsoft.com/office/drawing/2014/main" id="{EF441CE8-E30D-C073-E2DB-21760569EBFA}"/>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sp>
            <p:nvSpPr>
              <p:cNvPr id="101" name="Freeform: Shape 249">
                <a:extLst>
                  <a:ext uri="{FF2B5EF4-FFF2-40B4-BE49-F238E27FC236}">
                    <a16:creationId xmlns:a16="http://schemas.microsoft.com/office/drawing/2014/main" id="{17093119-016C-43DE-DA8A-97C631A9B7A3}"/>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sp>
            <p:nvSpPr>
              <p:cNvPr id="102" name="Freeform: Shape 250">
                <a:extLst>
                  <a:ext uri="{FF2B5EF4-FFF2-40B4-BE49-F238E27FC236}">
                    <a16:creationId xmlns:a16="http://schemas.microsoft.com/office/drawing/2014/main" id="{5ED29DDD-F511-C5CD-7CFD-5F52E3ED4D76}"/>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grpSp>
        <p:sp>
          <p:nvSpPr>
            <p:cNvPr id="99" name="Freeform: Shape 251">
              <a:extLst>
                <a:ext uri="{FF2B5EF4-FFF2-40B4-BE49-F238E27FC236}">
                  <a16:creationId xmlns:a16="http://schemas.microsoft.com/office/drawing/2014/main" id="{4218F776-7784-EA08-1834-9A21E0A5BC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a:endCxn id="59" idx="0"/>
          </p:cNvCxnSpPr>
          <p:nvPr/>
        </p:nvCxnSpPr>
        <p:spPr>
          <a:xfrm>
            <a:off x="9857198" y="4810666"/>
            <a:ext cx="7942" cy="38766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Gilroy-Regular" pitchFamily="2" charset="77"/>
                <a:ea typeface="+mn-ea"/>
                <a:cs typeface="+mn-cs"/>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BA2A2DB-7B89-D8B3-036F-289CE1B1008C}"/>
              </a:ext>
            </a:extLst>
          </p:cNvPr>
          <p:cNvSpPr/>
          <p:nvPr/>
        </p:nvSpPr>
        <p:spPr>
          <a:xfrm>
            <a:off x="3232571" y="1053995"/>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1</a:t>
            </a:r>
          </a:p>
        </p:txBody>
      </p:sp>
      <p:sp>
        <p:nvSpPr>
          <p:cNvPr id="25" name="Oval 24">
            <a:extLst>
              <a:ext uri="{FF2B5EF4-FFF2-40B4-BE49-F238E27FC236}">
                <a16:creationId xmlns:a16="http://schemas.microsoft.com/office/drawing/2014/main" id="{71BC17BB-FF39-9906-D15B-18EEA4C5B1C2}"/>
              </a:ext>
            </a:extLst>
          </p:cNvPr>
          <p:cNvSpPr/>
          <p:nvPr/>
        </p:nvSpPr>
        <p:spPr>
          <a:xfrm>
            <a:off x="5344890" y="1053996"/>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2</a:t>
            </a:r>
          </a:p>
        </p:txBody>
      </p:sp>
      <p:sp>
        <p:nvSpPr>
          <p:cNvPr id="31" name="Oval 30">
            <a:extLst>
              <a:ext uri="{FF2B5EF4-FFF2-40B4-BE49-F238E27FC236}">
                <a16:creationId xmlns:a16="http://schemas.microsoft.com/office/drawing/2014/main" id="{C11F05D2-D9E7-2439-DDA6-5F3911460B90}"/>
              </a:ext>
            </a:extLst>
          </p:cNvPr>
          <p:cNvSpPr/>
          <p:nvPr/>
        </p:nvSpPr>
        <p:spPr>
          <a:xfrm>
            <a:off x="7512947" y="1034511"/>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3</a:t>
            </a:r>
          </a:p>
        </p:txBody>
      </p:sp>
      <p:sp>
        <p:nvSpPr>
          <p:cNvPr id="34" name="Oval 33">
            <a:extLst>
              <a:ext uri="{FF2B5EF4-FFF2-40B4-BE49-F238E27FC236}">
                <a16:creationId xmlns:a16="http://schemas.microsoft.com/office/drawing/2014/main" id="{66F8A0DE-1975-1432-B91A-D207AFCBBC5B}"/>
              </a:ext>
            </a:extLst>
          </p:cNvPr>
          <p:cNvSpPr/>
          <p:nvPr/>
        </p:nvSpPr>
        <p:spPr>
          <a:xfrm>
            <a:off x="9638882" y="1046905"/>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4</a:t>
            </a:r>
          </a:p>
        </p:txBody>
      </p:sp>
      <p:sp>
        <p:nvSpPr>
          <p:cNvPr id="35" name="Oval 34">
            <a:extLst>
              <a:ext uri="{FF2B5EF4-FFF2-40B4-BE49-F238E27FC236}">
                <a16:creationId xmlns:a16="http://schemas.microsoft.com/office/drawing/2014/main" id="{C33EEDF1-5079-C3B6-3D73-44D04A2F1F50}"/>
              </a:ext>
            </a:extLst>
          </p:cNvPr>
          <p:cNvSpPr/>
          <p:nvPr/>
        </p:nvSpPr>
        <p:spPr>
          <a:xfrm>
            <a:off x="7530334" y="2470932"/>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5</a:t>
            </a:r>
          </a:p>
        </p:txBody>
      </p:sp>
      <p:sp>
        <p:nvSpPr>
          <p:cNvPr id="37" name="Oval 36">
            <a:extLst>
              <a:ext uri="{FF2B5EF4-FFF2-40B4-BE49-F238E27FC236}">
                <a16:creationId xmlns:a16="http://schemas.microsoft.com/office/drawing/2014/main" id="{9F262750-5F86-0CA9-E6C6-8022A560A345}"/>
              </a:ext>
            </a:extLst>
          </p:cNvPr>
          <p:cNvSpPr/>
          <p:nvPr/>
        </p:nvSpPr>
        <p:spPr>
          <a:xfrm>
            <a:off x="5362286" y="2449079"/>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6</a:t>
            </a:r>
          </a:p>
        </p:txBody>
      </p:sp>
      <p:sp>
        <p:nvSpPr>
          <p:cNvPr id="38" name="Oval 37">
            <a:extLst>
              <a:ext uri="{FF2B5EF4-FFF2-40B4-BE49-F238E27FC236}">
                <a16:creationId xmlns:a16="http://schemas.microsoft.com/office/drawing/2014/main" id="{51232DBA-8321-2A6B-EC4A-A5808F678DDA}"/>
              </a:ext>
            </a:extLst>
          </p:cNvPr>
          <p:cNvSpPr/>
          <p:nvPr/>
        </p:nvSpPr>
        <p:spPr>
          <a:xfrm>
            <a:off x="1108640" y="2485544"/>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7</a:t>
            </a:r>
          </a:p>
        </p:txBody>
      </p:sp>
      <p:sp>
        <p:nvSpPr>
          <p:cNvPr id="39" name="Oval 38">
            <a:extLst>
              <a:ext uri="{FF2B5EF4-FFF2-40B4-BE49-F238E27FC236}">
                <a16:creationId xmlns:a16="http://schemas.microsoft.com/office/drawing/2014/main" id="{71150C51-FAF1-CCD5-2719-E6F5F6530343}"/>
              </a:ext>
            </a:extLst>
          </p:cNvPr>
          <p:cNvSpPr/>
          <p:nvPr/>
        </p:nvSpPr>
        <p:spPr>
          <a:xfrm>
            <a:off x="1081000" y="3870067"/>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8</a:t>
            </a:r>
          </a:p>
        </p:txBody>
      </p:sp>
      <p:sp>
        <p:nvSpPr>
          <p:cNvPr id="40" name="Oval 39">
            <a:extLst>
              <a:ext uri="{FF2B5EF4-FFF2-40B4-BE49-F238E27FC236}">
                <a16:creationId xmlns:a16="http://schemas.microsoft.com/office/drawing/2014/main" id="{FDF6C36A-D32B-A17F-2240-818F495D4FBC}"/>
              </a:ext>
            </a:extLst>
          </p:cNvPr>
          <p:cNvSpPr/>
          <p:nvPr/>
        </p:nvSpPr>
        <p:spPr>
          <a:xfrm>
            <a:off x="5344890" y="3870066"/>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9</a:t>
            </a:r>
          </a:p>
        </p:txBody>
      </p:sp>
      <p:grpSp>
        <p:nvGrpSpPr>
          <p:cNvPr id="56" name="Group 55">
            <a:extLst>
              <a:ext uri="{FF2B5EF4-FFF2-40B4-BE49-F238E27FC236}">
                <a16:creationId xmlns:a16="http://schemas.microsoft.com/office/drawing/2014/main" id="{73692DEC-25C9-6092-32B9-9A3A734125ED}"/>
              </a:ext>
            </a:extLst>
          </p:cNvPr>
          <p:cNvGrpSpPr/>
          <p:nvPr/>
        </p:nvGrpSpPr>
        <p:grpSpPr>
          <a:xfrm>
            <a:off x="7473911" y="3870066"/>
            <a:ext cx="548054" cy="397461"/>
            <a:chOff x="6715867" y="4267528"/>
            <a:chExt cx="548054" cy="397461"/>
          </a:xfrm>
        </p:grpSpPr>
        <p:sp>
          <p:nvSpPr>
            <p:cNvPr id="41" name="Oval 40">
              <a:extLst>
                <a:ext uri="{FF2B5EF4-FFF2-40B4-BE49-F238E27FC236}">
                  <a16:creationId xmlns:a16="http://schemas.microsoft.com/office/drawing/2014/main" id="{EFF39A72-5FC1-D7A7-91E2-7FEABF14C292}"/>
                </a:ext>
              </a:extLst>
            </p:cNvPr>
            <p:cNvSpPr/>
            <p:nvPr/>
          </p:nvSpPr>
          <p:spPr>
            <a:xfrm>
              <a:off x="6776116" y="4267528"/>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0000"/>
                </a:solidFill>
                <a:effectLst/>
                <a:uLnTx/>
                <a:uFillTx/>
                <a:latin typeface="Gilroy-Bold" pitchFamily="2" charset="77"/>
                <a:ea typeface="+mn-ea"/>
                <a:cs typeface="+mn-cs"/>
              </a:endParaRPr>
            </a:p>
          </p:txBody>
        </p:sp>
        <p:sp>
          <p:nvSpPr>
            <p:cNvPr id="44" name="TextBox 43">
              <a:extLst>
                <a:ext uri="{FF2B5EF4-FFF2-40B4-BE49-F238E27FC236}">
                  <a16:creationId xmlns:a16="http://schemas.microsoft.com/office/drawing/2014/main" id="{75177EB0-5CA9-4066-4B3F-B17535E77D34}"/>
                </a:ext>
              </a:extLst>
            </p:cNvPr>
            <p:cNvSpPr txBox="1"/>
            <p:nvPr/>
          </p:nvSpPr>
          <p:spPr>
            <a:xfrm>
              <a:off x="6715867" y="4288432"/>
              <a:ext cx="548054" cy="369332"/>
            </a:xfrm>
            <a:prstGeom prst="rect">
              <a:avLst/>
            </a:prstGeom>
            <a:noFill/>
          </p:spPr>
          <p:txBody>
            <a:bodyPr wrap="square" rtlCol="0" anchor="ctr">
              <a:sp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10</a:t>
              </a:r>
            </a:p>
          </p:txBody>
        </p:sp>
      </p:grpSp>
      <p:grpSp>
        <p:nvGrpSpPr>
          <p:cNvPr id="57" name="Group 56">
            <a:extLst>
              <a:ext uri="{FF2B5EF4-FFF2-40B4-BE49-F238E27FC236}">
                <a16:creationId xmlns:a16="http://schemas.microsoft.com/office/drawing/2014/main" id="{996DDCCA-6C24-DD6F-1ED3-5B1CABCE226A}"/>
              </a:ext>
            </a:extLst>
          </p:cNvPr>
          <p:cNvGrpSpPr/>
          <p:nvPr/>
        </p:nvGrpSpPr>
        <p:grpSpPr>
          <a:xfrm>
            <a:off x="9583171" y="5198330"/>
            <a:ext cx="548054" cy="397461"/>
            <a:chOff x="6715867" y="4267528"/>
            <a:chExt cx="548054" cy="397461"/>
          </a:xfrm>
        </p:grpSpPr>
        <p:sp>
          <p:nvSpPr>
            <p:cNvPr id="59" name="Oval 58">
              <a:extLst>
                <a:ext uri="{FF2B5EF4-FFF2-40B4-BE49-F238E27FC236}">
                  <a16:creationId xmlns:a16="http://schemas.microsoft.com/office/drawing/2014/main" id="{2F8BF5C5-1B15-D264-DE30-AA5B155AC00C}"/>
                </a:ext>
              </a:extLst>
            </p:cNvPr>
            <p:cNvSpPr/>
            <p:nvPr/>
          </p:nvSpPr>
          <p:spPr>
            <a:xfrm>
              <a:off x="6776116" y="4267528"/>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0000"/>
                </a:solidFill>
                <a:effectLst/>
                <a:uLnTx/>
                <a:uFillTx/>
                <a:latin typeface="Gilroy-Bold" pitchFamily="2" charset="77"/>
                <a:ea typeface="+mn-ea"/>
                <a:cs typeface="+mn-cs"/>
              </a:endParaRPr>
            </a:p>
          </p:txBody>
        </p:sp>
        <p:sp>
          <p:nvSpPr>
            <p:cNvPr id="60" name="TextBox 59">
              <a:extLst>
                <a:ext uri="{FF2B5EF4-FFF2-40B4-BE49-F238E27FC236}">
                  <a16:creationId xmlns:a16="http://schemas.microsoft.com/office/drawing/2014/main" id="{0F67B66F-049B-8165-4E34-356760F205DD}"/>
                </a:ext>
              </a:extLst>
            </p:cNvPr>
            <p:cNvSpPr txBox="1"/>
            <p:nvPr/>
          </p:nvSpPr>
          <p:spPr>
            <a:xfrm>
              <a:off x="6715867" y="4288432"/>
              <a:ext cx="548054" cy="369332"/>
            </a:xfrm>
            <a:prstGeom prst="rect">
              <a:avLst/>
            </a:prstGeom>
            <a:noFill/>
          </p:spPr>
          <p:txBody>
            <a:bodyPr wrap="square" rtlCol="0" anchor="ctr">
              <a:sp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11</a:t>
              </a:r>
            </a:p>
          </p:txBody>
        </p:sp>
      </p:grpSp>
      <p:grpSp>
        <p:nvGrpSpPr>
          <p:cNvPr id="61" name="Group 60">
            <a:extLst>
              <a:ext uri="{FF2B5EF4-FFF2-40B4-BE49-F238E27FC236}">
                <a16:creationId xmlns:a16="http://schemas.microsoft.com/office/drawing/2014/main" id="{6AF90638-2CBA-2E69-278C-62F714B42796}"/>
              </a:ext>
            </a:extLst>
          </p:cNvPr>
          <p:cNvGrpSpPr/>
          <p:nvPr/>
        </p:nvGrpSpPr>
        <p:grpSpPr>
          <a:xfrm>
            <a:off x="7481852" y="5201790"/>
            <a:ext cx="548054" cy="397461"/>
            <a:chOff x="6715867" y="4267528"/>
            <a:chExt cx="548054" cy="397461"/>
          </a:xfrm>
        </p:grpSpPr>
        <p:sp>
          <p:nvSpPr>
            <p:cNvPr id="62" name="Oval 61">
              <a:extLst>
                <a:ext uri="{FF2B5EF4-FFF2-40B4-BE49-F238E27FC236}">
                  <a16:creationId xmlns:a16="http://schemas.microsoft.com/office/drawing/2014/main" id="{BD7AC701-59E1-5970-417E-75FDCAA6E5FC}"/>
                </a:ext>
              </a:extLst>
            </p:cNvPr>
            <p:cNvSpPr/>
            <p:nvPr/>
          </p:nvSpPr>
          <p:spPr>
            <a:xfrm>
              <a:off x="6776116" y="4267528"/>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0000"/>
                </a:solidFill>
                <a:effectLst/>
                <a:uLnTx/>
                <a:uFillTx/>
                <a:latin typeface="Gilroy-Bold" pitchFamily="2" charset="77"/>
                <a:ea typeface="+mn-ea"/>
                <a:cs typeface="+mn-cs"/>
              </a:endParaRPr>
            </a:p>
          </p:txBody>
        </p:sp>
        <p:sp>
          <p:nvSpPr>
            <p:cNvPr id="63" name="TextBox 62">
              <a:extLst>
                <a:ext uri="{FF2B5EF4-FFF2-40B4-BE49-F238E27FC236}">
                  <a16:creationId xmlns:a16="http://schemas.microsoft.com/office/drawing/2014/main" id="{5B2693FB-81FA-522F-8002-FEC3853DC36B}"/>
                </a:ext>
              </a:extLst>
            </p:cNvPr>
            <p:cNvSpPr txBox="1"/>
            <p:nvPr/>
          </p:nvSpPr>
          <p:spPr>
            <a:xfrm>
              <a:off x="6715867" y="4288432"/>
              <a:ext cx="548054" cy="369332"/>
            </a:xfrm>
            <a:prstGeom prst="rect">
              <a:avLst/>
            </a:prstGeom>
            <a:noFill/>
          </p:spPr>
          <p:txBody>
            <a:bodyPr wrap="square" rtlCol="0" anchor="ctr">
              <a:sp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12</a:t>
              </a:r>
            </a:p>
          </p:txBody>
        </p:sp>
      </p:grpSp>
      <p:sp>
        <p:nvSpPr>
          <p:cNvPr id="76" name="Rettangolo con angoli arrotondati 119">
            <a:extLst>
              <a:ext uri="{FF2B5EF4-FFF2-40B4-BE49-F238E27FC236}">
                <a16:creationId xmlns:a16="http://schemas.microsoft.com/office/drawing/2014/main" id="{F261D9FB-251B-3835-10C1-2238AE86DA2E}"/>
              </a:ext>
            </a:extLst>
          </p:cNvPr>
          <p:cNvSpPr/>
          <p:nvPr/>
        </p:nvSpPr>
        <p:spPr>
          <a:xfrm>
            <a:off x="4882744" y="554218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rPr>
              <a:t>Manually request Purchase in ServiceNow</a:t>
            </a:r>
          </a:p>
        </p:txBody>
      </p:sp>
      <p:cxnSp>
        <p:nvCxnSpPr>
          <p:cNvPr id="80" name="Straight Arrow Connector 79">
            <a:extLst>
              <a:ext uri="{FF2B5EF4-FFF2-40B4-BE49-F238E27FC236}">
                <a16:creationId xmlns:a16="http://schemas.microsoft.com/office/drawing/2014/main" id="{8F9B886A-A2B3-94EB-9F88-0C8BC85948AE}"/>
              </a:ext>
            </a:extLst>
          </p:cNvPr>
          <p:cNvCxnSpPr>
            <a:cxnSpLocks/>
            <a:endCxn id="76" idx="3"/>
          </p:cNvCxnSpPr>
          <p:nvPr/>
        </p:nvCxnSpPr>
        <p:spPr>
          <a:xfrm flipH="1" flipV="1">
            <a:off x="6286378" y="5848130"/>
            <a:ext cx="746472" cy="5482"/>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FA6FD9EB-1789-3297-2AC6-A2E8390627EA}"/>
              </a:ext>
            </a:extLst>
          </p:cNvPr>
          <p:cNvGrpSpPr/>
          <p:nvPr/>
        </p:nvGrpSpPr>
        <p:grpSpPr>
          <a:xfrm>
            <a:off x="5309978" y="5189293"/>
            <a:ext cx="548054" cy="397461"/>
            <a:chOff x="6715867" y="4267528"/>
            <a:chExt cx="548054" cy="397461"/>
          </a:xfrm>
        </p:grpSpPr>
        <p:sp>
          <p:nvSpPr>
            <p:cNvPr id="107" name="Oval 106">
              <a:extLst>
                <a:ext uri="{FF2B5EF4-FFF2-40B4-BE49-F238E27FC236}">
                  <a16:creationId xmlns:a16="http://schemas.microsoft.com/office/drawing/2014/main" id="{438D3B03-EC61-9D56-83F3-0393CB19054F}"/>
                </a:ext>
              </a:extLst>
            </p:cNvPr>
            <p:cNvSpPr/>
            <p:nvPr/>
          </p:nvSpPr>
          <p:spPr>
            <a:xfrm>
              <a:off x="6776116" y="4267528"/>
              <a:ext cx="443439" cy="397461"/>
            </a:xfrm>
            <a:prstGeom prst="ellipse">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0000"/>
                </a:solidFill>
                <a:effectLst/>
                <a:uLnTx/>
                <a:uFillTx/>
                <a:latin typeface="Gilroy-Bold" pitchFamily="2" charset="77"/>
                <a:ea typeface="+mn-ea"/>
                <a:cs typeface="+mn-cs"/>
              </a:endParaRPr>
            </a:p>
          </p:txBody>
        </p:sp>
        <p:sp>
          <p:nvSpPr>
            <p:cNvPr id="110" name="TextBox 109">
              <a:extLst>
                <a:ext uri="{FF2B5EF4-FFF2-40B4-BE49-F238E27FC236}">
                  <a16:creationId xmlns:a16="http://schemas.microsoft.com/office/drawing/2014/main" id="{06728580-CF9B-F140-8FAE-884E8032481F}"/>
                </a:ext>
              </a:extLst>
            </p:cNvPr>
            <p:cNvSpPr txBox="1"/>
            <p:nvPr/>
          </p:nvSpPr>
          <p:spPr>
            <a:xfrm>
              <a:off x="6715867" y="4288432"/>
              <a:ext cx="548054" cy="369332"/>
            </a:xfrm>
            <a:prstGeom prst="rect">
              <a:avLst/>
            </a:prstGeom>
            <a:noFill/>
          </p:spPr>
          <p:txBody>
            <a:bodyPr wrap="square" rtlCol="0" anchor="ctr">
              <a:sp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Gilroy-Bold" pitchFamily="2" charset="77"/>
                  <a:ea typeface="+mn-ea"/>
                  <a:cs typeface="+mn-cs"/>
                </a:rPr>
                <a:t>13</a:t>
              </a:r>
            </a:p>
          </p:txBody>
        </p:sp>
      </p:grpSp>
      <p:sp>
        <p:nvSpPr>
          <p:cNvPr id="111" name="Rectangle 110">
            <a:extLst>
              <a:ext uri="{FF2B5EF4-FFF2-40B4-BE49-F238E27FC236}">
                <a16:creationId xmlns:a16="http://schemas.microsoft.com/office/drawing/2014/main" id="{99459737-A807-A78F-66B1-B08C1BC1550A}"/>
              </a:ext>
            </a:extLst>
          </p:cNvPr>
          <p:cNvSpPr/>
          <p:nvPr/>
        </p:nvSpPr>
        <p:spPr>
          <a:xfrm>
            <a:off x="0" y="0"/>
            <a:ext cx="12188825" cy="6858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Century Gothic" panose="020F0302020204030204"/>
              <a:ea typeface="+mn-ea"/>
              <a:cs typeface="+mn-cs"/>
            </a:endParaRPr>
          </a:p>
        </p:txBody>
      </p:sp>
      <p:sp>
        <p:nvSpPr>
          <p:cNvPr id="2" name="13 steps red box">
            <a:extLst>
              <a:ext uri="{FF2B5EF4-FFF2-40B4-BE49-F238E27FC236}">
                <a16:creationId xmlns:a16="http://schemas.microsoft.com/office/drawing/2014/main" id="{C2045A54-D39B-7071-8D2E-3BA2CED55E1E}"/>
              </a:ext>
            </a:extLst>
          </p:cNvPr>
          <p:cNvSpPr>
            <a:spLocks noGrp="1"/>
          </p:cNvSpPr>
          <p:nvPr>
            <p:ph type="title" idx="4294967295"/>
          </p:nvPr>
        </p:nvSpPr>
        <p:spPr>
          <a:xfrm>
            <a:off x="3454290" y="2829937"/>
            <a:ext cx="5266950" cy="1098008"/>
          </a:xfrm>
        </p:spPr>
        <p:style>
          <a:lnRef idx="0">
            <a:schemeClr val="accent5"/>
          </a:lnRef>
          <a:fillRef idx="3">
            <a:schemeClr val="accent5"/>
          </a:fillRef>
          <a:effectRef idx="3">
            <a:schemeClr val="accent5"/>
          </a:effectRef>
          <a:fontRef idx="minor">
            <a:schemeClr val="lt1"/>
          </a:fontRef>
        </p:style>
        <p:txBody>
          <a:bodyPr/>
          <a:lstStyle/>
          <a:p>
            <a:pPr algn="ctr"/>
            <a:r>
              <a:rPr lang="en-US">
                <a:solidFill>
                  <a:schemeClr val="bg1"/>
                </a:solidFill>
              </a:rPr>
              <a:t>13 time consuming manual steps?!</a:t>
            </a:r>
          </a:p>
        </p:txBody>
      </p:sp>
    </p:spTree>
    <p:extLst>
      <p:ext uri="{BB962C8B-B14F-4D97-AF65-F5344CB8AC3E}">
        <p14:creationId xmlns:p14="http://schemas.microsoft.com/office/powerpoint/2010/main" val="57886064"/>
      </p:ext>
    </p:extLst>
  </p:cSld>
  <p:clrMapOvr>
    <a:masterClrMapping/>
  </p:clrMapOvr>
  <mc:AlternateContent xmlns:mc="http://schemas.openxmlformats.org/markup-compatibility/2006">
    <mc:Choice xmlns:p14="http://schemas.microsoft.com/office/powerpoint/2010/main" Requires="p14">
      <p:transition spd="slow" p14:dur="1250" advClick="0">
        <p14:flip dir="r"/>
      </p:transition>
    </mc:Choice>
    <mc:Fallback>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A7FD74D-1B21-ACF9-ACCF-0A6623C18BEA}"/>
              </a:ext>
            </a:extLst>
          </p:cNvPr>
          <p:cNvSpPr/>
          <p:nvPr/>
        </p:nvSpPr>
        <p:spPr>
          <a:xfrm>
            <a:off x="687304" y="326673"/>
            <a:ext cx="10598647" cy="1073699"/>
          </a:xfrm>
          <a:prstGeom prst="roundRect">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accent1"/>
              </a:solidFill>
              <a:latin typeface="Gilroy-Bold" pitchFamily="2" charset="77"/>
            </a:endParaRPr>
          </a:p>
        </p:txBody>
      </p:sp>
      <p:grpSp>
        <p:nvGrpSpPr>
          <p:cNvPr id="9" name="Group 8">
            <a:extLst>
              <a:ext uri="{FF2B5EF4-FFF2-40B4-BE49-F238E27FC236}">
                <a16:creationId xmlns:a16="http://schemas.microsoft.com/office/drawing/2014/main" id="{247751EF-9DE4-0ED0-7CDD-CF70CCF469F3}"/>
              </a:ext>
            </a:extLst>
          </p:cNvPr>
          <p:cNvGrpSpPr/>
          <p:nvPr/>
        </p:nvGrpSpPr>
        <p:grpSpPr>
          <a:xfrm>
            <a:off x="3326161" y="1877108"/>
            <a:ext cx="5311036" cy="3983277"/>
            <a:chOff x="3326161" y="1877108"/>
            <a:chExt cx="5311036" cy="3983277"/>
          </a:xfrm>
        </p:grpSpPr>
        <p:pic>
          <p:nvPicPr>
            <p:cNvPr id="1026" name="Picture 2">
              <a:extLst>
                <a:ext uri="{FF2B5EF4-FFF2-40B4-BE49-F238E27FC236}">
                  <a16:creationId xmlns:a16="http://schemas.microsoft.com/office/drawing/2014/main" id="{1300F37C-A1E9-E1BA-0E73-3286C9894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161" y="1877108"/>
              <a:ext cx="5311036" cy="3983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9D495C09-E46B-7C20-D1D8-9F056A692107}"/>
                </a:ext>
              </a:extLst>
            </p:cNvPr>
            <p:cNvPicPr>
              <a:picLocks noChangeAspect="1"/>
            </p:cNvPicPr>
            <p:nvPr/>
          </p:nvPicPr>
          <p:blipFill>
            <a:blip r:embed="rId4"/>
            <a:stretch>
              <a:fillRect/>
            </a:stretch>
          </p:blipFill>
          <p:spPr>
            <a:xfrm>
              <a:off x="4381479" y="2971800"/>
              <a:ext cx="3200400" cy="914400"/>
            </a:xfrm>
            <a:prstGeom prst="rect">
              <a:avLst/>
            </a:prstGeom>
          </p:spPr>
        </p:pic>
      </p:grpSp>
      <p:sp>
        <p:nvSpPr>
          <p:cNvPr id="2" name="Title 1">
            <a:extLst>
              <a:ext uri="{FF2B5EF4-FFF2-40B4-BE49-F238E27FC236}">
                <a16:creationId xmlns:a16="http://schemas.microsoft.com/office/drawing/2014/main" id="{B4CCAADA-2AB6-9773-19DD-FB69096945A6}"/>
              </a:ext>
            </a:extLst>
          </p:cNvPr>
          <p:cNvSpPr>
            <a:spLocks noGrp="1"/>
          </p:cNvSpPr>
          <p:nvPr>
            <p:ph type="title" idx="4294967295"/>
          </p:nvPr>
        </p:nvSpPr>
        <p:spPr>
          <a:xfrm>
            <a:off x="375081" y="593640"/>
            <a:ext cx="11188711" cy="1195883"/>
          </a:xfrm>
        </p:spPr>
        <p:txBody>
          <a:bodyPr/>
          <a:lstStyle/>
          <a:p>
            <a:pPr algn="ctr"/>
            <a:r>
              <a:rPr lang="en-US">
                <a:solidFill>
                  <a:schemeClr val="accent1"/>
                </a:solidFill>
              </a:rPr>
              <a:t>Is there a better way?</a:t>
            </a:r>
          </a:p>
        </p:txBody>
      </p:sp>
    </p:spTree>
    <p:extLst>
      <p:ext uri="{BB962C8B-B14F-4D97-AF65-F5344CB8AC3E}">
        <p14:creationId xmlns:p14="http://schemas.microsoft.com/office/powerpoint/2010/main" val="3796991372"/>
      </p:ext>
    </p:extLst>
  </p:cSld>
  <p:clrMapOvr>
    <a:masterClrMapping/>
  </p:clrMapOvr>
  <p:transition spd="slow" advClick="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3" fill="hold" nodeType="clickEffect">
                                      <p:stCondLst>
                                        <p:cond delay="0"/>
                                      </p:stCondLst>
                                      <p:childTnLst>
                                        <p:anim calcmode="lin" valueType="num">
                                          <p:cBhvr additive="base">
                                            <p:cTn id="12" dur="1000"/>
                                            <p:tgtEl>
                                              <p:spTgt spid="9"/>
                                            </p:tgtEl>
                                            <p:attrNameLst>
                                              <p:attrName>ppt_x</p:attrName>
                                            </p:attrNameLst>
                                          </p:cBhvr>
                                          <p:tavLst>
                                            <p:tav tm="0">
                                              <p:val>
                                                <p:strVal val="ppt_x"/>
                                              </p:val>
                                            </p:tav>
                                            <p:tav tm="100000">
                                              <p:val>
                                                <p:strVal val="1+ppt_w/2"/>
                                              </p:val>
                                            </p:tav>
                                          </p:tavLst>
                                        </p:anim>
                                        <p:anim calcmode="lin" valueType="num">
                                          <p:cBhvr additive="base">
                                            <p:cTn id="13" dur="1000"/>
                                            <p:tgtEl>
                                              <p:spTgt spid="9"/>
                                            </p:tgtEl>
                                            <p:attrNameLst>
                                              <p:attrName>ppt_y</p:attrName>
                                            </p:attrNameLst>
                                          </p:cBhvr>
                                          <p:tavLst>
                                            <p:tav tm="0">
                                              <p:val>
                                                <p:strVal val="ppt_y"/>
                                              </p:val>
                                            </p:tav>
                                            <p:tav tm="100000">
                                              <p:val>
                                                <p:strVal val="0-ppt_h/2"/>
                                              </p:val>
                                            </p:tav>
                                          </p:tavLst>
                                        </p:anim>
                                        <p:set>
                                          <p:cBhvr>
                                            <p:cTn id="14"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3" fill="hold" nodeType="clickEffect">
                                      <p:stCondLst>
                                        <p:cond delay="0"/>
                                      </p:stCondLst>
                                      <p:childTnLst>
                                        <p:anim calcmode="lin" valueType="num">
                                          <p:cBhvr additive="base">
                                            <p:cTn id="12" dur="1000"/>
                                            <p:tgtEl>
                                              <p:spTgt spid="9"/>
                                            </p:tgtEl>
                                            <p:attrNameLst>
                                              <p:attrName>ppt_x</p:attrName>
                                            </p:attrNameLst>
                                          </p:cBhvr>
                                          <p:tavLst>
                                            <p:tav tm="0">
                                              <p:val>
                                                <p:strVal val="ppt_x"/>
                                              </p:val>
                                            </p:tav>
                                            <p:tav tm="100000">
                                              <p:val>
                                                <p:strVal val="1+ppt_w/2"/>
                                              </p:val>
                                            </p:tav>
                                          </p:tavLst>
                                        </p:anim>
                                        <p:anim calcmode="lin" valueType="num">
                                          <p:cBhvr additive="base">
                                            <p:cTn id="13" dur="1000"/>
                                            <p:tgtEl>
                                              <p:spTgt spid="9"/>
                                            </p:tgtEl>
                                            <p:attrNameLst>
                                              <p:attrName>ppt_y</p:attrName>
                                            </p:attrNameLst>
                                          </p:cBhvr>
                                          <p:tavLst>
                                            <p:tav tm="0">
                                              <p:val>
                                                <p:strVal val="ppt_y"/>
                                              </p:val>
                                            </p:tav>
                                            <p:tav tm="100000">
                                              <p:val>
                                                <p:strVal val="0-ppt_h/2"/>
                                              </p:val>
                                            </p:tav>
                                          </p:tavLst>
                                        </p:anim>
                                        <p:set>
                                          <p:cBhvr>
                                            <p:cTn id="14"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E55AC2-8AF8-0BA4-BBC6-99C1381FFC66}"/>
              </a:ext>
            </a:extLst>
          </p:cNvPr>
          <p:cNvSpPr>
            <a:spLocks noGrp="1"/>
          </p:cNvSpPr>
          <p:nvPr>
            <p:ph type="title"/>
          </p:nvPr>
        </p:nvSpPr>
        <p:spPr>
          <a:xfrm>
            <a:off x="69947" y="201664"/>
            <a:ext cx="9375775" cy="1325880"/>
          </a:xfrm>
        </p:spPr>
        <p:txBody>
          <a:bodyPr/>
          <a:lstStyle/>
          <a:p>
            <a:r>
              <a:rPr lang="en-US"/>
              <a:t>A better way</a:t>
            </a:r>
          </a:p>
        </p:txBody>
      </p:sp>
      <p:sp>
        <p:nvSpPr>
          <p:cNvPr id="118" name="TextBox 117">
            <a:extLst>
              <a:ext uri="{FF2B5EF4-FFF2-40B4-BE49-F238E27FC236}">
                <a16:creationId xmlns:a16="http://schemas.microsoft.com/office/drawing/2014/main" id="{984F1B9F-3F8D-4F7D-B47B-305298AAABAB}"/>
              </a:ext>
            </a:extLst>
          </p:cNvPr>
          <p:cNvSpPr txBox="1"/>
          <p:nvPr/>
        </p:nvSpPr>
        <p:spPr>
          <a:xfrm>
            <a:off x="10733765" y="4133495"/>
            <a:ext cx="1132923" cy="938719"/>
          </a:xfrm>
          <a:prstGeom prst="rect">
            <a:avLst/>
          </a:prstGeom>
          <a:noFill/>
        </p:spPr>
        <p:txBody>
          <a:bodyPr wrap="square" rtlCol="0">
            <a:spAutoFit/>
          </a:bodyPr>
          <a:lstStyle/>
          <a:p>
            <a:pPr algn="l"/>
            <a:r>
              <a:rPr lang="en-US" sz="1100">
                <a:solidFill>
                  <a:schemeClr val="bg1"/>
                </a:solidFill>
              </a:rPr>
              <a:t>Supervisor puts the name of the authorizing official?</a:t>
            </a:r>
          </a:p>
        </p:txBody>
      </p:sp>
      <p:sp>
        <p:nvSpPr>
          <p:cNvPr id="119" name="TextBox 118">
            <a:extLst>
              <a:ext uri="{FF2B5EF4-FFF2-40B4-BE49-F238E27FC236}">
                <a16:creationId xmlns:a16="http://schemas.microsoft.com/office/drawing/2014/main" id="{8737B821-C2A2-C692-1D29-AD78608ACBB1}"/>
              </a:ext>
            </a:extLst>
          </p:cNvPr>
          <p:cNvSpPr txBox="1"/>
          <p:nvPr/>
        </p:nvSpPr>
        <p:spPr>
          <a:xfrm>
            <a:off x="2742842" y="4827224"/>
            <a:ext cx="1651023" cy="600164"/>
          </a:xfrm>
          <a:prstGeom prst="rect">
            <a:avLst/>
          </a:prstGeom>
          <a:noFill/>
        </p:spPr>
        <p:txBody>
          <a:bodyPr wrap="square" rtlCol="0">
            <a:spAutoFit/>
          </a:bodyPr>
          <a:lstStyle/>
          <a:p>
            <a:r>
              <a:rPr lang="en-US" sz="1100">
                <a:solidFill>
                  <a:schemeClr val="bg1"/>
                </a:solidFill>
              </a:rPr>
              <a:t>Cost &amp; Training info is manually entered in Cornerstone</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con angoli arrotondati 119">
            <a:extLst>
              <a:ext uri="{FF2B5EF4-FFF2-40B4-BE49-F238E27FC236}">
                <a16:creationId xmlns:a16="http://schemas.microsoft.com/office/drawing/2014/main" id="{638432A1-78A5-42A6-2811-C47E3E5E9A58}"/>
              </a:ext>
            </a:extLst>
          </p:cNvPr>
          <p:cNvSpPr/>
          <p:nvPr/>
        </p:nvSpPr>
        <p:spPr>
          <a:xfrm>
            <a:off x="4870282" y="555620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p:cNvCxnSpPr>
          <p:nvPr/>
        </p:nvCxnSpPr>
        <p:spPr>
          <a:xfrm>
            <a:off x="1330360" y="3446597"/>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FFFFFF"/>
                </a:solidFill>
                <a:uLnTx/>
                <a:uFillTx/>
                <a:latin typeface="Gilroy-Regular" pitchFamily="2" charset="77"/>
                <a:ea typeface="+mn-ea"/>
                <a:cs typeface="+mn-cs"/>
              </a:rPr>
              <a:t>Email approval notice to employee</a:t>
            </a: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FE648-A060-1D93-AFB0-24DFB585EECD}"/>
              </a:ext>
            </a:extLst>
          </p:cNvPr>
          <p:cNvCxnSpPr>
            <a:cxnSpLocks/>
          </p:cNvCxnSpPr>
          <p:nvPr/>
        </p:nvCxnSpPr>
        <p:spPr>
          <a:xfrm flipH="1">
            <a:off x="6270673"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AB82B4-628F-BBDA-ECC4-3F382D316B48}"/>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nvGrpSpPr>
          <p:cNvPr id="124" name="green box">
            <a:extLst>
              <a:ext uri="{FF2B5EF4-FFF2-40B4-BE49-F238E27FC236}">
                <a16:creationId xmlns:a16="http://schemas.microsoft.com/office/drawing/2014/main" id="{0194D37A-3D87-E124-FF6F-41DE37B71AD4}"/>
              </a:ext>
            </a:extLst>
          </p:cNvPr>
          <p:cNvGrpSpPr/>
          <p:nvPr/>
        </p:nvGrpSpPr>
        <p:grpSpPr>
          <a:xfrm>
            <a:off x="2345684" y="1340948"/>
            <a:ext cx="4070968" cy="1204309"/>
            <a:chOff x="2345684" y="1340948"/>
            <a:chExt cx="4070968" cy="1204309"/>
          </a:xfrm>
        </p:grpSpPr>
        <p:sp>
          <p:nvSpPr>
            <p:cNvPr id="122" name="Rounded Rectangle 121">
              <a:extLst>
                <a:ext uri="{FF2B5EF4-FFF2-40B4-BE49-F238E27FC236}">
                  <a16:creationId xmlns:a16="http://schemas.microsoft.com/office/drawing/2014/main" id="{FF093308-15C0-A379-878E-21702DEDDEB3}"/>
                </a:ext>
              </a:extLst>
            </p:cNvPr>
            <p:cNvSpPr/>
            <p:nvPr/>
          </p:nvSpPr>
          <p:spPr>
            <a:xfrm>
              <a:off x="2345684" y="1340948"/>
              <a:ext cx="4070968"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3" name="TextBox 122">
              <a:extLst>
                <a:ext uri="{FF2B5EF4-FFF2-40B4-BE49-F238E27FC236}">
                  <a16:creationId xmlns:a16="http://schemas.microsoft.com/office/drawing/2014/main" id="{BB3B005A-D5BD-677C-602C-6AF927222AC7}"/>
                </a:ext>
              </a:extLst>
            </p:cNvPr>
            <p:cNvSpPr txBox="1"/>
            <p:nvPr/>
          </p:nvSpPr>
          <p:spPr>
            <a:xfrm>
              <a:off x="5142923" y="2237480"/>
              <a:ext cx="1197764" cy="307777"/>
            </a:xfrm>
            <a:prstGeom prst="rect">
              <a:avLst/>
            </a:prstGeom>
            <a:noFill/>
          </p:spPr>
          <p:txBody>
            <a:bodyPr wrap="none" rtlCol="0">
              <a:spAutoFit/>
            </a:bodyPr>
            <a:lstStyle/>
            <a:p>
              <a:pPr algn="l"/>
              <a:r>
                <a:rPr lang="en-US" sz="1400" i="1">
                  <a:solidFill>
                    <a:schemeClr val="bg1"/>
                  </a:solidFill>
                  <a:effectLst>
                    <a:outerShdw blurRad="50800" dist="38100" dir="2700000" algn="tl" rotWithShape="0">
                      <a:prstClr val="black">
                        <a:alpha val="40000"/>
                      </a:prstClr>
                    </a:outerShdw>
                  </a:effectLst>
                </a:rPr>
                <a:t>Automated</a:t>
              </a:r>
            </a:p>
          </p:txBody>
        </p:sp>
      </p:grpSp>
      <p:sp>
        <p:nvSpPr>
          <p:cNvPr id="2" name="blackbox">
            <a:extLst>
              <a:ext uri="{FF2B5EF4-FFF2-40B4-BE49-F238E27FC236}">
                <a16:creationId xmlns:a16="http://schemas.microsoft.com/office/drawing/2014/main" id="{C1D89453-54CD-957A-C4AC-95533D00D619}"/>
              </a:ext>
            </a:extLst>
          </p:cNvPr>
          <p:cNvSpPr/>
          <p:nvPr/>
        </p:nvSpPr>
        <p:spPr>
          <a:xfrm>
            <a:off x="0" y="0"/>
            <a:ext cx="12188825" cy="6858000"/>
          </a:xfrm>
          <a:custGeom>
            <a:avLst/>
            <a:gdLst>
              <a:gd name="connsiteX0" fmla="*/ 2479292 w 12188825"/>
              <a:gd name="connsiteY0" fmla="*/ 1211766 h 6858000"/>
              <a:gd name="connsiteX1" fmla="*/ 2237678 w 12188825"/>
              <a:gd name="connsiteY1" fmla="*/ 1453380 h 6858000"/>
              <a:gd name="connsiteX2" fmla="*/ 2237678 w 12188825"/>
              <a:gd name="connsiteY2" fmla="*/ 2419810 h 6858000"/>
              <a:gd name="connsiteX3" fmla="*/ 2479292 w 12188825"/>
              <a:gd name="connsiteY3" fmla="*/ 2661424 h 6858000"/>
              <a:gd name="connsiteX4" fmla="*/ 8679362 w 12188825"/>
              <a:gd name="connsiteY4" fmla="*/ 2661424 h 6858000"/>
              <a:gd name="connsiteX5" fmla="*/ 8920976 w 12188825"/>
              <a:gd name="connsiteY5" fmla="*/ 2419810 h 6858000"/>
              <a:gd name="connsiteX6" fmla="*/ 8920976 w 12188825"/>
              <a:gd name="connsiteY6" fmla="*/ 1453380 h 6858000"/>
              <a:gd name="connsiteX7" fmla="*/ 8679362 w 12188825"/>
              <a:gd name="connsiteY7" fmla="*/ 1211766 h 6858000"/>
              <a:gd name="connsiteX8" fmla="*/ 0 w 12188825"/>
              <a:gd name="connsiteY8" fmla="*/ 0 h 6858000"/>
              <a:gd name="connsiteX9" fmla="*/ 12188825 w 12188825"/>
              <a:gd name="connsiteY9" fmla="*/ 0 h 6858000"/>
              <a:gd name="connsiteX10" fmla="*/ 12188825 w 12188825"/>
              <a:gd name="connsiteY10" fmla="*/ 6858000 h 6858000"/>
              <a:gd name="connsiteX11" fmla="*/ 0 w 12188825"/>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8825" h="6858000">
                <a:moveTo>
                  <a:pt x="2479292" y="1211766"/>
                </a:moveTo>
                <a:cubicBezTo>
                  <a:pt x="2345852" y="1211766"/>
                  <a:pt x="2237678" y="1319940"/>
                  <a:pt x="2237678" y="1453380"/>
                </a:cubicBezTo>
                <a:lnTo>
                  <a:pt x="2237678" y="2419810"/>
                </a:lnTo>
                <a:cubicBezTo>
                  <a:pt x="2237678" y="2553250"/>
                  <a:pt x="2345852" y="2661424"/>
                  <a:pt x="2479292" y="2661424"/>
                </a:cubicBezTo>
                <a:lnTo>
                  <a:pt x="8679362" y="2661424"/>
                </a:lnTo>
                <a:cubicBezTo>
                  <a:pt x="8812802" y="2661424"/>
                  <a:pt x="8920976" y="2553250"/>
                  <a:pt x="8920976" y="2419810"/>
                </a:cubicBezTo>
                <a:lnTo>
                  <a:pt x="8920976" y="1453380"/>
                </a:lnTo>
                <a:cubicBezTo>
                  <a:pt x="8920976" y="1319940"/>
                  <a:pt x="8812802" y="1211766"/>
                  <a:pt x="8679362" y="1211766"/>
                </a:cubicBezTo>
                <a:close/>
                <a:moveTo>
                  <a:pt x="0" y="0"/>
                </a:moveTo>
                <a:lnTo>
                  <a:pt x="12188825" y="0"/>
                </a:lnTo>
                <a:lnTo>
                  <a:pt x="12188825" y="6858000"/>
                </a:lnTo>
                <a:lnTo>
                  <a:pt x="0" y="6858000"/>
                </a:lnTo>
                <a:close/>
              </a:path>
            </a:pathLst>
          </a:cu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600" err="1">
              <a:solidFill>
                <a:schemeClr val="tx1"/>
              </a:solidFill>
            </a:endParaRPr>
          </a:p>
        </p:txBody>
      </p:sp>
      <p:pic>
        <p:nvPicPr>
          <p:cNvPr id="120" name="portal gif">
            <a:extLst>
              <a:ext uri="{FF2B5EF4-FFF2-40B4-BE49-F238E27FC236}">
                <a16:creationId xmlns:a16="http://schemas.microsoft.com/office/drawing/2014/main" id="{A6019A63-8506-91D8-3CD3-B749235ED867}"/>
              </a:ext>
            </a:extLst>
          </p:cNvPr>
          <p:cNvPicPr>
            <a:picLocks noChangeAspect="1"/>
          </p:cNvPicPr>
          <p:nvPr/>
        </p:nvPicPr>
        <p:blipFill>
          <a:blip r:embed="rId9"/>
          <a:stretch>
            <a:fillRect/>
          </a:stretch>
        </p:blipFill>
        <p:spPr>
          <a:xfrm>
            <a:off x="3336503" y="3148473"/>
            <a:ext cx="5337938" cy="3324956"/>
          </a:xfrm>
          <a:prstGeom prst="rect">
            <a:avLst/>
          </a:prstGeom>
        </p:spPr>
      </p:pic>
      <p:pic>
        <p:nvPicPr>
          <p:cNvPr id="117" name="portal still">
            <a:extLst>
              <a:ext uri="{FF2B5EF4-FFF2-40B4-BE49-F238E27FC236}">
                <a16:creationId xmlns:a16="http://schemas.microsoft.com/office/drawing/2014/main" id="{8E1A092C-04E7-A3CA-04E4-3C9B8549DF28}"/>
              </a:ext>
            </a:extLst>
          </p:cNvPr>
          <p:cNvPicPr>
            <a:picLocks noChangeAspect="1"/>
          </p:cNvPicPr>
          <p:nvPr/>
        </p:nvPicPr>
        <p:blipFill rotWithShape="1">
          <a:blip r:embed="rId10"/>
          <a:srcRect b="12534"/>
          <a:stretch/>
        </p:blipFill>
        <p:spPr>
          <a:xfrm>
            <a:off x="3115575" y="3009236"/>
            <a:ext cx="5720308" cy="3484245"/>
          </a:xfrm>
          <a:prstGeom prst="rect">
            <a:avLst/>
          </a:prstGeom>
          <a:ln>
            <a:noFill/>
          </a:ln>
          <a:effectLst>
            <a:outerShdw blurRad="292100" dist="139700" dir="2700000" algn="tl" rotWithShape="0">
              <a:srgbClr val="333333">
                <a:alpha val="65000"/>
              </a:srgbClr>
            </a:outerShdw>
          </a:effectLst>
        </p:spPr>
      </p:pic>
      <p:grpSp>
        <p:nvGrpSpPr>
          <p:cNvPr id="4" name="WEB">
            <a:extLst>
              <a:ext uri="{FF2B5EF4-FFF2-40B4-BE49-F238E27FC236}">
                <a16:creationId xmlns:a16="http://schemas.microsoft.com/office/drawing/2014/main" id="{430D9DF1-6D86-212A-C9E5-617D9A6C5352}"/>
              </a:ext>
            </a:extLst>
          </p:cNvPr>
          <p:cNvGrpSpPr/>
          <p:nvPr/>
        </p:nvGrpSpPr>
        <p:grpSpPr>
          <a:xfrm>
            <a:off x="7912111" y="1796961"/>
            <a:ext cx="818186" cy="752446"/>
            <a:chOff x="7912111" y="1796961"/>
            <a:chExt cx="818186" cy="752446"/>
          </a:xfrm>
        </p:grpSpPr>
        <p:sp>
          <p:nvSpPr>
            <p:cNvPr id="5" name="Rounded Rectangle 4">
              <a:extLst>
                <a:ext uri="{FF2B5EF4-FFF2-40B4-BE49-F238E27FC236}">
                  <a16:creationId xmlns:a16="http://schemas.microsoft.com/office/drawing/2014/main" id="{3FDE076A-3D18-A5D5-D61A-88CA67EBDAAB}"/>
                </a:ext>
              </a:extLst>
            </p:cNvPr>
            <p:cNvSpPr/>
            <p:nvPr/>
          </p:nvSpPr>
          <p:spPr>
            <a:xfrm>
              <a:off x="7912111" y="1796961"/>
              <a:ext cx="818186" cy="752446"/>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TextBox 5">
              <a:extLst>
                <a:ext uri="{FF2B5EF4-FFF2-40B4-BE49-F238E27FC236}">
                  <a16:creationId xmlns:a16="http://schemas.microsoft.com/office/drawing/2014/main" id="{31BB3829-CC0B-839B-76D6-888BA77BF890}"/>
                </a:ext>
              </a:extLst>
            </p:cNvPr>
            <p:cNvSpPr txBox="1"/>
            <p:nvPr/>
          </p:nvSpPr>
          <p:spPr>
            <a:xfrm>
              <a:off x="8106446" y="2230540"/>
              <a:ext cx="596638" cy="307777"/>
            </a:xfrm>
            <a:prstGeom prst="rect">
              <a:avLst/>
            </a:prstGeom>
            <a:noFill/>
          </p:spPr>
          <p:txBody>
            <a:bodyPr wrap="none" rtlCol="0">
              <a:spAutoFit/>
            </a:bodyPr>
            <a:lstStyle/>
            <a:p>
              <a:pPr algn="l"/>
              <a:r>
                <a:rPr lang="en-US" sz="1400" i="1">
                  <a:solidFill>
                    <a:schemeClr val="bg1"/>
                  </a:solidFill>
                </a:rPr>
                <a:t>Web</a:t>
              </a:r>
            </a:p>
          </p:txBody>
        </p:sp>
      </p:grpSp>
      <p:grpSp>
        <p:nvGrpSpPr>
          <p:cNvPr id="56" name="Solutions">
            <a:extLst>
              <a:ext uri="{FF2B5EF4-FFF2-40B4-BE49-F238E27FC236}">
                <a16:creationId xmlns:a16="http://schemas.microsoft.com/office/drawing/2014/main" id="{F955BAB1-CE0C-4436-E1E3-F21E161F92DE}"/>
              </a:ext>
            </a:extLst>
          </p:cNvPr>
          <p:cNvGrpSpPr/>
          <p:nvPr/>
        </p:nvGrpSpPr>
        <p:grpSpPr>
          <a:xfrm>
            <a:off x="85112" y="96370"/>
            <a:ext cx="11977451" cy="891479"/>
            <a:chOff x="85112" y="103308"/>
            <a:chExt cx="11977451" cy="891479"/>
          </a:xfrm>
        </p:grpSpPr>
        <p:sp>
          <p:nvSpPr>
            <p:cNvPr id="57" name="Rectangle 56">
              <a:extLst>
                <a:ext uri="{FF2B5EF4-FFF2-40B4-BE49-F238E27FC236}">
                  <a16:creationId xmlns:a16="http://schemas.microsoft.com/office/drawing/2014/main" id="{FFA1E975-D8E1-9497-A97D-9B6036F7E7DE}"/>
                </a:ext>
              </a:extLst>
            </p:cNvPr>
            <p:cNvSpPr/>
            <p:nvPr/>
          </p:nvSpPr>
          <p:spPr>
            <a:xfrm>
              <a:off x="85112" y="103308"/>
              <a:ext cx="11977451" cy="89147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l"/>
              <a:r>
                <a:rPr lang="en-US" sz="4000">
                  <a:solidFill>
                    <a:schemeClr val="bg1"/>
                  </a:solidFill>
                  <a:effectLst>
                    <a:outerShdw blurRad="50800" dist="38100" dir="2700000" algn="tl" rotWithShape="0">
                      <a:prstClr val="black">
                        <a:alpha val="40000"/>
                      </a:prstClr>
                    </a:outerShdw>
                  </a:effectLst>
                  <a:latin typeface="Gilroy-ExtraBold" pitchFamily="2" charset="77"/>
                </a:rPr>
                <a:t>SOLUTION</a:t>
              </a:r>
            </a:p>
          </p:txBody>
        </p:sp>
        <p:sp>
          <p:nvSpPr>
            <p:cNvPr id="60" name="Rectangle 59">
              <a:extLst>
                <a:ext uri="{FF2B5EF4-FFF2-40B4-BE49-F238E27FC236}">
                  <a16:creationId xmlns:a16="http://schemas.microsoft.com/office/drawing/2014/main" id="{54BD3CDD-5904-3C9E-83DA-226A14601194}"/>
                </a:ext>
              </a:extLst>
            </p:cNvPr>
            <p:cNvSpPr/>
            <p:nvPr/>
          </p:nvSpPr>
          <p:spPr>
            <a:xfrm>
              <a:off x="3340303" y="255373"/>
              <a:ext cx="224942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Service Portal</a:t>
              </a:r>
            </a:p>
            <a:p>
              <a:pPr algn="ctr"/>
              <a:r>
                <a:rPr lang="en-US" sz="1050">
                  <a:solidFill>
                    <a:schemeClr val="tx1"/>
                  </a:solidFill>
                </a:rPr>
                <a:t>Modern experience for filling out request forms</a:t>
              </a:r>
              <a:endParaRPr lang="en-US" sz="1800">
                <a:solidFill>
                  <a:schemeClr val="tx1"/>
                </a:solidFill>
              </a:endParaRPr>
            </a:p>
          </p:txBody>
        </p:sp>
        <p:sp>
          <p:nvSpPr>
            <p:cNvPr id="61" name="Rectangle 60">
              <a:extLst>
                <a:ext uri="{FF2B5EF4-FFF2-40B4-BE49-F238E27FC236}">
                  <a16:creationId xmlns:a16="http://schemas.microsoft.com/office/drawing/2014/main" id="{2ECD3315-AA2A-3FCA-9DBB-EC3B941A5C89}"/>
                </a:ext>
              </a:extLst>
            </p:cNvPr>
            <p:cNvSpPr/>
            <p:nvPr/>
          </p:nvSpPr>
          <p:spPr>
            <a:xfrm>
              <a:off x="6434138" y="255373"/>
              <a:ext cx="224942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AI Search</a:t>
              </a:r>
            </a:p>
            <a:p>
              <a:pPr algn="ctr"/>
              <a:r>
                <a:rPr lang="en-US" sz="1050">
                  <a:solidFill>
                    <a:schemeClr val="tx1"/>
                  </a:solidFill>
                </a:rPr>
                <a:t>Easily find the desired forms as well as relevant knowledge</a:t>
              </a:r>
            </a:p>
          </p:txBody>
        </p:sp>
        <p:sp>
          <p:nvSpPr>
            <p:cNvPr id="62" name="Rectangle 61">
              <a:extLst>
                <a:ext uri="{FF2B5EF4-FFF2-40B4-BE49-F238E27FC236}">
                  <a16:creationId xmlns:a16="http://schemas.microsoft.com/office/drawing/2014/main" id="{99EB95B5-00B1-E8C2-29DF-F527633BCCDD}"/>
                </a:ext>
              </a:extLst>
            </p:cNvPr>
            <p:cNvSpPr/>
            <p:nvPr/>
          </p:nvSpPr>
          <p:spPr>
            <a:xfrm>
              <a:off x="9527973" y="255373"/>
              <a:ext cx="224942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Contextual Awareness</a:t>
              </a:r>
            </a:p>
            <a:p>
              <a:pPr algn="ctr"/>
              <a:r>
                <a:rPr lang="en-US" sz="1050">
                  <a:solidFill>
                    <a:schemeClr val="tx1"/>
                  </a:solidFill>
                </a:rPr>
                <a:t>ServiceNow already knows the user details</a:t>
              </a:r>
            </a:p>
          </p:txBody>
        </p:sp>
      </p:grpSp>
      <p:grpSp>
        <p:nvGrpSpPr>
          <p:cNvPr id="139" name="PROBLEMS">
            <a:extLst>
              <a:ext uri="{FF2B5EF4-FFF2-40B4-BE49-F238E27FC236}">
                <a16:creationId xmlns:a16="http://schemas.microsoft.com/office/drawing/2014/main" id="{F4B7F060-1E03-A426-7E8B-12CF8097A540}"/>
              </a:ext>
            </a:extLst>
          </p:cNvPr>
          <p:cNvGrpSpPr/>
          <p:nvPr/>
        </p:nvGrpSpPr>
        <p:grpSpPr>
          <a:xfrm>
            <a:off x="85112" y="96370"/>
            <a:ext cx="11977451" cy="1303978"/>
            <a:chOff x="85112" y="96370"/>
            <a:chExt cx="11977451" cy="1303978"/>
          </a:xfrm>
        </p:grpSpPr>
        <p:grpSp>
          <p:nvGrpSpPr>
            <p:cNvPr id="44" name="Problems">
              <a:extLst>
                <a:ext uri="{FF2B5EF4-FFF2-40B4-BE49-F238E27FC236}">
                  <a16:creationId xmlns:a16="http://schemas.microsoft.com/office/drawing/2014/main" id="{176B78E7-7434-D3E1-99C3-5C3C1DA3010C}"/>
                </a:ext>
              </a:extLst>
            </p:cNvPr>
            <p:cNvGrpSpPr/>
            <p:nvPr/>
          </p:nvGrpSpPr>
          <p:grpSpPr>
            <a:xfrm>
              <a:off x="85112" y="96370"/>
              <a:ext cx="11977451" cy="891479"/>
              <a:chOff x="85112" y="103308"/>
              <a:chExt cx="11977451" cy="891479"/>
            </a:xfrm>
          </p:grpSpPr>
          <p:sp>
            <p:nvSpPr>
              <p:cNvPr id="42" name="Rectangle 41">
                <a:extLst>
                  <a:ext uri="{FF2B5EF4-FFF2-40B4-BE49-F238E27FC236}">
                    <a16:creationId xmlns:a16="http://schemas.microsoft.com/office/drawing/2014/main" id="{B89650EB-CECC-1E1D-038E-E879F19F3439}"/>
                  </a:ext>
                </a:extLst>
              </p:cNvPr>
              <p:cNvSpPr/>
              <p:nvPr/>
            </p:nvSpPr>
            <p:spPr>
              <a:xfrm>
                <a:off x="85112" y="103308"/>
                <a:ext cx="11977451" cy="89147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3600">
                    <a:solidFill>
                      <a:schemeClr val="bg1"/>
                    </a:solidFill>
                    <a:effectLst>
                      <a:outerShdw blurRad="50800" dist="38100" dir="2700000" algn="tl" rotWithShape="0">
                        <a:prstClr val="black">
                          <a:alpha val="40000"/>
                        </a:prstClr>
                      </a:outerShdw>
                    </a:effectLst>
                    <a:latin typeface="Gilroy-ExtraBold" pitchFamily="2" charset="77"/>
                  </a:rPr>
                  <a:t>PROBLEMS</a:t>
                </a:r>
              </a:p>
            </p:txBody>
          </p:sp>
          <p:sp>
            <p:nvSpPr>
              <p:cNvPr id="37" name="Rectangle 36">
                <a:extLst>
                  <a:ext uri="{FF2B5EF4-FFF2-40B4-BE49-F238E27FC236}">
                    <a16:creationId xmlns:a16="http://schemas.microsoft.com/office/drawing/2014/main" id="{C227D36F-4983-E2D8-E26F-C13C9F02E949}"/>
                  </a:ext>
                </a:extLst>
              </p:cNvPr>
              <p:cNvSpPr/>
              <p:nvPr/>
            </p:nvSpPr>
            <p:spPr>
              <a:xfrm>
                <a:off x="3340303" y="255373"/>
                <a:ext cx="2249424" cy="57244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What form?</a:t>
                </a:r>
              </a:p>
              <a:p>
                <a:pPr algn="ctr"/>
                <a:r>
                  <a:rPr lang="en-US" sz="1050">
                    <a:solidFill>
                      <a:schemeClr val="tx1"/>
                    </a:solidFill>
                  </a:rPr>
                  <a:t>Not using the latest version</a:t>
                </a:r>
                <a:endParaRPr lang="en-US" sz="1800">
                  <a:solidFill>
                    <a:schemeClr val="tx1"/>
                  </a:solidFill>
                </a:endParaRPr>
              </a:p>
            </p:txBody>
          </p:sp>
          <p:sp>
            <p:nvSpPr>
              <p:cNvPr id="38" name="Rectangle 37">
                <a:extLst>
                  <a:ext uri="{FF2B5EF4-FFF2-40B4-BE49-F238E27FC236}">
                    <a16:creationId xmlns:a16="http://schemas.microsoft.com/office/drawing/2014/main" id="{97BC3258-0655-CDAB-B108-4AEDC922004D}"/>
                  </a:ext>
                </a:extLst>
              </p:cNvPr>
              <p:cNvSpPr/>
              <p:nvPr/>
            </p:nvSpPr>
            <p:spPr>
              <a:xfrm>
                <a:off x="6434138" y="255373"/>
                <a:ext cx="2249424" cy="57244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Highly Manual</a:t>
                </a:r>
              </a:p>
              <a:p>
                <a:pPr algn="ctr"/>
                <a:r>
                  <a:rPr lang="en-US" sz="1050">
                    <a:solidFill>
                      <a:schemeClr val="tx1"/>
                    </a:solidFill>
                  </a:rPr>
                  <a:t>Time-consuming, prone-to-error tasks</a:t>
                </a:r>
                <a:endParaRPr lang="en-US" sz="1800">
                  <a:solidFill>
                    <a:schemeClr val="tx1"/>
                  </a:solidFill>
                </a:endParaRPr>
              </a:p>
            </p:txBody>
          </p:sp>
          <p:sp>
            <p:nvSpPr>
              <p:cNvPr id="39" name="Rectangle 38">
                <a:extLst>
                  <a:ext uri="{FF2B5EF4-FFF2-40B4-BE49-F238E27FC236}">
                    <a16:creationId xmlns:a16="http://schemas.microsoft.com/office/drawing/2014/main" id="{78FABD5E-BF59-15F9-2CEA-2653C41D3F40}"/>
                  </a:ext>
                </a:extLst>
              </p:cNvPr>
              <p:cNvSpPr/>
              <p:nvPr/>
            </p:nvSpPr>
            <p:spPr>
              <a:xfrm>
                <a:off x="9527973" y="255373"/>
                <a:ext cx="2249424" cy="57244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5">
                        <a:lumMod val="50000"/>
                      </a:schemeClr>
                    </a:solidFill>
                  </a:rPr>
                  <a:t>Time consuming</a:t>
                </a:r>
              </a:p>
              <a:p>
                <a:pPr algn="ctr"/>
                <a:r>
                  <a:rPr lang="en-US" sz="1050">
                    <a:solidFill>
                      <a:schemeClr val="tx1"/>
                    </a:solidFill>
                  </a:rPr>
                  <a:t>Form is not intuitive to fill (ex: see page 6 for instructions)</a:t>
                </a:r>
              </a:p>
            </p:txBody>
          </p:sp>
        </p:grpSp>
        <p:cxnSp>
          <p:nvCxnSpPr>
            <p:cNvPr id="64" name="Elbow Connector 63">
              <a:extLst>
                <a:ext uri="{FF2B5EF4-FFF2-40B4-BE49-F238E27FC236}">
                  <a16:creationId xmlns:a16="http://schemas.microsoft.com/office/drawing/2014/main" id="{C926A1C3-0C8F-4970-B22C-D97617C5DFB9}"/>
                </a:ext>
              </a:extLst>
            </p:cNvPr>
            <p:cNvCxnSpPr>
              <a:cxnSpLocks/>
              <a:stCxn id="37" idx="2"/>
              <a:endCxn id="8" idx="0"/>
            </p:cNvCxnSpPr>
            <p:nvPr/>
          </p:nvCxnSpPr>
          <p:spPr>
            <a:xfrm rot="5400000">
              <a:off x="3665105" y="600437"/>
              <a:ext cx="579467" cy="1020355"/>
            </a:xfrm>
            <a:prstGeom prst="bentConnector3">
              <a:avLst>
                <a:gd name="adj1" fmla="val 50000"/>
              </a:avLst>
            </a:prstGeom>
            <a:ln w="1270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E091D7D4-7721-391A-5545-EA5F02918243}"/>
                </a:ext>
              </a:extLst>
            </p:cNvPr>
            <p:cNvCxnSpPr>
              <a:cxnSpLocks/>
              <a:stCxn id="38" idx="2"/>
              <a:endCxn id="10" idx="0"/>
            </p:cNvCxnSpPr>
            <p:nvPr/>
          </p:nvCxnSpPr>
          <p:spPr>
            <a:xfrm rot="5400000">
              <a:off x="6281695" y="123192"/>
              <a:ext cx="579467" cy="1974844"/>
            </a:xfrm>
            <a:prstGeom prst="bentConnector3">
              <a:avLst>
                <a:gd name="adj1" fmla="val 50000"/>
              </a:avLst>
            </a:prstGeom>
            <a:ln w="1270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1" name="Elbow Connector 130">
              <a:extLst>
                <a:ext uri="{FF2B5EF4-FFF2-40B4-BE49-F238E27FC236}">
                  <a16:creationId xmlns:a16="http://schemas.microsoft.com/office/drawing/2014/main" id="{32033AD8-E587-4687-65A7-0D8D26205393}"/>
                </a:ext>
              </a:extLst>
            </p:cNvPr>
            <p:cNvCxnSpPr>
              <a:cxnSpLocks/>
              <a:stCxn id="39" idx="2"/>
              <a:endCxn id="3" idx="0"/>
            </p:cNvCxnSpPr>
            <p:nvPr/>
          </p:nvCxnSpPr>
          <p:spPr>
            <a:xfrm rot="5400000">
              <a:off x="8898286" y="-354052"/>
              <a:ext cx="579467" cy="2929333"/>
            </a:xfrm>
            <a:prstGeom prst="bentConnector3">
              <a:avLst>
                <a:gd name="adj1" fmla="val 72714"/>
              </a:avLst>
            </a:prstGeom>
            <a:ln w="1270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332014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39"/>
                                        </p:tgtEl>
                                      </p:cBhvr>
                                    </p:animEffect>
                                    <p:set>
                                      <p:cBhvr>
                                        <p:cTn id="7" dur="1" fill="hold">
                                          <p:stCondLst>
                                            <p:cond delay="499"/>
                                          </p:stCondLst>
                                        </p:cTn>
                                        <p:tgtEl>
                                          <p:spTgt spid="139"/>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dissolve">
                                      <p:cBhvr>
                                        <p:cTn id="11" dur="500"/>
                                        <p:tgtEl>
                                          <p:spTgt spid="56"/>
                                        </p:tgtEl>
                                      </p:cBhvr>
                                    </p:animEffect>
                                  </p:childTnLst>
                                </p:cTn>
                              </p:par>
                              <p:par>
                                <p:cTn id="12" presetID="9" presetClass="entr" presetSubtype="0" fill="hold" nodeType="withEffect">
                                  <p:stCondLst>
                                    <p:cond delay="0"/>
                                  </p:stCondLst>
                                  <p:childTnLst>
                                    <p:set>
                                      <p:cBhvr>
                                        <p:cTn id="13" dur="1" fill="hold">
                                          <p:stCondLst>
                                            <p:cond delay="0"/>
                                          </p:stCondLst>
                                        </p:cTn>
                                        <p:tgtEl>
                                          <p:spTgt spid="124"/>
                                        </p:tgtEl>
                                        <p:attrNameLst>
                                          <p:attrName>style.visibility</p:attrName>
                                        </p:attrNameLst>
                                      </p:cBhvr>
                                      <p:to>
                                        <p:strVal val="visible"/>
                                      </p:to>
                                    </p:set>
                                    <p:animEffect transition="in" filter="dissolve">
                                      <p:cBhvr>
                                        <p:cTn id="14" dur="500"/>
                                        <p:tgtEl>
                                          <p:spTgt spid="124"/>
                                        </p:tgtEl>
                                      </p:cBhvr>
                                    </p:animEffect>
                                  </p:childTnLst>
                                </p:cTn>
                              </p:par>
                              <p:par>
                                <p:cTn id="15" presetID="9"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dissolve">
                                      <p:cBhvr>
                                        <p:cTn id="21" dur="1000"/>
                                        <p:tgtEl>
                                          <p:spTgt spid="117"/>
                                        </p:tgtEl>
                                      </p:cBhvr>
                                    </p:animEffect>
                                  </p:childTnLst>
                                </p:cTn>
                              </p:par>
                              <p:par>
                                <p:cTn id="22" presetID="9" presetClass="entr" presetSubtype="0" fill="hold" nodeType="withEffect">
                                  <p:stCondLst>
                                    <p:cond delay="0"/>
                                  </p:stCondLst>
                                  <p:childTnLst>
                                    <p:set>
                                      <p:cBhvr>
                                        <p:cTn id="23" dur="1" fill="hold">
                                          <p:stCondLst>
                                            <p:cond delay="0"/>
                                          </p:stCondLst>
                                        </p:cTn>
                                        <p:tgtEl>
                                          <p:spTgt spid="120"/>
                                        </p:tgtEl>
                                        <p:attrNameLst>
                                          <p:attrName>style.visibility</p:attrName>
                                        </p:attrNameLst>
                                      </p:cBhvr>
                                      <p:to>
                                        <p:strVal val="visible"/>
                                      </p:to>
                                    </p:set>
                                    <p:animEffect transition="in" filter="dissolve">
                                      <p:cBhvr>
                                        <p:cTn id="2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117">
            <a:extLst>
              <a:ext uri="{FF2B5EF4-FFF2-40B4-BE49-F238E27FC236}">
                <a16:creationId xmlns:a16="http://schemas.microsoft.com/office/drawing/2014/main" id="{984F1B9F-3F8D-4F7D-B47B-305298AAABAB}"/>
              </a:ext>
            </a:extLst>
          </p:cNvPr>
          <p:cNvSpPr txBox="1"/>
          <p:nvPr/>
        </p:nvSpPr>
        <p:spPr>
          <a:xfrm>
            <a:off x="10733765" y="4133495"/>
            <a:ext cx="1132923" cy="938719"/>
          </a:xfrm>
          <a:prstGeom prst="rect">
            <a:avLst/>
          </a:prstGeom>
          <a:noFill/>
        </p:spPr>
        <p:txBody>
          <a:bodyPr wrap="square" rtlCol="0">
            <a:spAutoFit/>
          </a:bodyPr>
          <a:lstStyle/>
          <a:p>
            <a:pPr algn="l"/>
            <a:r>
              <a:rPr lang="en-US" sz="1100">
                <a:solidFill>
                  <a:schemeClr val="bg1"/>
                </a:solidFill>
              </a:rPr>
              <a:t>Supervisor puts the name of the authorizing official?</a:t>
            </a:r>
          </a:p>
        </p:txBody>
      </p:sp>
      <p:sp>
        <p:nvSpPr>
          <p:cNvPr id="119" name="TextBox 118">
            <a:extLst>
              <a:ext uri="{FF2B5EF4-FFF2-40B4-BE49-F238E27FC236}">
                <a16:creationId xmlns:a16="http://schemas.microsoft.com/office/drawing/2014/main" id="{8737B821-C2A2-C692-1D29-AD78608ACBB1}"/>
              </a:ext>
            </a:extLst>
          </p:cNvPr>
          <p:cNvSpPr txBox="1"/>
          <p:nvPr/>
        </p:nvSpPr>
        <p:spPr>
          <a:xfrm>
            <a:off x="2742842" y="4827224"/>
            <a:ext cx="1651023" cy="600164"/>
          </a:xfrm>
          <a:prstGeom prst="rect">
            <a:avLst/>
          </a:prstGeom>
          <a:noFill/>
        </p:spPr>
        <p:txBody>
          <a:bodyPr wrap="square" rtlCol="0">
            <a:spAutoFit/>
          </a:bodyPr>
          <a:lstStyle/>
          <a:p>
            <a:r>
              <a:rPr lang="en-US" sz="1100">
                <a:solidFill>
                  <a:schemeClr val="bg1"/>
                </a:solidFill>
              </a:rPr>
              <a:t>Cost &amp; Training info is manually entered in Cornerstone</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con angoli arrotondati 119">
            <a:extLst>
              <a:ext uri="{FF2B5EF4-FFF2-40B4-BE49-F238E27FC236}">
                <a16:creationId xmlns:a16="http://schemas.microsoft.com/office/drawing/2014/main" id="{638432A1-78A5-42A6-2811-C47E3E5E9A58}"/>
              </a:ext>
            </a:extLst>
          </p:cNvPr>
          <p:cNvSpPr/>
          <p:nvPr/>
        </p:nvSpPr>
        <p:spPr>
          <a:xfrm>
            <a:off x="4870282" y="555620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p:cNvCxnSpPr>
          <p:nvPr/>
        </p:nvCxnSpPr>
        <p:spPr>
          <a:xfrm>
            <a:off x="1330360" y="3446597"/>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FFFFFF"/>
                </a:solidFill>
                <a:uLnTx/>
                <a:uFillTx/>
                <a:latin typeface="Gilroy-Regular" pitchFamily="2" charset="77"/>
                <a:ea typeface="+mn-ea"/>
                <a:cs typeface="+mn-cs"/>
              </a:rPr>
              <a:t>Email approval notice to employee</a:t>
            </a: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FE648-A060-1D93-AFB0-24DFB585EECD}"/>
              </a:ext>
            </a:extLst>
          </p:cNvPr>
          <p:cNvCxnSpPr>
            <a:cxnSpLocks/>
          </p:cNvCxnSpPr>
          <p:nvPr/>
        </p:nvCxnSpPr>
        <p:spPr>
          <a:xfrm flipH="1">
            <a:off x="6270673"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AB82B4-628F-BBDA-ECC4-3F382D316B48}"/>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nvGrpSpPr>
          <p:cNvPr id="124" name="green box">
            <a:extLst>
              <a:ext uri="{FF2B5EF4-FFF2-40B4-BE49-F238E27FC236}">
                <a16:creationId xmlns:a16="http://schemas.microsoft.com/office/drawing/2014/main" id="{0194D37A-3D87-E124-FF6F-41DE37B71AD4}"/>
              </a:ext>
            </a:extLst>
          </p:cNvPr>
          <p:cNvGrpSpPr/>
          <p:nvPr/>
        </p:nvGrpSpPr>
        <p:grpSpPr>
          <a:xfrm>
            <a:off x="2345684" y="1340948"/>
            <a:ext cx="4070968" cy="1204309"/>
            <a:chOff x="2345684" y="1340948"/>
            <a:chExt cx="4070968" cy="1204309"/>
          </a:xfrm>
        </p:grpSpPr>
        <p:sp>
          <p:nvSpPr>
            <p:cNvPr id="122" name="Rounded Rectangle 121">
              <a:extLst>
                <a:ext uri="{FF2B5EF4-FFF2-40B4-BE49-F238E27FC236}">
                  <a16:creationId xmlns:a16="http://schemas.microsoft.com/office/drawing/2014/main" id="{FF093308-15C0-A379-878E-21702DEDDEB3}"/>
                </a:ext>
              </a:extLst>
            </p:cNvPr>
            <p:cNvSpPr/>
            <p:nvPr/>
          </p:nvSpPr>
          <p:spPr>
            <a:xfrm>
              <a:off x="2345684" y="1340948"/>
              <a:ext cx="4070968"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3" name="TextBox 122">
              <a:extLst>
                <a:ext uri="{FF2B5EF4-FFF2-40B4-BE49-F238E27FC236}">
                  <a16:creationId xmlns:a16="http://schemas.microsoft.com/office/drawing/2014/main" id="{BB3B005A-D5BD-677C-602C-6AF927222AC7}"/>
                </a:ext>
              </a:extLst>
            </p:cNvPr>
            <p:cNvSpPr txBox="1"/>
            <p:nvPr/>
          </p:nvSpPr>
          <p:spPr>
            <a:xfrm>
              <a:off x="5142923" y="2237480"/>
              <a:ext cx="1197764" cy="307777"/>
            </a:xfrm>
            <a:prstGeom prst="rect">
              <a:avLst/>
            </a:prstGeom>
            <a:noFill/>
          </p:spPr>
          <p:txBody>
            <a:bodyPr wrap="none" rtlCol="0">
              <a:spAutoFit/>
            </a:bodyPr>
            <a:lstStyle/>
            <a:p>
              <a:pPr algn="l"/>
              <a:r>
                <a:rPr lang="en-US" sz="1400" i="1">
                  <a:solidFill>
                    <a:schemeClr val="bg1"/>
                  </a:solidFill>
                  <a:effectLst>
                    <a:outerShdw blurRad="50800" dist="38100" dir="2700000" algn="tl" rotWithShape="0">
                      <a:prstClr val="black">
                        <a:alpha val="40000"/>
                      </a:prstClr>
                    </a:outerShdw>
                  </a:effectLst>
                </a:rPr>
                <a:t>Automated</a:t>
              </a:r>
            </a:p>
          </p:txBody>
        </p:sp>
      </p:grpSp>
      <p:sp>
        <p:nvSpPr>
          <p:cNvPr id="2" name="blackbox">
            <a:extLst>
              <a:ext uri="{FF2B5EF4-FFF2-40B4-BE49-F238E27FC236}">
                <a16:creationId xmlns:a16="http://schemas.microsoft.com/office/drawing/2014/main" id="{ECE37EA1-72BF-FA0A-B842-2F704F87BA44}"/>
              </a:ext>
            </a:extLst>
          </p:cNvPr>
          <p:cNvSpPr/>
          <p:nvPr/>
        </p:nvSpPr>
        <p:spPr>
          <a:xfrm>
            <a:off x="0" y="0"/>
            <a:ext cx="12188825" cy="6858000"/>
          </a:xfrm>
          <a:custGeom>
            <a:avLst/>
            <a:gdLst>
              <a:gd name="connsiteX0" fmla="*/ 2479292 w 12188825"/>
              <a:gd name="connsiteY0" fmla="*/ 1211766 h 6858000"/>
              <a:gd name="connsiteX1" fmla="*/ 2237678 w 12188825"/>
              <a:gd name="connsiteY1" fmla="*/ 1453380 h 6858000"/>
              <a:gd name="connsiteX2" fmla="*/ 2237678 w 12188825"/>
              <a:gd name="connsiteY2" fmla="*/ 2419810 h 6858000"/>
              <a:gd name="connsiteX3" fmla="*/ 2479292 w 12188825"/>
              <a:gd name="connsiteY3" fmla="*/ 2661424 h 6858000"/>
              <a:gd name="connsiteX4" fmla="*/ 8679362 w 12188825"/>
              <a:gd name="connsiteY4" fmla="*/ 2661424 h 6858000"/>
              <a:gd name="connsiteX5" fmla="*/ 8920976 w 12188825"/>
              <a:gd name="connsiteY5" fmla="*/ 2419810 h 6858000"/>
              <a:gd name="connsiteX6" fmla="*/ 8920976 w 12188825"/>
              <a:gd name="connsiteY6" fmla="*/ 1453380 h 6858000"/>
              <a:gd name="connsiteX7" fmla="*/ 8679362 w 12188825"/>
              <a:gd name="connsiteY7" fmla="*/ 1211766 h 6858000"/>
              <a:gd name="connsiteX8" fmla="*/ 0 w 12188825"/>
              <a:gd name="connsiteY8" fmla="*/ 0 h 6858000"/>
              <a:gd name="connsiteX9" fmla="*/ 12188825 w 12188825"/>
              <a:gd name="connsiteY9" fmla="*/ 0 h 6858000"/>
              <a:gd name="connsiteX10" fmla="*/ 12188825 w 12188825"/>
              <a:gd name="connsiteY10" fmla="*/ 6858000 h 6858000"/>
              <a:gd name="connsiteX11" fmla="*/ 0 w 12188825"/>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8825" h="6858000">
                <a:moveTo>
                  <a:pt x="2479292" y="1211766"/>
                </a:moveTo>
                <a:cubicBezTo>
                  <a:pt x="2345852" y="1211766"/>
                  <a:pt x="2237678" y="1319940"/>
                  <a:pt x="2237678" y="1453380"/>
                </a:cubicBezTo>
                <a:lnTo>
                  <a:pt x="2237678" y="2419810"/>
                </a:lnTo>
                <a:cubicBezTo>
                  <a:pt x="2237678" y="2553250"/>
                  <a:pt x="2345852" y="2661424"/>
                  <a:pt x="2479292" y="2661424"/>
                </a:cubicBezTo>
                <a:lnTo>
                  <a:pt x="8679362" y="2661424"/>
                </a:lnTo>
                <a:cubicBezTo>
                  <a:pt x="8812802" y="2661424"/>
                  <a:pt x="8920976" y="2553250"/>
                  <a:pt x="8920976" y="2419810"/>
                </a:cubicBezTo>
                <a:lnTo>
                  <a:pt x="8920976" y="1453380"/>
                </a:lnTo>
                <a:cubicBezTo>
                  <a:pt x="8920976" y="1319940"/>
                  <a:pt x="8812802" y="1211766"/>
                  <a:pt x="8679362" y="1211766"/>
                </a:cubicBezTo>
                <a:close/>
                <a:moveTo>
                  <a:pt x="0" y="0"/>
                </a:moveTo>
                <a:lnTo>
                  <a:pt x="12188825" y="0"/>
                </a:lnTo>
                <a:lnTo>
                  <a:pt x="12188825" y="6858000"/>
                </a:lnTo>
                <a:lnTo>
                  <a:pt x="0" y="6858000"/>
                </a:lnTo>
                <a:close/>
              </a:path>
            </a:pathLst>
          </a:cu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600" err="1">
              <a:solidFill>
                <a:schemeClr val="tx1"/>
              </a:solidFill>
            </a:endParaRPr>
          </a:p>
        </p:txBody>
      </p:sp>
      <p:sp>
        <p:nvSpPr>
          <p:cNvPr id="31" name="Solution: DoD Portal">
            <a:extLst>
              <a:ext uri="{FF2B5EF4-FFF2-40B4-BE49-F238E27FC236}">
                <a16:creationId xmlns:a16="http://schemas.microsoft.com/office/drawing/2014/main" id="{382A9AED-B38D-D8FA-504D-91E9130E6DFF}"/>
              </a:ext>
            </a:extLst>
          </p:cNvPr>
          <p:cNvSpPr>
            <a:spLocks noGrp="1"/>
          </p:cNvSpPr>
          <p:nvPr>
            <p:ph type="title"/>
          </p:nvPr>
        </p:nvSpPr>
        <p:spPr>
          <a:xfrm>
            <a:off x="85112" y="56640"/>
            <a:ext cx="11977450" cy="924395"/>
          </a:xfrm>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r>
              <a:rPr lang="en-US"/>
              <a:t>Solution:</a:t>
            </a:r>
            <a:r>
              <a:rPr lang="en-US" baseline="0"/>
              <a:t> DoD Portal, Search &amp; Form</a:t>
            </a:r>
            <a:endParaRPr lang="en-US"/>
          </a:p>
        </p:txBody>
      </p:sp>
      <p:pic>
        <p:nvPicPr>
          <p:cNvPr id="120" name="portal gif">
            <a:extLst>
              <a:ext uri="{FF2B5EF4-FFF2-40B4-BE49-F238E27FC236}">
                <a16:creationId xmlns:a16="http://schemas.microsoft.com/office/drawing/2014/main" id="{A6019A63-8506-91D8-3CD3-B749235ED867}"/>
              </a:ext>
            </a:extLst>
          </p:cNvPr>
          <p:cNvPicPr>
            <a:picLocks noChangeAspect="1"/>
          </p:cNvPicPr>
          <p:nvPr/>
        </p:nvPicPr>
        <p:blipFill>
          <a:blip r:embed="rId9"/>
          <a:stretch>
            <a:fillRect/>
          </a:stretch>
        </p:blipFill>
        <p:spPr>
          <a:xfrm>
            <a:off x="1693143" y="1177531"/>
            <a:ext cx="8814996" cy="5490786"/>
          </a:xfrm>
          <a:prstGeom prst="rect">
            <a:avLst/>
          </a:prstGeom>
        </p:spPr>
      </p:pic>
    </p:spTree>
    <p:extLst>
      <p:ext uri="{BB962C8B-B14F-4D97-AF65-F5344CB8AC3E}">
        <p14:creationId xmlns:p14="http://schemas.microsoft.com/office/powerpoint/2010/main" val="3009243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86C8-19F6-8F06-1262-F45ABCD93DB7}"/>
              </a:ext>
            </a:extLst>
          </p:cNvPr>
          <p:cNvSpPr>
            <a:spLocks noGrp="1"/>
          </p:cNvSpPr>
          <p:nvPr>
            <p:ph type="title"/>
          </p:nvPr>
        </p:nvSpPr>
        <p:spPr/>
        <p:txBody>
          <a:bodyPr/>
          <a:lstStyle/>
          <a:p>
            <a:r>
              <a:rPr lang="en-US"/>
              <a:t>DILBERT</a:t>
            </a:r>
          </a:p>
        </p:txBody>
      </p:sp>
      <p:pic>
        <p:nvPicPr>
          <p:cNvPr id="3" name="Picture 2" descr="CDN media">
            <a:extLst>
              <a:ext uri="{FF2B5EF4-FFF2-40B4-BE49-F238E27FC236}">
                <a16:creationId xmlns:a16="http://schemas.microsoft.com/office/drawing/2014/main" id="{85F35171-9251-2322-CB48-31D9A2A8F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26" y="354611"/>
            <a:ext cx="11756571" cy="57345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A3CF34-E78F-C946-3CF4-98DEDA6C8AA2}"/>
              </a:ext>
            </a:extLst>
          </p:cNvPr>
          <p:cNvSpPr/>
          <p:nvPr/>
        </p:nvSpPr>
        <p:spPr>
          <a:xfrm>
            <a:off x="3192905" y="569626"/>
            <a:ext cx="3035830" cy="2859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5" name="Rectangle 4">
            <a:extLst>
              <a:ext uri="{FF2B5EF4-FFF2-40B4-BE49-F238E27FC236}">
                <a16:creationId xmlns:a16="http://schemas.microsoft.com/office/drawing/2014/main" id="{CD5C8014-6323-99F7-D329-545C6A8E3D0A}"/>
              </a:ext>
            </a:extLst>
          </p:cNvPr>
          <p:cNvSpPr/>
          <p:nvPr/>
        </p:nvSpPr>
        <p:spPr>
          <a:xfrm>
            <a:off x="6169684" y="593734"/>
            <a:ext cx="2960557" cy="2889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Rectangle 5">
            <a:extLst>
              <a:ext uri="{FF2B5EF4-FFF2-40B4-BE49-F238E27FC236}">
                <a16:creationId xmlns:a16="http://schemas.microsoft.com/office/drawing/2014/main" id="{18BB6D29-8964-D189-E62B-05329B7EDC48}"/>
              </a:ext>
            </a:extLst>
          </p:cNvPr>
          <p:cNvSpPr/>
          <p:nvPr/>
        </p:nvSpPr>
        <p:spPr>
          <a:xfrm>
            <a:off x="9071191" y="593734"/>
            <a:ext cx="2960557" cy="2859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7" name="Rectangle 6">
            <a:extLst>
              <a:ext uri="{FF2B5EF4-FFF2-40B4-BE49-F238E27FC236}">
                <a16:creationId xmlns:a16="http://schemas.microsoft.com/office/drawing/2014/main" id="{9F2B81D7-DAD7-414D-1D6D-2C127429CEA8}"/>
              </a:ext>
            </a:extLst>
          </p:cNvPr>
          <p:cNvSpPr/>
          <p:nvPr/>
        </p:nvSpPr>
        <p:spPr>
          <a:xfrm>
            <a:off x="157075" y="3316947"/>
            <a:ext cx="2993002" cy="2859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8" name="Rectangle 7">
            <a:extLst>
              <a:ext uri="{FF2B5EF4-FFF2-40B4-BE49-F238E27FC236}">
                <a16:creationId xmlns:a16="http://schemas.microsoft.com/office/drawing/2014/main" id="{2A16029E-7434-C5E7-3FD3-C1D85B3BDC3A}"/>
              </a:ext>
            </a:extLst>
          </p:cNvPr>
          <p:cNvSpPr/>
          <p:nvPr/>
        </p:nvSpPr>
        <p:spPr>
          <a:xfrm>
            <a:off x="3179602" y="3429000"/>
            <a:ext cx="2960557" cy="2859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9" name="Rectangle 8">
            <a:extLst>
              <a:ext uri="{FF2B5EF4-FFF2-40B4-BE49-F238E27FC236}">
                <a16:creationId xmlns:a16="http://schemas.microsoft.com/office/drawing/2014/main" id="{5382F694-8363-869E-EDBC-9C37613C61A8}"/>
              </a:ext>
            </a:extLst>
          </p:cNvPr>
          <p:cNvSpPr/>
          <p:nvPr/>
        </p:nvSpPr>
        <p:spPr>
          <a:xfrm>
            <a:off x="6140159" y="3429000"/>
            <a:ext cx="2960557" cy="2889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0" name="Rectangle 9">
            <a:extLst>
              <a:ext uri="{FF2B5EF4-FFF2-40B4-BE49-F238E27FC236}">
                <a16:creationId xmlns:a16="http://schemas.microsoft.com/office/drawing/2014/main" id="{F21002A9-EC3E-C2AB-FA1C-0BBFC3BFEA37}"/>
              </a:ext>
            </a:extLst>
          </p:cNvPr>
          <p:cNvSpPr/>
          <p:nvPr/>
        </p:nvSpPr>
        <p:spPr>
          <a:xfrm>
            <a:off x="9100716" y="3429000"/>
            <a:ext cx="2960557" cy="2859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Tree>
    <p:extLst>
      <p:ext uri="{BB962C8B-B14F-4D97-AF65-F5344CB8AC3E}">
        <p14:creationId xmlns:p14="http://schemas.microsoft.com/office/powerpoint/2010/main" val="191539046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2"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ppt_w*1.125000"/>
                                          </p:val>
                                        </p:tav>
                                      </p:tavLst>
                                    </p:anim>
                                    <p:animEffect transition="out" filter="wipe(right)">
                                      <p:cBhvr>
                                        <p:cTn id="7" dur="500"/>
                                        <p:tgtEl>
                                          <p:spTgt spid="4"/>
                                        </p:tgtEl>
                                      </p:cBhvr>
                                    </p:animEffect>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2" fill="hold" grpId="0"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ppt_w*1.125000"/>
                                          </p:val>
                                        </p:tav>
                                      </p:tavLst>
                                    </p:anim>
                                    <p:animEffect transition="out" filter="wipe(right)">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xit" presetSubtype="2" fill="hold" grpId="0" nodeType="clickEffect">
                                  <p:stCondLst>
                                    <p:cond delay="0"/>
                                  </p:stCondLst>
                                  <p:childTnLst>
                                    <p:anim calcmode="lin" valueType="num">
                                      <p:cBhvr additive="base">
                                        <p:cTn id="18" dur="500"/>
                                        <p:tgtEl>
                                          <p:spTgt spid="6"/>
                                        </p:tgtEl>
                                        <p:attrNameLst>
                                          <p:attrName>ppt_x</p:attrName>
                                        </p:attrNameLst>
                                      </p:cBhvr>
                                      <p:tavLst>
                                        <p:tav tm="0">
                                          <p:val>
                                            <p:strVal val="#ppt_x"/>
                                          </p:val>
                                        </p:tav>
                                        <p:tav tm="100000">
                                          <p:val>
                                            <p:strVal val="#ppt_x+#ppt_w*1.125000"/>
                                          </p:val>
                                        </p:tav>
                                      </p:tavLst>
                                    </p:anim>
                                    <p:animEffect transition="out" filter="wipe(right)">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xit" presetSubtype="2" fill="hold" grpId="0" nodeType="click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ppt_x+#ppt_w*1.125000"/>
                                          </p:val>
                                        </p:tav>
                                      </p:tavLst>
                                    </p:anim>
                                    <p:animEffect transition="out" filter="wipe(right)">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2" fill="hold" grpId="0" nodeType="clickEffect">
                                  <p:stCondLst>
                                    <p:cond delay="0"/>
                                  </p:stCondLst>
                                  <p:childTnLst>
                                    <p:anim calcmode="lin" valueType="num">
                                      <p:cBhvr additive="base">
                                        <p:cTn id="30" dur="500"/>
                                        <p:tgtEl>
                                          <p:spTgt spid="8"/>
                                        </p:tgtEl>
                                        <p:attrNameLst>
                                          <p:attrName>ppt_x</p:attrName>
                                        </p:attrNameLst>
                                      </p:cBhvr>
                                      <p:tavLst>
                                        <p:tav tm="0">
                                          <p:val>
                                            <p:strVal val="#ppt_x"/>
                                          </p:val>
                                        </p:tav>
                                        <p:tav tm="100000">
                                          <p:val>
                                            <p:strVal val="#ppt_x+#ppt_w*1.125000"/>
                                          </p:val>
                                        </p:tav>
                                      </p:tavLst>
                                    </p:anim>
                                    <p:animEffect transition="out" filter="wipe(right)">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2" presetClass="exit" presetSubtype="2" fill="hold" grpId="0" nodeType="clickEffect">
                                  <p:stCondLst>
                                    <p:cond delay="0"/>
                                  </p:stCondLst>
                                  <p:childTnLst>
                                    <p:anim calcmode="lin" valueType="num">
                                      <p:cBhvr additive="base">
                                        <p:cTn id="36" dur="500"/>
                                        <p:tgtEl>
                                          <p:spTgt spid="9"/>
                                        </p:tgtEl>
                                        <p:attrNameLst>
                                          <p:attrName>ppt_x</p:attrName>
                                        </p:attrNameLst>
                                      </p:cBhvr>
                                      <p:tavLst>
                                        <p:tav tm="0">
                                          <p:val>
                                            <p:strVal val="#ppt_x"/>
                                          </p:val>
                                        </p:tav>
                                        <p:tav tm="100000">
                                          <p:val>
                                            <p:strVal val="#ppt_x+#ppt_w*1.125000"/>
                                          </p:val>
                                        </p:tav>
                                      </p:tavLst>
                                    </p:anim>
                                    <p:animEffect transition="out" filter="wipe(right)">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2" presetClass="exit" presetSubtype="2" fill="hold" grpId="0" nodeType="clickEffect">
                                  <p:stCondLst>
                                    <p:cond delay="0"/>
                                  </p:stCondLst>
                                  <p:childTnLst>
                                    <p:anim calcmode="lin" valueType="num">
                                      <p:cBhvr additive="base">
                                        <p:cTn id="42" dur="500"/>
                                        <p:tgtEl>
                                          <p:spTgt spid="10"/>
                                        </p:tgtEl>
                                        <p:attrNameLst>
                                          <p:attrName>ppt_x</p:attrName>
                                        </p:attrNameLst>
                                      </p:cBhvr>
                                      <p:tavLst>
                                        <p:tav tm="0">
                                          <p:val>
                                            <p:strVal val="#ppt_x"/>
                                          </p:val>
                                        </p:tav>
                                        <p:tav tm="100000">
                                          <p:val>
                                            <p:strVal val="#ppt_x+#ppt_w*1.125000"/>
                                          </p:val>
                                        </p:tav>
                                      </p:tavLst>
                                    </p:anim>
                                    <p:animEffect transition="out" filter="wipe(right)">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con angoli arrotondati 119">
            <a:extLst>
              <a:ext uri="{FF2B5EF4-FFF2-40B4-BE49-F238E27FC236}">
                <a16:creationId xmlns:a16="http://schemas.microsoft.com/office/drawing/2014/main" id="{638432A1-78A5-42A6-2811-C47E3E5E9A58}"/>
              </a:ext>
            </a:extLst>
          </p:cNvPr>
          <p:cNvSpPr/>
          <p:nvPr/>
        </p:nvSpPr>
        <p:spPr>
          <a:xfrm>
            <a:off x="4870282" y="555620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p:cNvCxnSpPr>
          <p:nvPr/>
        </p:nvCxnSpPr>
        <p:spPr>
          <a:xfrm>
            <a:off x="1330360" y="3446597"/>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FFFFFF"/>
                </a:solidFill>
                <a:uLnTx/>
                <a:uFillTx/>
                <a:latin typeface="Gilroy-Regular" pitchFamily="2" charset="77"/>
                <a:ea typeface="+mn-ea"/>
                <a:cs typeface="+mn-cs"/>
              </a:rPr>
              <a:t>Email approval notice to employee</a:t>
            </a: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FE648-A060-1D93-AFB0-24DFB585EECD}"/>
              </a:ext>
            </a:extLst>
          </p:cNvPr>
          <p:cNvCxnSpPr>
            <a:cxnSpLocks/>
          </p:cNvCxnSpPr>
          <p:nvPr/>
        </p:nvCxnSpPr>
        <p:spPr>
          <a:xfrm flipH="1">
            <a:off x="6270673"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AB82B4-628F-BBDA-ECC4-3F382D316B48}"/>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sp>
        <p:nvSpPr>
          <p:cNvPr id="22" name="blackbox">
            <a:extLst>
              <a:ext uri="{FF2B5EF4-FFF2-40B4-BE49-F238E27FC236}">
                <a16:creationId xmlns:a16="http://schemas.microsoft.com/office/drawing/2014/main" id="{144D1647-812A-CFCF-55AD-1ED401BF4A6A}"/>
              </a:ext>
            </a:extLst>
          </p:cNvPr>
          <p:cNvSpPr/>
          <p:nvPr/>
        </p:nvSpPr>
        <p:spPr>
          <a:xfrm>
            <a:off x="0" y="0"/>
            <a:ext cx="12188825" cy="6858000"/>
          </a:xfrm>
          <a:custGeom>
            <a:avLst/>
            <a:gdLst>
              <a:gd name="connsiteX0" fmla="*/ 2479292 w 12188825"/>
              <a:gd name="connsiteY0" fmla="*/ 1211766 h 6858000"/>
              <a:gd name="connsiteX1" fmla="*/ 2237678 w 12188825"/>
              <a:gd name="connsiteY1" fmla="*/ 1453380 h 6858000"/>
              <a:gd name="connsiteX2" fmla="*/ 2237678 w 12188825"/>
              <a:gd name="connsiteY2" fmla="*/ 2419810 h 6858000"/>
              <a:gd name="connsiteX3" fmla="*/ 2479292 w 12188825"/>
              <a:gd name="connsiteY3" fmla="*/ 2661424 h 6858000"/>
              <a:gd name="connsiteX4" fmla="*/ 8679362 w 12188825"/>
              <a:gd name="connsiteY4" fmla="*/ 2661424 h 6858000"/>
              <a:gd name="connsiteX5" fmla="*/ 8920976 w 12188825"/>
              <a:gd name="connsiteY5" fmla="*/ 2419810 h 6858000"/>
              <a:gd name="connsiteX6" fmla="*/ 8920976 w 12188825"/>
              <a:gd name="connsiteY6" fmla="*/ 1453380 h 6858000"/>
              <a:gd name="connsiteX7" fmla="*/ 8679362 w 12188825"/>
              <a:gd name="connsiteY7" fmla="*/ 1211766 h 6858000"/>
              <a:gd name="connsiteX8" fmla="*/ 0 w 12188825"/>
              <a:gd name="connsiteY8" fmla="*/ 0 h 6858000"/>
              <a:gd name="connsiteX9" fmla="*/ 12188825 w 12188825"/>
              <a:gd name="connsiteY9" fmla="*/ 0 h 6858000"/>
              <a:gd name="connsiteX10" fmla="*/ 12188825 w 12188825"/>
              <a:gd name="connsiteY10" fmla="*/ 6858000 h 6858000"/>
              <a:gd name="connsiteX11" fmla="*/ 0 w 12188825"/>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8825" h="6858000">
                <a:moveTo>
                  <a:pt x="2479292" y="1211766"/>
                </a:moveTo>
                <a:cubicBezTo>
                  <a:pt x="2345852" y="1211766"/>
                  <a:pt x="2237678" y="1319940"/>
                  <a:pt x="2237678" y="1453380"/>
                </a:cubicBezTo>
                <a:lnTo>
                  <a:pt x="2237678" y="2419810"/>
                </a:lnTo>
                <a:cubicBezTo>
                  <a:pt x="2237678" y="2553250"/>
                  <a:pt x="2345852" y="2661424"/>
                  <a:pt x="2479292" y="2661424"/>
                </a:cubicBezTo>
                <a:lnTo>
                  <a:pt x="8679362" y="2661424"/>
                </a:lnTo>
                <a:cubicBezTo>
                  <a:pt x="8812802" y="2661424"/>
                  <a:pt x="8920976" y="2553250"/>
                  <a:pt x="8920976" y="2419810"/>
                </a:cubicBezTo>
                <a:lnTo>
                  <a:pt x="8920976" y="1453380"/>
                </a:lnTo>
                <a:cubicBezTo>
                  <a:pt x="8920976" y="1319940"/>
                  <a:pt x="8812802" y="1211766"/>
                  <a:pt x="8679362" y="1211766"/>
                </a:cubicBezTo>
                <a:close/>
                <a:moveTo>
                  <a:pt x="0" y="0"/>
                </a:moveTo>
                <a:lnTo>
                  <a:pt x="12188825" y="0"/>
                </a:lnTo>
                <a:lnTo>
                  <a:pt x="12188825" y="6858000"/>
                </a:lnTo>
                <a:lnTo>
                  <a:pt x="0" y="6858000"/>
                </a:lnTo>
                <a:close/>
              </a:path>
            </a:pathLst>
          </a:cu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600" err="1">
              <a:solidFill>
                <a:schemeClr val="tx1"/>
              </a:solidFill>
            </a:endParaRPr>
          </a:p>
        </p:txBody>
      </p:sp>
      <p:grpSp>
        <p:nvGrpSpPr>
          <p:cNvPr id="124" name="green box">
            <a:extLst>
              <a:ext uri="{FF2B5EF4-FFF2-40B4-BE49-F238E27FC236}">
                <a16:creationId xmlns:a16="http://schemas.microsoft.com/office/drawing/2014/main" id="{0194D37A-3D87-E124-FF6F-41DE37B71AD4}"/>
              </a:ext>
            </a:extLst>
          </p:cNvPr>
          <p:cNvGrpSpPr/>
          <p:nvPr/>
        </p:nvGrpSpPr>
        <p:grpSpPr>
          <a:xfrm>
            <a:off x="2345684" y="1340948"/>
            <a:ext cx="4070968" cy="1204309"/>
            <a:chOff x="2345684" y="1340948"/>
            <a:chExt cx="4070968" cy="1204309"/>
          </a:xfrm>
        </p:grpSpPr>
        <p:sp>
          <p:nvSpPr>
            <p:cNvPr id="122" name="Rounded Rectangle 121">
              <a:extLst>
                <a:ext uri="{FF2B5EF4-FFF2-40B4-BE49-F238E27FC236}">
                  <a16:creationId xmlns:a16="http://schemas.microsoft.com/office/drawing/2014/main" id="{FF093308-15C0-A379-878E-21702DEDDEB3}"/>
                </a:ext>
              </a:extLst>
            </p:cNvPr>
            <p:cNvSpPr/>
            <p:nvPr/>
          </p:nvSpPr>
          <p:spPr>
            <a:xfrm>
              <a:off x="2345684" y="1340948"/>
              <a:ext cx="4070968"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3" name="TextBox 122">
              <a:extLst>
                <a:ext uri="{FF2B5EF4-FFF2-40B4-BE49-F238E27FC236}">
                  <a16:creationId xmlns:a16="http://schemas.microsoft.com/office/drawing/2014/main" id="{BB3B005A-D5BD-677C-602C-6AF927222AC7}"/>
                </a:ext>
              </a:extLst>
            </p:cNvPr>
            <p:cNvSpPr txBox="1"/>
            <p:nvPr/>
          </p:nvSpPr>
          <p:spPr>
            <a:xfrm>
              <a:off x="5142923" y="2237480"/>
              <a:ext cx="1197764" cy="307777"/>
            </a:xfrm>
            <a:prstGeom prst="rect">
              <a:avLst/>
            </a:prstGeom>
            <a:noFill/>
          </p:spPr>
          <p:txBody>
            <a:bodyPr wrap="none" rtlCol="0">
              <a:spAutoFit/>
            </a:bodyPr>
            <a:lstStyle/>
            <a:p>
              <a:pPr algn="l"/>
              <a:r>
                <a:rPr lang="en-US" sz="1400" i="1">
                  <a:solidFill>
                    <a:schemeClr val="bg1"/>
                  </a:solidFill>
                  <a:effectLst>
                    <a:outerShdw blurRad="50800" dist="38100" dir="2700000" algn="tl" rotWithShape="0">
                      <a:prstClr val="black">
                        <a:alpha val="40000"/>
                      </a:prstClr>
                    </a:outerShdw>
                  </a:effectLst>
                </a:rPr>
                <a:t>Automated</a:t>
              </a:r>
            </a:p>
          </p:txBody>
        </p:sp>
      </p:grpSp>
      <p:pic>
        <p:nvPicPr>
          <p:cNvPr id="120" name="portal gif">
            <a:extLst>
              <a:ext uri="{FF2B5EF4-FFF2-40B4-BE49-F238E27FC236}">
                <a16:creationId xmlns:a16="http://schemas.microsoft.com/office/drawing/2014/main" id="{A6019A63-8506-91D8-3CD3-B749235ED867}"/>
              </a:ext>
            </a:extLst>
          </p:cNvPr>
          <p:cNvPicPr>
            <a:picLocks noChangeAspect="1"/>
          </p:cNvPicPr>
          <p:nvPr/>
        </p:nvPicPr>
        <p:blipFill>
          <a:blip r:embed="rId9"/>
          <a:stretch>
            <a:fillRect/>
          </a:stretch>
        </p:blipFill>
        <p:spPr>
          <a:xfrm>
            <a:off x="3240130" y="3032621"/>
            <a:ext cx="5153350" cy="3209978"/>
          </a:xfrm>
          <a:prstGeom prst="rect">
            <a:avLst/>
          </a:prstGeom>
        </p:spPr>
      </p:pic>
      <p:grpSp>
        <p:nvGrpSpPr>
          <p:cNvPr id="2" name="green web box">
            <a:extLst>
              <a:ext uri="{FF2B5EF4-FFF2-40B4-BE49-F238E27FC236}">
                <a16:creationId xmlns:a16="http://schemas.microsoft.com/office/drawing/2014/main" id="{A3E2C0DD-A4C4-D915-1ED1-B81FB7B8212F}"/>
              </a:ext>
            </a:extLst>
          </p:cNvPr>
          <p:cNvGrpSpPr/>
          <p:nvPr/>
        </p:nvGrpSpPr>
        <p:grpSpPr>
          <a:xfrm>
            <a:off x="7912111" y="1796961"/>
            <a:ext cx="818186" cy="752446"/>
            <a:chOff x="7912111" y="1796961"/>
            <a:chExt cx="818186" cy="752446"/>
          </a:xfrm>
        </p:grpSpPr>
        <p:sp>
          <p:nvSpPr>
            <p:cNvPr id="4" name="Rounded Rectangle 3">
              <a:extLst>
                <a:ext uri="{FF2B5EF4-FFF2-40B4-BE49-F238E27FC236}">
                  <a16:creationId xmlns:a16="http://schemas.microsoft.com/office/drawing/2014/main" id="{6D73022E-B993-83F7-2214-C26154C11BC7}"/>
                </a:ext>
              </a:extLst>
            </p:cNvPr>
            <p:cNvSpPr/>
            <p:nvPr/>
          </p:nvSpPr>
          <p:spPr>
            <a:xfrm>
              <a:off x="7912111" y="1796961"/>
              <a:ext cx="818186" cy="752446"/>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5" name="TextBox 4">
              <a:extLst>
                <a:ext uri="{FF2B5EF4-FFF2-40B4-BE49-F238E27FC236}">
                  <a16:creationId xmlns:a16="http://schemas.microsoft.com/office/drawing/2014/main" id="{0A7ACED2-9856-0192-2DAC-C6EEE822E711}"/>
                </a:ext>
              </a:extLst>
            </p:cNvPr>
            <p:cNvSpPr txBox="1"/>
            <p:nvPr/>
          </p:nvSpPr>
          <p:spPr>
            <a:xfrm>
              <a:off x="8106446" y="2230540"/>
              <a:ext cx="596638" cy="307777"/>
            </a:xfrm>
            <a:prstGeom prst="rect">
              <a:avLst/>
            </a:prstGeom>
            <a:noFill/>
          </p:spPr>
          <p:txBody>
            <a:bodyPr wrap="none" rtlCol="0">
              <a:spAutoFit/>
            </a:bodyPr>
            <a:lstStyle/>
            <a:p>
              <a:pPr algn="l"/>
              <a:r>
                <a:rPr lang="en-US" sz="1400" i="1">
                  <a:solidFill>
                    <a:schemeClr val="bg1"/>
                  </a:solidFill>
                </a:rPr>
                <a:t>Web</a:t>
              </a:r>
            </a:p>
          </p:txBody>
        </p:sp>
      </p:grpSp>
      <p:sp>
        <p:nvSpPr>
          <p:cNvPr id="34" name="Solution: DoD Portal">
            <a:extLst>
              <a:ext uri="{FF2B5EF4-FFF2-40B4-BE49-F238E27FC236}">
                <a16:creationId xmlns:a16="http://schemas.microsoft.com/office/drawing/2014/main" id="{421BECA6-E461-0CBD-232A-448E979F7DC3}"/>
              </a:ext>
            </a:extLst>
          </p:cNvPr>
          <p:cNvSpPr>
            <a:spLocks noGrp="1"/>
          </p:cNvSpPr>
          <p:nvPr>
            <p:ph type="title"/>
          </p:nvPr>
        </p:nvSpPr>
        <p:spPr>
          <a:xfrm>
            <a:off x="85112" y="56640"/>
            <a:ext cx="11977450" cy="924395"/>
          </a:xfrm>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r>
              <a:rPr lang="en-US"/>
              <a:t>Solution:</a:t>
            </a:r>
            <a:r>
              <a:rPr lang="en-US" baseline="0"/>
              <a:t> DoD Portal, Search &amp; Form</a:t>
            </a:r>
            <a:endParaRPr lang="en-US"/>
          </a:p>
        </p:txBody>
      </p:sp>
    </p:spTree>
    <p:extLst>
      <p:ext uri="{BB962C8B-B14F-4D97-AF65-F5344CB8AC3E}">
        <p14:creationId xmlns:p14="http://schemas.microsoft.com/office/powerpoint/2010/main" val="282028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4" fill="hold" nodeType="withEffect">
                                  <p:stCondLst>
                                    <p:cond delay="0"/>
                                  </p:stCondLst>
                                  <p:childTnLst>
                                    <p:anim calcmode="lin" valueType="num">
                                      <p:cBhvr additive="base">
                                        <p:cTn id="6" dur="500"/>
                                        <p:tgtEl>
                                          <p:spTgt spid="120"/>
                                        </p:tgtEl>
                                        <p:attrNameLst>
                                          <p:attrName>ppt_y</p:attrName>
                                        </p:attrNameLst>
                                      </p:cBhvr>
                                      <p:tavLst>
                                        <p:tav tm="0">
                                          <p:val>
                                            <p:strVal val="#ppt_y"/>
                                          </p:val>
                                        </p:tav>
                                        <p:tav tm="100000">
                                          <p:val>
                                            <p:strVal val="#ppt_y+#ppt_h*1.125000"/>
                                          </p:val>
                                        </p:tav>
                                      </p:tavLst>
                                    </p:anim>
                                    <p:animEffect transition="out" filter="wipe(down)">
                                      <p:cBhvr>
                                        <p:cTn id="7" dur="500"/>
                                        <p:tgtEl>
                                          <p:spTgt spid="120"/>
                                        </p:tgtEl>
                                      </p:cBhvr>
                                    </p:animEffect>
                                    <p:set>
                                      <p:cBhvr>
                                        <p:cTn id="8" dur="1" fill="hold">
                                          <p:stCondLst>
                                            <p:cond delay="499"/>
                                          </p:stCondLst>
                                        </p:cTn>
                                        <p:tgtEl>
                                          <p:spTgt spid="120"/>
                                        </p:tgtEl>
                                        <p:attrNameLst>
                                          <p:attrName>style.visibility</p:attrName>
                                        </p:attrNameLst>
                                      </p:cBhvr>
                                      <p:to>
                                        <p:strVal val="hidden"/>
                                      </p:to>
                                    </p:set>
                                  </p:childTnLst>
                                </p:cTn>
                              </p:par>
                              <p:par>
                                <p:cTn id="9" presetID="12" presetClass="exit" presetSubtype="1" fill="hold" grpId="0" nodeType="withEffect">
                                  <p:stCondLst>
                                    <p:cond delay="0"/>
                                  </p:stCondLst>
                                  <p:childTnLst>
                                    <p:anim calcmode="lin" valueType="num">
                                      <p:cBhvr additive="base">
                                        <p:cTn id="10" dur="500"/>
                                        <p:tgtEl>
                                          <p:spTgt spid="34"/>
                                        </p:tgtEl>
                                        <p:attrNameLst>
                                          <p:attrName>ppt_y</p:attrName>
                                        </p:attrNameLst>
                                      </p:cBhvr>
                                      <p:tavLst>
                                        <p:tav tm="0">
                                          <p:val>
                                            <p:strVal val="#ppt_y"/>
                                          </p:val>
                                        </p:tav>
                                        <p:tav tm="100000">
                                          <p:val>
                                            <p:strVal val="#ppt_y-#ppt_h*1.125000"/>
                                          </p:val>
                                        </p:tav>
                                      </p:tavLst>
                                    </p:anim>
                                    <p:animEffect transition="out" filter="wipe(up)">
                                      <p:cBhvr>
                                        <p:cTn id="11" dur="500"/>
                                        <p:tgtEl>
                                          <p:spTgt spid="34"/>
                                        </p:tgtEl>
                                      </p:cBhvr>
                                    </p:animEffect>
                                    <p:set>
                                      <p:cBhvr>
                                        <p:cTn id="12"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BDF3B8CE-FFE1-D990-E99F-FA6BF4D0CCDD}"/>
              </a:ext>
            </a:extLst>
          </p:cNvPr>
          <p:cNvSpPr txBox="1">
            <a:spLocks/>
          </p:cNvSpPr>
          <p:nvPr/>
        </p:nvSpPr>
        <p:spPr>
          <a:xfrm>
            <a:off x="427898" y="192022"/>
            <a:ext cx="9375775" cy="79354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500" b="1" kern="1200">
                <a:solidFill>
                  <a:schemeClr val="bg1"/>
                </a:solidFill>
                <a:latin typeface="+mj-lt"/>
                <a:ea typeface="+mj-ea"/>
                <a:cs typeface="+mj-cs"/>
              </a:defRPr>
            </a:lvl1pPr>
          </a:lstStyle>
          <a:p>
            <a:r>
              <a:rPr lang="en-US">
                <a:latin typeface="+mn-lt"/>
              </a:rPr>
              <a:t>SF-182: Future state</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con angoli arrotondati 119">
            <a:extLst>
              <a:ext uri="{FF2B5EF4-FFF2-40B4-BE49-F238E27FC236}">
                <a16:creationId xmlns:a16="http://schemas.microsoft.com/office/drawing/2014/main" id="{638432A1-78A5-42A6-2811-C47E3E5E9A58}"/>
              </a:ext>
            </a:extLst>
          </p:cNvPr>
          <p:cNvSpPr/>
          <p:nvPr/>
        </p:nvSpPr>
        <p:spPr>
          <a:xfrm>
            <a:off x="4870282" y="555620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p:cNvCxnSpPr>
          <p:nvPr/>
        </p:nvCxnSpPr>
        <p:spPr>
          <a:xfrm>
            <a:off x="1330360" y="3446597"/>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FFFFFF"/>
                </a:solidFill>
                <a:uLnTx/>
                <a:uFillTx/>
                <a:latin typeface="Gilroy-Regular" pitchFamily="2" charset="77"/>
                <a:ea typeface="+mn-ea"/>
                <a:cs typeface="+mn-cs"/>
              </a:rPr>
              <a:t>Email approval notice to employee</a:t>
            </a: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FE648-A060-1D93-AFB0-24DFB585EECD}"/>
              </a:ext>
            </a:extLst>
          </p:cNvPr>
          <p:cNvCxnSpPr>
            <a:cxnSpLocks/>
          </p:cNvCxnSpPr>
          <p:nvPr/>
        </p:nvCxnSpPr>
        <p:spPr>
          <a:xfrm flipH="1">
            <a:off x="6270673"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AB82B4-628F-BBDA-ECC4-3F382D316B48}"/>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nvGrpSpPr>
          <p:cNvPr id="124" name="green box">
            <a:extLst>
              <a:ext uri="{FF2B5EF4-FFF2-40B4-BE49-F238E27FC236}">
                <a16:creationId xmlns:a16="http://schemas.microsoft.com/office/drawing/2014/main" id="{0194D37A-3D87-E124-FF6F-41DE37B71AD4}"/>
              </a:ext>
            </a:extLst>
          </p:cNvPr>
          <p:cNvGrpSpPr/>
          <p:nvPr/>
        </p:nvGrpSpPr>
        <p:grpSpPr>
          <a:xfrm>
            <a:off x="2345684" y="1340948"/>
            <a:ext cx="4070968" cy="1204309"/>
            <a:chOff x="2345684" y="1340948"/>
            <a:chExt cx="4070968" cy="1204309"/>
          </a:xfrm>
        </p:grpSpPr>
        <p:sp>
          <p:nvSpPr>
            <p:cNvPr id="122" name="Rounded Rectangle 121">
              <a:extLst>
                <a:ext uri="{FF2B5EF4-FFF2-40B4-BE49-F238E27FC236}">
                  <a16:creationId xmlns:a16="http://schemas.microsoft.com/office/drawing/2014/main" id="{FF093308-15C0-A379-878E-21702DEDDEB3}"/>
                </a:ext>
              </a:extLst>
            </p:cNvPr>
            <p:cNvSpPr/>
            <p:nvPr/>
          </p:nvSpPr>
          <p:spPr>
            <a:xfrm>
              <a:off x="2345684" y="1340948"/>
              <a:ext cx="4070968"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3" name="TextBox 122">
              <a:extLst>
                <a:ext uri="{FF2B5EF4-FFF2-40B4-BE49-F238E27FC236}">
                  <a16:creationId xmlns:a16="http://schemas.microsoft.com/office/drawing/2014/main" id="{BB3B005A-D5BD-677C-602C-6AF927222AC7}"/>
                </a:ext>
              </a:extLst>
            </p:cNvPr>
            <p:cNvSpPr txBox="1"/>
            <p:nvPr/>
          </p:nvSpPr>
          <p:spPr>
            <a:xfrm>
              <a:off x="5142923" y="2237480"/>
              <a:ext cx="1197764" cy="307777"/>
            </a:xfrm>
            <a:prstGeom prst="rect">
              <a:avLst/>
            </a:prstGeom>
            <a:noFill/>
          </p:spPr>
          <p:txBody>
            <a:bodyPr wrap="none" rtlCol="0">
              <a:spAutoFit/>
            </a:bodyPr>
            <a:lstStyle/>
            <a:p>
              <a:pPr algn="l"/>
              <a:r>
                <a:rPr lang="en-US" sz="1400" i="1">
                  <a:solidFill>
                    <a:schemeClr val="bg1"/>
                  </a:solidFill>
                  <a:effectLst>
                    <a:outerShdw blurRad="50800" dist="38100" dir="2700000" algn="tl" rotWithShape="0">
                      <a:prstClr val="black">
                        <a:alpha val="40000"/>
                      </a:prstClr>
                    </a:outerShdw>
                  </a:effectLst>
                </a:rPr>
                <a:t>Automated</a:t>
              </a:r>
            </a:p>
          </p:txBody>
        </p:sp>
      </p:grpSp>
      <p:grpSp>
        <p:nvGrpSpPr>
          <p:cNvPr id="4" name="Group 3">
            <a:extLst>
              <a:ext uri="{FF2B5EF4-FFF2-40B4-BE49-F238E27FC236}">
                <a16:creationId xmlns:a16="http://schemas.microsoft.com/office/drawing/2014/main" id="{B98065E0-1943-A05D-D7AC-462EF2073AC0}"/>
              </a:ext>
            </a:extLst>
          </p:cNvPr>
          <p:cNvGrpSpPr/>
          <p:nvPr/>
        </p:nvGrpSpPr>
        <p:grpSpPr>
          <a:xfrm>
            <a:off x="7912111" y="1796961"/>
            <a:ext cx="818186" cy="752446"/>
            <a:chOff x="7912111" y="1796961"/>
            <a:chExt cx="818186" cy="752446"/>
          </a:xfrm>
        </p:grpSpPr>
        <p:sp>
          <p:nvSpPr>
            <p:cNvPr id="5" name="Rounded Rectangle 4">
              <a:extLst>
                <a:ext uri="{FF2B5EF4-FFF2-40B4-BE49-F238E27FC236}">
                  <a16:creationId xmlns:a16="http://schemas.microsoft.com/office/drawing/2014/main" id="{57389720-7FC1-6752-E89E-61262C1C248A}"/>
                </a:ext>
              </a:extLst>
            </p:cNvPr>
            <p:cNvSpPr/>
            <p:nvPr/>
          </p:nvSpPr>
          <p:spPr>
            <a:xfrm>
              <a:off x="7912111" y="1796961"/>
              <a:ext cx="818186" cy="752446"/>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TextBox 5">
              <a:extLst>
                <a:ext uri="{FF2B5EF4-FFF2-40B4-BE49-F238E27FC236}">
                  <a16:creationId xmlns:a16="http://schemas.microsoft.com/office/drawing/2014/main" id="{BC8A20D7-E92B-A8DB-9F7D-9033D7AC598C}"/>
                </a:ext>
              </a:extLst>
            </p:cNvPr>
            <p:cNvSpPr txBox="1"/>
            <p:nvPr/>
          </p:nvSpPr>
          <p:spPr>
            <a:xfrm>
              <a:off x="8106446" y="2230540"/>
              <a:ext cx="596638" cy="307777"/>
            </a:xfrm>
            <a:prstGeom prst="rect">
              <a:avLst/>
            </a:prstGeom>
            <a:noFill/>
          </p:spPr>
          <p:txBody>
            <a:bodyPr wrap="none" rtlCol="0">
              <a:spAutoFit/>
            </a:bodyPr>
            <a:lstStyle/>
            <a:p>
              <a:pPr algn="l"/>
              <a:r>
                <a:rPr lang="en-US" sz="1400" i="1">
                  <a:solidFill>
                    <a:schemeClr val="bg1"/>
                  </a:solidFill>
                </a:rPr>
                <a:t>Web</a:t>
              </a:r>
            </a:p>
          </p:txBody>
        </p:sp>
      </p:grpSp>
      <p:sp>
        <p:nvSpPr>
          <p:cNvPr id="7" name="blackbox">
            <a:extLst>
              <a:ext uri="{FF2B5EF4-FFF2-40B4-BE49-F238E27FC236}">
                <a16:creationId xmlns:a16="http://schemas.microsoft.com/office/drawing/2014/main" id="{ACEF4173-747D-EB86-F2D6-FB1BCA5E52AB}"/>
              </a:ext>
            </a:extLst>
          </p:cNvPr>
          <p:cNvSpPr/>
          <p:nvPr/>
        </p:nvSpPr>
        <p:spPr>
          <a:xfrm>
            <a:off x="0" y="0"/>
            <a:ext cx="12188825" cy="6858000"/>
          </a:xfrm>
          <a:custGeom>
            <a:avLst/>
            <a:gdLst>
              <a:gd name="connsiteX0" fmla="*/ 2479292 w 12188825"/>
              <a:gd name="connsiteY0" fmla="*/ 1211766 h 6858000"/>
              <a:gd name="connsiteX1" fmla="*/ 2237678 w 12188825"/>
              <a:gd name="connsiteY1" fmla="*/ 1453380 h 6858000"/>
              <a:gd name="connsiteX2" fmla="*/ 2237678 w 12188825"/>
              <a:gd name="connsiteY2" fmla="*/ 2419810 h 6858000"/>
              <a:gd name="connsiteX3" fmla="*/ 2479292 w 12188825"/>
              <a:gd name="connsiteY3" fmla="*/ 2661424 h 6858000"/>
              <a:gd name="connsiteX4" fmla="*/ 8679362 w 12188825"/>
              <a:gd name="connsiteY4" fmla="*/ 2661424 h 6858000"/>
              <a:gd name="connsiteX5" fmla="*/ 8920976 w 12188825"/>
              <a:gd name="connsiteY5" fmla="*/ 2419810 h 6858000"/>
              <a:gd name="connsiteX6" fmla="*/ 8920976 w 12188825"/>
              <a:gd name="connsiteY6" fmla="*/ 1453380 h 6858000"/>
              <a:gd name="connsiteX7" fmla="*/ 8679362 w 12188825"/>
              <a:gd name="connsiteY7" fmla="*/ 1211766 h 6858000"/>
              <a:gd name="connsiteX8" fmla="*/ 0 w 12188825"/>
              <a:gd name="connsiteY8" fmla="*/ 0 h 6858000"/>
              <a:gd name="connsiteX9" fmla="*/ 12188825 w 12188825"/>
              <a:gd name="connsiteY9" fmla="*/ 0 h 6858000"/>
              <a:gd name="connsiteX10" fmla="*/ 12188825 w 12188825"/>
              <a:gd name="connsiteY10" fmla="*/ 6858000 h 6858000"/>
              <a:gd name="connsiteX11" fmla="*/ 0 w 12188825"/>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8825" h="6858000">
                <a:moveTo>
                  <a:pt x="2479292" y="1211766"/>
                </a:moveTo>
                <a:cubicBezTo>
                  <a:pt x="2345852" y="1211766"/>
                  <a:pt x="2237678" y="1319940"/>
                  <a:pt x="2237678" y="1453380"/>
                </a:cubicBezTo>
                <a:lnTo>
                  <a:pt x="2237678" y="2419810"/>
                </a:lnTo>
                <a:cubicBezTo>
                  <a:pt x="2237678" y="2553250"/>
                  <a:pt x="2345852" y="2661424"/>
                  <a:pt x="2479292" y="2661424"/>
                </a:cubicBezTo>
                <a:lnTo>
                  <a:pt x="8679362" y="2661424"/>
                </a:lnTo>
                <a:cubicBezTo>
                  <a:pt x="8812802" y="2661424"/>
                  <a:pt x="8920976" y="2553250"/>
                  <a:pt x="8920976" y="2419810"/>
                </a:cubicBezTo>
                <a:lnTo>
                  <a:pt x="8920976" y="1453380"/>
                </a:lnTo>
                <a:cubicBezTo>
                  <a:pt x="8920976" y="1319940"/>
                  <a:pt x="8812802" y="1211766"/>
                  <a:pt x="8679362" y="1211766"/>
                </a:cubicBezTo>
                <a:close/>
                <a:moveTo>
                  <a:pt x="0" y="0"/>
                </a:moveTo>
                <a:lnTo>
                  <a:pt x="12188825" y="0"/>
                </a:lnTo>
                <a:lnTo>
                  <a:pt x="12188825" y="6858000"/>
                </a:lnTo>
                <a:lnTo>
                  <a:pt x="0" y="6858000"/>
                </a:lnTo>
                <a:close/>
              </a:path>
            </a:pathLst>
          </a:cu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600" err="1">
              <a:solidFill>
                <a:schemeClr val="tx1"/>
              </a:solidFill>
            </a:endParaRPr>
          </a:p>
        </p:txBody>
      </p:sp>
      <p:sp>
        <p:nvSpPr>
          <p:cNvPr id="2" name="13 steps">
            <a:extLst>
              <a:ext uri="{FF2B5EF4-FFF2-40B4-BE49-F238E27FC236}">
                <a16:creationId xmlns:a16="http://schemas.microsoft.com/office/drawing/2014/main" id="{EF2AE551-A1FB-1650-CCB4-F1DB21E0C581}"/>
              </a:ext>
            </a:extLst>
          </p:cNvPr>
          <p:cNvSpPr/>
          <p:nvPr/>
        </p:nvSpPr>
        <p:spPr>
          <a:xfrm>
            <a:off x="3442654" y="3542696"/>
            <a:ext cx="4437412" cy="2743330"/>
          </a:xfrm>
          <a:prstGeom prst="roundRect">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rgbClr val="FF0000"/>
                </a:solidFill>
                <a:latin typeface="Gilroy-Bold" pitchFamily="2" charset="77"/>
              </a:rPr>
              <a:t>Add screenshot of ticket questions on ticket form between users. </a:t>
            </a:r>
          </a:p>
          <a:p>
            <a:endParaRPr lang="en-US" sz="2000">
              <a:solidFill>
                <a:srgbClr val="FF0000"/>
              </a:solidFill>
              <a:latin typeface="Gilroy-Bold" pitchFamily="2" charset="77"/>
            </a:endParaRPr>
          </a:p>
        </p:txBody>
      </p:sp>
      <p:grpSp>
        <p:nvGrpSpPr>
          <p:cNvPr id="22" name="Solutions">
            <a:extLst>
              <a:ext uri="{FF2B5EF4-FFF2-40B4-BE49-F238E27FC236}">
                <a16:creationId xmlns:a16="http://schemas.microsoft.com/office/drawing/2014/main" id="{A9E24596-C60D-9D2D-EEC3-179A35075DC7}"/>
              </a:ext>
            </a:extLst>
          </p:cNvPr>
          <p:cNvGrpSpPr/>
          <p:nvPr/>
        </p:nvGrpSpPr>
        <p:grpSpPr>
          <a:xfrm>
            <a:off x="85112" y="96370"/>
            <a:ext cx="11977451" cy="891479"/>
            <a:chOff x="85112" y="103308"/>
            <a:chExt cx="11977451" cy="891479"/>
          </a:xfrm>
        </p:grpSpPr>
        <p:sp>
          <p:nvSpPr>
            <p:cNvPr id="31" name="Rectangle 30">
              <a:extLst>
                <a:ext uri="{FF2B5EF4-FFF2-40B4-BE49-F238E27FC236}">
                  <a16:creationId xmlns:a16="http://schemas.microsoft.com/office/drawing/2014/main" id="{48C88279-D9AF-27CD-F9A8-02CA1EC25788}"/>
                </a:ext>
              </a:extLst>
            </p:cNvPr>
            <p:cNvSpPr/>
            <p:nvPr/>
          </p:nvSpPr>
          <p:spPr>
            <a:xfrm>
              <a:off x="85112" y="103308"/>
              <a:ext cx="11977451" cy="89147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l"/>
              <a:r>
                <a:rPr lang="en-US" sz="4000">
                  <a:solidFill>
                    <a:schemeClr val="bg1"/>
                  </a:solidFill>
                  <a:effectLst>
                    <a:outerShdw blurRad="50800" dist="38100" dir="2700000" algn="tl" rotWithShape="0">
                      <a:prstClr val="black">
                        <a:alpha val="40000"/>
                      </a:prstClr>
                    </a:outerShdw>
                  </a:effectLst>
                  <a:latin typeface="Gilroy-ExtraBold" pitchFamily="2" charset="77"/>
                </a:rPr>
                <a:t>SOLUTION</a:t>
              </a:r>
            </a:p>
          </p:txBody>
        </p:sp>
        <p:sp>
          <p:nvSpPr>
            <p:cNvPr id="32" name="Rectangle 31">
              <a:extLst>
                <a:ext uri="{FF2B5EF4-FFF2-40B4-BE49-F238E27FC236}">
                  <a16:creationId xmlns:a16="http://schemas.microsoft.com/office/drawing/2014/main" id="{77EB4AA9-7DEF-F835-7F17-3166566A86D1}"/>
                </a:ext>
              </a:extLst>
            </p:cNvPr>
            <p:cNvSpPr/>
            <p:nvPr/>
          </p:nvSpPr>
          <p:spPr>
            <a:xfrm>
              <a:off x="3340303" y="255373"/>
              <a:ext cx="224942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Service Portal</a:t>
              </a:r>
            </a:p>
            <a:p>
              <a:pPr algn="ctr"/>
              <a:r>
                <a:rPr lang="en-US" sz="1050">
                  <a:solidFill>
                    <a:schemeClr val="tx1"/>
                  </a:solidFill>
                </a:rPr>
                <a:t>Modern experience for filling out request forms</a:t>
              </a:r>
              <a:endParaRPr lang="en-US" sz="1800">
                <a:solidFill>
                  <a:schemeClr val="tx1"/>
                </a:solidFill>
              </a:endParaRPr>
            </a:p>
          </p:txBody>
        </p:sp>
        <p:sp>
          <p:nvSpPr>
            <p:cNvPr id="33" name="Rectangle 32">
              <a:extLst>
                <a:ext uri="{FF2B5EF4-FFF2-40B4-BE49-F238E27FC236}">
                  <a16:creationId xmlns:a16="http://schemas.microsoft.com/office/drawing/2014/main" id="{AE6F8007-CB60-BF9B-83A8-6D4FC52EA683}"/>
                </a:ext>
              </a:extLst>
            </p:cNvPr>
            <p:cNvSpPr/>
            <p:nvPr/>
          </p:nvSpPr>
          <p:spPr>
            <a:xfrm>
              <a:off x="6434138" y="255373"/>
              <a:ext cx="224942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AI Search</a:t>
              </a:r>
            </a:p>
            <a:p>
              <a:pPr algn="ctr"/>
              <a:r>
                <a:rPr lang="en-US" sz="1050">
                  <a:solidFill>
                    <a:schemeClr val="tx1"/>
                  </a:solidFill>
                </a:rPr>
                <a:t>Easily find the desired forms as well as relevant knowledge</a:t>
              </a:r>
            </a:p>
          </p:txBody>
        </p:sp>
        <p:sp>
          <p:nvSpPr>
            <p:cNvPr id="34" name="Rectangle 33">
              <a:extLst>
                <a:ext uri="{FF2B5EF4-FFF2-40B4-BE49-F238E27FC236}">
                  <a16:creationId xmlns:a16="http://schemas.microsoft.com/office/drawing/2014/main" id="{254DC006-FAA2-A83C-3F14-AFAEDA6AB331}"/>
                </a:ext>
              </a:extLst>
            </p:cNvPr>
            <p:cNvSpPr/>
            <p:nvPr/>
          </p:nvSpPr>
          <p:spPr>
            <a:xfrm>
              <a:off x="9527973" y="255373"/>
              <a:ext cx="224942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Easier Communications</a:t>
              </a:r>
            </a:p>
            <a:p>
              <a:pPr algn="ctr"/>
              <a:r>
                <a:rPr lang="en-US" sz="1050">
                  <a:solidFill>
                    <a:schemeClr val="tx1"/>
                  </a:solidFill>
                </a:rPr>
                <a:t>Users can chat directly on the ticket</a:t>
              </a:r>
            </a:p>
          </p:txBody>
        </p:sp>
      </p:grpSp>
      <p:sp>
        <p:nvSpPr>
          <p:cNvPr id="35" name="Title 34">
            <a:extLst>
              <a:ext uri="{FF2B5EF4-FFF2-40B4-BE49-F238E27FC236}">
                <a16:creationId xmlns:a16="http://schemas.microsoft.com/office/drawing/2014/main" id="{00236CD8-6339-A654-65A3-33C9E6BCDFC1}"/>
              </a:ext>
            </a:extLst>
          </p:cNvPr>
          <p:cNvSpPr>
            <a:spLocks noGrp="1"/>
          </p:cNvSpPr>
          <p:nvPr>
            <p:ph type="title"/>
          </p:nvPr>
        </p:nvSpPr>
        <p:spPr>
          <a:xfrm>
            <a:off x="395656" y="1984796"/>
            <a:ext cx="9375775" cy="1325880"/>
          </a:xfrm>
        </p:spPr>
        <p:txBody>
          <a:bodyPr/>
          <a:lstStyle/>
          <a:p>
            <a:r>
              <a:rPr lang="en-US"/>
              <a:t>Solution: </a:t>
            </a:r>
          </a:p>
        </p:txBody>
      </p:sp>
    </p:spTree>
    <p:extLst>
      <p:ext uri="{BB962C8B-B14F-4D97-AF65-F5344CB8AC3E}">
        <p14:creationId xmlns:p14="http://schemas.microsoft.com/office/powerpoint/2010/main" val="182385693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BDF3B8CE-FFE1-D990-E99F-FA6BF4D0CCDD}"/>
              </a:ext>
            </a:extLst>
          </p:cNvPr>
          <p:cNvSpPr txBox="1">
            <a:spLocks/>
          </p:cNvSpPr>
          <p:nvPr/>
        </p:nvSpPr>
        <p:spPr>
          <a:xfrm>
            <a:off x="427898" y="192022"/>
            <a:ext cx="9375775" cy="79354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500" b="1" kern="1200">
                <a:solidFill>
                  <a:schemeClr val="bg1"/>
                </a:solidFill>
                <a:latin typeface="+mj-lt"/>
                <a:ea typeface="+mj-ea"/>
                <a:cs typeface="+mj-cs"/>
              </a:defRPr>
            </a:lvl1pPr>
          </a:lstStyle>
          <a:p>
            <a:r>
              <a:rPr lang="en-US">
                <a:latin typeface="+mn-lt"/>
              </a:rPr>
              <a:t>SF-182: Future state</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con angoli arrotondati 119">
            <a:extLst>
              <a:ext uri="{FF2B5EF4-FFF2-40B4-BE49-F238E27FC236}">
                <a16:creationId xmlns:a16="http://schemas.microsoft.com/office/drawing/2014/main" id="{638432A1-78A5-42A6-2811-C47E3E5E9A58}"/>
              </a:ext>
            </a:extLst>
          </p:cNvPr>
          <p:cNvSpPr/>
          <p:nvPr/>
        </p:nvSpPr>
        <p:spPr>
          <a:xfrm>
            <a:off x="4870282" y="555620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p:cNvCxnSpPr>
          <p:nvPr/>
        </p:nvCxnSpPr>
        <p:spPr>
          <a:xfrm>
            <a:off x="1330360" y="3446597"/>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FFFFFF"/>
                </a:solidFill>
                <a:uLnTx/>
                <a:uFillTx/>
                <a:latin typeface="Gilroy-Regular" pitchFamily="2" charset="77"/>
                <a:ea typeface="+mn-ea"/>
                <a:cs typeface="+mn-cs"/>
              </a:rPr>
              <a:t>Email approval notice to employee</a:t>
            </a: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FE648-A060-1D93-AFB0-24DFB585EECD}"/>
              </a:ext>
            </a:extLst>
          </p:cNvPr>
          <p:cNvCxnSpPr>
            <a:cxnSpLocks/>
          </p:cNvCxnSpPr>
          <p:nvPr/>
        </p:nvCxnSpPr>
        <p:spPr>
          <a:xfrm flipH="1">
            <a:off x="6270673"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AB82B4-628F-BBDA-ECC4-3F382D316B48}"/>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nvGrpSpPr>
          <p:cNvPr id="124" name="Green box 1">
            <a:extLst>
              <a:ext uri="{FF2B5EF4-FFF2-40B4-BE49-F238E27FC236}">
                <a16:creationId xmlns:a16="http://schemas.microsoft.com/office/drawing/2014/main" id="{0194D37A-3D87-E124-FF6F-41DE37B71AD4}"/>
              </a:ext>
            </a:extLst>
          </p:cNvPr>
          <p:cNvGrpSpPr/>
          <p:nvPr/>
        </p:nvGrpSpPr>
        <p:grpSpPr>
          <a:xfrm>
            <a:off x="2345684" y="1340948"/>
            <a:ext cx="4070968" cy="1204309"/>
            <a:chOff x="2345684" y="1340948"/>
            <a:chExt cx="4070968" cy="1204309"/>
          </a:xfrm>
        </p:grpSpPr>
        <p:sp>
          <p:nvSpPr>
            <p:cNvPr id="122" name="Rounded Rectangle 121">
              <a:extLst>
                <a:ext uri="{FF2B5EF4-FFF2-40B4-BE49-F238E27FC236}">
                  <a16:creationId xmlns:a16="http://schemas.microsoft.com/office/drawing/2014/main" id="{FF093308-15C0-A379-878E-21702DEDDEB3}"/>
                </a:ext>
              </a:extLst>
            </p:cNvPr>
            <p:cNvSpPr/>
            <p:nvPr/>
          </p:nvSpPr>
          <p:spPr>
            <a:xfrm>
              <a:off x="2345684" y="1340948"/>
              <a:ext cx="4070968"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3" name="TextBox 122">
              <a:extLst>
                <a:ext uri="{FF2B5EF4-FFF2-40B4-BE49-F238E27FC236}">
                  <a16:creationId xmlns:a16="http://schemas.microsoft.com/office/drawing/2014/main" id="{BB3B005A-D5BD-677C-602C-6AF927222AC7}"/>
                </a:ext>
              </a:extLst>
            </p:cNvPr>
            <p:cNvSpPr txBox="1"/>
            <p:nvPr/>
          </p:nvSpPr>
          <p:spPr>
            <a:xfrm>
              <a:off x="5142923" y="2237480"/>
              <a:ext cx="1197764" cy="307777"/>
            </a:xfrm>
            <a:prstGeom prst="rect">
              <a:avLst/>
            </a:prstGeom>
            <a:noFill/>
          </p:spPr>
          <p:txBody>
            <a:bodyPr wrap="none" rtlCol="0">
              <a:spAutoFit/>
            </a:bodyPr>
            <a:lstStyle/>
            <a:p>
              <a:pPr algn="l"/>
              <a:r>
                <a:rPr lang="en-US" sz="1400" i="1">
                  <a:solidFill>
                    <a:schemeClr val="bg1"/>
                  </a:solidFill>
                  <a:effectLst>
                    <a:outerShdw blurRad="50800" dist="38100" dir="2700000" algn="tl" rotWithShape="0">
                      <a:prstClr val="black">
                        <a:alpha val="40000"/>
                      </a:prstClr>
                    </a:outerShdw>
                  </a:effectLst>
                </a:rPr>
                <a:t>Automated</a:t>
              </a:r>
            </a:p>
          </p:txBody>
        </p:sp>
      </p:grpSp>
      <p:grpSp>
        <p:nvGrpSpPr>
          <p:cNvPr id="4" name="Green box 2">
            <a:extLst>
              <a:ext uri="{FF2B5EF4-FFF2-40B4-BE49-F238E27FC236}">
                <a16:creationId xmlns:a16="http://schemas.microsoft.com/office/drawing/2014/main" id="{B98065E0-1943-A05D-D7AC-462EF2073AC0}"/>
              </a:ext>
            </a:extLst>
          </p:cNvPr>
          <p:cNvGrpSpPr/>
          <p:nvPr/>
        </p:nvGrpSpPr>
        <p:grpSpPr>
          <a:xfrm>
            <a:off x="7912111" y="1796961"/>
            <a:ext cx="818186" cy="752446"/>
            <a:chOff x="7912111" y="1796961"/>
            <a:chExt cx="818186" cy="752446"/>
          </a:xfrm>
        </p:grpSpPr>
        <p:sp>
          <p:nvSpPr>
            <p:cNvPr id="5" name="Rounded Rectangle 4">
              <a:extLst>
                <a:ext uri="{FF2B5EF4-FFF2-40B4-BE49-F238E27FC236}">
                  <a16:creationId xmlns:a16="http://schemas.microsoft.com/office/drawing/2014/main" id="{57389720-7FC1-6752-E89E-61262C1C248A}"/>
                </a:ext>
              </a:extLst>
            </p:cNvPr>
            <p:cNvSpPr/>
            <p:nvPr/>
          </p:nvSpPr>
          <p:spPr>
            <a:xfrm>
              <a:off x="7912111" y="1796961"/>
              <a:ext cx="818186" cy="752446"/>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TextBox 5">
              <a:extLst>
                <a:ext uri="{FF2B5EF4-FFF2-40B4-BE49-F238E27FC236}">
                  <a16:creationId xmlns:a16="http://schemas.microsoft.com/office/drawing/2014/main" id="{BC8A20D7-E92B-A8DB-9F7D-9033D7AC598C}"/>
                </a:ext>
              </a:extLst>
            </p:cNvPr>
            <p:cNvSpPr txBox="1"/>
            <p:nvPr/>
          </p:nvSpPr>
          <p:spPr>
            <a:xfrm>
              <a:off x="8106446" y="2230540"/>
              <a:ext cx="596638" cy="307777"/>
            </a:xfrm>
            <a:prstGeom prst="rect">
              <a:avLst/>
            </a:prstGeom>
            <a:noFill/>
          </p:spPr>
          <p:txBody>
            <a:bodyPr wrap="none" rtlCol="0">
              <a:spAutoFit/>
            </a:bodyPr>
            <a:lstStyle/>
            <a:p>
              <a:pPr algn="l"/>
              <a:r>
                <a:rPr lang="en-US" sz="1400" i="1">
                  <a:solidFill>
                    <a:schemeClr val="bg1"/>
                  </a:solidFill>
                </a:rPr>
                <a:t>Web</a:t>
              </a:r>
            </a:p>
          </p:txBody>
        </p:sp>
      </p:grpSp>
      <p:grpSp>
        <p:nvGrpSpPr>
          <p:cNvPr id="2" name="Green box 3">
            <a:extLst>
              <a:ext uri="{FF2B5EF4-FFF2-40B4-BE49-F238E27FC236}">
                <a16:creationId xmlns:a16="http://schemas.microsoft.com/office/drawing/2014/main" id="{DA0DBF9D-2F13-3BC2-35F9-5514EB729A1B}"/>
              </a:ext>
            </a:extLst>
          </p:cNvPr>
          <p:cNvGrpSpPr/>
          <p:nvPr/>
        </p:nvGrpSpPr>
        <p:grpSpPr>
          <a:xfrm>
            <a:off x="8938901" y="1333852"/>
            <a:ext cx="1787137" cy="1204465"/>
            <a:chOff x="8938901" y="1333852"/>
            <a:chExt cx="1787137" cy="1204465"/>
          </a:xfrm>
        </p:grpSpPr>
        <p:sp>
          <p:nvSpPr>
            <p:cNvPr id="7" name="Rounded Rectangle 6">
              <a:extLst>
                <a:ext uri="{FF2B5EF4-FFF2-40B4-BE49-F238E27FC236}">
                  <a16:creationId xmlns:a16="http://schemas.microsoft.com/office/drawing/2014/main" id="{DA591465-1D08-1FCC-EA32-769617448BEB}"/>
                </a:ext>
              </a:extLst>
            </p:cNvPr>
            <p:cNvSpPr/>
            <p:nvPr/>
          </p:nvSpPr>
          <p:spPr>
            <a:xfrm>
              <a:off x="8938901" y="133385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22" name="TextBox 21">
              <a:extLst>
                <a:ext uri="{FF2B5EF4-FFF2-40B4-BE49-F238E27FC236}">
                  <a16:creationId xmlns:a16="http://schemas.microsoft.com/office/drawing/2014/main" id="{4E4E597A-9D6C-EEFA-925F-60F77B647E88}"/>
                </a:ext>
              </a:extLst>
            </p:cNvPr>
            <p:cNvSpPr txBox="1"/>
            <p:nvPr/>
          </p:nvSpPr>
          <p:spPr>
            <a:xfrm>
              <a:off x="9449154" y="2230540"/>
              <a:ext cx="1197764" cy="307777"/>
            </a:xfrm>
            <a:prstGeom prst="rect">
              <a:avLst/>
            </a:prstGeom>
            <a:noFill/>
          </p:spPr>
          <p:txBody>
            <a:bodyPr wrap="none" rtlCol="0">
              <a:spAutoFit/>
            </a:bodyPr>
            <a:lstStyle/>
            <a:p>
              <a:pPr algn="l"/>
              <a:r>
                <a:rPr lang="en-US" sz="1400" i="1">
                  <a:solidFill>
                    <a:schemeClr val="bg1"/>
                  </a:solidFill>
                </a:rPr>
                <a:t>Automated</a:t>
              </a:r>
            </a:p>
          </p:txBody>
        </p:sp>
      </p:grpSp>
      <p:sp>
        <p:nvSpPr>
          <p:cNvPr id="67" name="Freeform 66">
            <a:extLst>
              <a:ext uri="{FF2B5EF4-FFF2-40B4-BE49-F238E27FC236}">
                <a16:creationId xmlns:a16="http://schemas.microsoft.com/office/drawing/2014/main" id="{27BB7A3B-4C61-0E84-CDFD-861BE946F1E9}"/>
              </a:ext>
            </a:extLst>
          </p:cNvPr>
          <p:cNvSpPr/>
          <p:nvPr/>
        </p:nvSpPr>
        <p:spPr>
          <a:xfrm>
            <a:off x="-1" y="0"/>
            <a:ext cx="12188825" cy="6858000"/>
          </a:xfrm>
          <a:custGeom>
            <a:avLst/>
            <a:gdLst>
              <a:gd name="connsiteX0" fmla="*/ 2403598 w 12188825"/>
              <a:gd name="connsiteY0" fmla="*/ 2830954 h 6858000"/>
              <a:gd name="connsiteX1" fmla="*/ 2403600 w 12188825"/>
              <a:gd name="connsiteY1" fmla="*/ 2830960 h 6858000"/>
              <a:gd name="connsiteX2" fmla="*/ 2403600 w 12188825"/>
              <a:gd name="connsiteY2" fmla="*/ 3414168 h 6858000"/>
              <a:gd name="connsiteX3" fmla="*/ 2403598 w 12188825"/>
              <a:gd name="connsiteY3" fmla="*/ 3414162 h 6858000"/>
              <a:gd name="connsiteX4" fmla="*/ 4651187 w 12188825"/>
              <a:gd name="connsiteY4" fmla="*/ 2685331 h 6858000"/>
              <a:gd name="connsiteX5" fmla="*/ 4503155 w 12188825"/>
              <a:gd name="connsiteY5" fmla="*/ 2833363 h 6858000"/>
              <a:gd name="connsiteX6" fmla="*/ 4503155 w 12188825"/>
              <a:gd name="connsiteY6" fmla="*/ 3425474 h 6858000"/>
              <a:gd name="connsiteX7" fmla="*/ 4651187 w 12188825"/>
              <a:gd name="connsiteY7" fmla="*/ 3573506 h 6858000"/>
              <a:gd name="connsiteX8" fmla="*/ 6762272 w 12188825"/>
              <a:gd name="connsiteY8" fmla="*/ 3573506 h 6858000"/>
              <a:gd name="connsiteX9" fmla="*/ 6910304 w 12188825"/>
              <a:gd name="connsiteY9" fmla="*/ 3425474 h 6858000"/>
              <a:gd name="connsiteX10" fmla="*/ 6910304 w 12188825"/>
              <a:gd name="connsiteY10" fmla="*/ 2833363 h 6858000"/>
              <a:gd name="connsiteX11" fmla="*/ 6762272 w 12188825"/>
              <a:gd name="connsiteY11" fmla="*/ 2685331 h 6858000"/>
              <a:gd name="connsiteX12" fmla="*/ 9110369 w 12188825"/>
              <a:gd name="connsiteY12" fmla="*/ 2668183 h 6858000"/>
              <a:gd name="connsiteX13" fmla="*/ 10576174 w 12188825"/>
              <a:gd name="connsiteY13" fmla="*/ 2668183 h 6858000"/>
              <a:gd name="connsiteX14" fmla="*/ 10567971 w 12188825"/>
              <a:gd name="connsiteY14" fmla="*/ 2669011 h 6858000"/>
              <a:gd name="connsiteX15" fmla="*/ 9118572 w 12188825"/>
              <a:gd name="connsiteY15" fmla="*/ 2669011 h 6858000"/>
              <a:gd name="connsiteX16" fmla="*/ 7073882 w 12188825"/>
              <a:gd name="connsiteY16" fmla="*/ 2668044 h 6858000"/>
              <a:gd name="connsiteX17" fmla="*/ 6920631 w 12188825"/>
              <a:gd name="connsiteY17" fmla="*/ 2821295 h 6858000"/>
              <a:gd name="connsiteX18" fmla="*/ 6920631 w 12188825"/>
              <a:gd name="connsiteY18" fmla="*/ 3434283 h 6858000"/>
              <a:gd name="connsiteX19" fmla="*/ 7073882 w 12188825"/>
              <a:gd name="connsiteY19" fmla="*/ 3587534 h 6858000"/>
              <a:gd name="connsiteX20" fmla="*/ 8715177 w 12188825"/>
              <a:gd name="connsiteY20" fmla="*/ 3587534 h 6858000"/>
              <a:gd name="connsiteX21" fmla="*/ 8868428 w 12188825"/>
              <a:gd name="connsiteY21" fmla="*/ 3434283 h 6858000"/>
              <a:gd name="connsiteX22" fmla="*/ 8868428 w 12188825"/>
              <a:gd name="connsiteY22" fmla="*/ 2821295 h 6858000"/>
              <a:gd name="connsiteX23" fmla="*/ 8715177 w 12188825"/>
              <a:gd name="connsiteY23" fmla="*/ 2668044 h 6858000"/>
              <a:gd name="connsiteX24" fmla="*/ 431925 w 12188825"/>
              <a:gd name="connsiteY24" fmla="*/ 2662093 h 6858000"/>
              <a:gd name="connsiteX25" fmla="*/ 263058 w 12188825"/>
              <a:gd name="connsiteY25" fmla="*/ 2830960 h 6858000"/>
              <a:gd name="connsiteX26" fmla="*/ 263058 w 12188825"/>
              <a:gd name="connsiteY26" fmla="*/ 4810222 h 6858000"/>
              <a:gd name="connsiteX27" fmla="*/ 431925 w 12188825"/>
              <a:gd name="connsiteY27" fmla="*/ 4979089 h 6858000"/>
              <a:gd name="connsiteX28" fmla="*/ 2234732 w 12188825"/>
              <a:gd name="connsiteY28" fmla="*/ 4979089 h 6858000"/>
              <a:gd name="connsiteX29" fmla="*/ 2403600 w 12188825"/>
              <a:gd name="connsiteY29" fmla="*/ 4810222 h 6858000"/>
              <a:gd name="connsiteX30" fmla="*/ 2403600 w 12188825"/>
              <a:gd name="connsiteY30" fmla="*/ 3414168 h 6858000"/>
              <a:gd name="connsiteX31" fmla="*/ 2415232 w 12188825"/>
              <a:gd name="connsiteY31" fmla="*/ 3471783 h 6858000"/>
              <a:gd name="connsiteX32" fmla="*/ 2551630 w 12188825"/>
              <a:gd name="connsiteY32" fmla="*/ 3562194 h 6858000"/>
              <a:gd name="connsiteX33" fmla="*/ 4351198 w 12188825"/>
              <a:gd name="connsiteY33" fmla="*/ 3562194 h 6858000"/>
              <a:gd name="connsiteX34" fmla="*/ 4499230 w 12188825"/>
              <a:gd name="connsiteY34" fmla="*/ 3414162 h 6858000"/>
              <a:gd name="connsiteX35" fmla="*/ 4499230 w 12188825"/>
              <a:gd name="connsiteY35" fmla="*/ 2822051 h 6858000"/>
              <a:gd name="connsiteX36" fmla="*/ 4351198 w 12188825"/>
              <a:gd name="connsiteY36" fmla="*/ 2674019 h 6858000"/>
              <a:gd name="connsiteX37" fmla="*/ 2551630 w 12188825"/>
              <a:gd name="connsiteY37" fmla="*/ 2674019 h 6858000"/>
              <a:gd name="connsiteX38" fmla="*/ 2403598 w 12188825"/>
              <a:gd name="connsiteY38" fmla="*/ 2822051 h 6858000"/>
              <a:gd name="connsiteX39" fmla="*/ 2403598 w 12188825"/>
              <a:gd name="connsiteY39" fmla="*/ 2830954 h 6858000"/>
              <a:gd name="connsiteX40" fmla="*/ 2390329 w 12188825"/>
              <a:gd name="connsiteY40" fmla="*/ 2765229 h 6858000"/>
              <a:gd name="connsiteX41" fmla="*/ 2234732 w 12188825"/>
              <a:gd name="connsiteY41" fmla="*/ 2662093 h 6858000"/>
              <a:gd name="connsiteX42" fmla="*/ 9118572 w 12188825"/>
              <a:gd name="connsiteY42" fmla="*/ 1173848 h 6858000"/>
              <a:gd name="connsiteX43" fmla="*/ 8869373 w 12188825"/>
              <a:gd name="connsiteY43" fmla="*/ 1423047 h 6858000"/>
              <a:gd name="connsiteX44" fmla="*/ 8869373 w 12188825"/>
              <a:gd name="connsiteY44" fmla="*/ 2419811 h 6858000"/>
              <a:gd name="connsiteX45" fmla="*/ 9068350 w 12188825"/>
              <a:gd name="connsiteY45" fmla="*/ 2663947 h 6858000"/>
              <a:gd name="connsiteX46" fmla="*/ 9110369 w 12188825"/>
              <a:gd name="connsiteY46" fmla="*/ 2668183 h 6858000"/>
              <a:gd name="connsiteX47" fmla="*/ 9022624 w 12188825"/>
              <a:gd name="connsiteY47" fmla="*/ 2668183 h 6858000"/>
              <a:gd name="connsiteX48" fmla="*/ 8869373 w 12188825"/>
              <a:gd name="connsiteY48" fmla="*/ 2821435 h 6858000"/>
              <a:gd name="connsiteX49" fmla="*/ 8869373 w 12188825"/>
              <a:gd name="connsiteY49" fmla="*/ 3434422 h 6858000"/>
              <a:gd name="connsiteX50" fmla="*/ 9022624 w 12188825"/>
              <a:gd name="connsiteY50" fmla="*/ 3587673 h 6858000"/>
              <a:gd name="connsiteX51" fmla="*/ 10663919 w 12188825"/>
              <a:gd name="connsiteY51" fmla="*/ 3587673 h 6858000"/>
              <a:gd name="connsiteX52" fmla="*/ 10817170 w 12188825"/>
              <a:gd name="connsiteY52" fmla="*/ 3434422 h 6858000"/>
              <a:gd name="connsiteX53" fmla="*/ 10817170 w 12188825"/>
              <a:gd name="connsiteY53" fmla="*/ 2821435 h 6858000"/>
              <a:gd name="connsiteX54" fmla="*/ 10663919 w 12188825"/>
              <a:gd name="connsiteY54" fmla="*/ 2668183 h 6858000"/>
              <a:gd name="connsiteX55" fmla="*/ 10576174 w 12188825"/>
              <a:gd name="connsiteY55" fmla="*/ 2668183 h 6858000"/>
              <a:gd name="connsiteX56" fmla="*/ 10618193 w 12188825"/>
              <a:gd name="connsiteY56" fmla="*/ 2663947 h 6858000"/>
              <a:gd name="connsiteX57" fmla="*/ 10817170 w 12188825"/>
              <a:gd name="connsiteY57" fmla="*/ 2419811 h 6858000"/>
              <a:gd name="connsiteX58" fmla="*/ 10817170 w 12188825"/>
              <a:gd name="connsiteY58" fmla="*/ 1423047 h 6858000"/>
              <a:gd name="connsiteX59" fmla="*/ 10567971 w 12188825"/>
              <a:gd name="connsiteY59" fmla="*/ 1173848 h 6858000"/>
              <a:gd name="connsiteX60" fmla="*/ 0 w 12188825"/>
              <a:gd name="connsiteY60" fmla="*/ 0 h 6858000"/>
              <a:gd name="connsiteX61" fmla="*/ 12188825 w 12188825"/>
              <a:gd name="connsiteY61" fmla="*/ 0 h 6858000"/>
              <a:gd name="connsiteX62" fmla="*/ 12188825 w 12188825"/>
              <a:gd name="connsiteY62" fmla="*/ 6858000 h 6858000"/>
              <a:gd name="connsiteX63" fmla="*/ 0 w 12188825"/>
              <a:gd name="connsiteY6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88825" h="6858000">
                <a:moveTo>
                  <a:pt x="2403598" y="2830954"/>
                </a:moveTo>
                <a:lnTo>
                  <a:pt x="2403600" y="2830960"/>
                </a:lnTo>
                <a:lnTo>
                  <a:pt x="2403600" y="3414168"/>
                </a:lnTo>
                <a:lnTo>
                  <a:pt x="2403598" y="3414162"/>
                </a:lnTo>
                <a:close/>
                <a:moveTo>
                  <a:pt x="4651187" y="2685331"/>
                </a:moveTo>
                <a:cubicBezTo>
                  <a:pt x="4569431" y="2685331"/>
                  <a:pt x="4503155" y="2751607"/>
                  <a:pt x="4503155" y="2833363"/>
                </a:cubicBezTo>
                <a:lnTo>
                  <a:pt x="4503155" y="3425474"/>
                </a:lnTo>
                <a:cubicBezTo>
                  <a:pt x="4503155" y="3507230"/>
                  <a:pt x="4569431" y="3573506"/>
                  <a:pt x="4651187" y="3573506"/>
                </a:cubicBezTo>
                <a:lnTo>
                  <a:pt x="6762272" y="3573506"/>
                </a:lnTo>
                <a:cubicBezTo>
                  <a:pt x="6844028" y="3573506"/>
                  <a:pt x="6910304" y="3507230"/>
                  <a:pt x="6910304" y="3425474"/>
                </a:cubicBezTo>
                <a:lnTo>
                  <a:pt x="6910304" y="2833363"/>
                </a:lnTo>
                <a:cubicBezTo>
                  <a:pt x="6910304" y="2751607"/>
                  <a:pt x="6844028" y="2685331"/>
                  <a:pt x="6762272" y="2685331"/>
                </a:cubicBezTo>
                <a:close/>
                <a:moveTo>
                  <a:pt x="9110369" y="2668183"/>
                </a:moveTo>
                <a:lnTo>
                  <a:pt x="10576174" y="2668183"/>
                </a:lnTo>
                <a:lnTo>
                  <a:pt x="10567971" y="2669011"/>
                </a:lnTo>
                <a:lnTo>
                  <a:pt x="9118572" y="2669011"/>
                </a:lnTo>
                <a:close/>
                <a:moveTo>
                  <a:pt x="7073882" y="2668044"/>
                </a:moveTo>
                <a:cubicBezTo>
                  <a:pt x="6989244" y="2668044"/>
                  <a:pt x="6920631" y="2736657"/>
                  <a:pt x="6920631" y="2821295"/>
                </a:cubicBezTo>
                <a:lnTo>
                  <a:pt x="6920631" y="3434283"/>
                </a:lnTo>
                <a:cubicBezTo>
                  <a:pt x="6920631" y="3518921"/>
                  <a:pt x="6989244" y="3587534"/>
                  <a:pt x="7073882" y="3587534"/>
                </a:cubicBezTo>
                <a:lnTo>
                  <a:pt x="8715177" y="3587534"/>
                </a:lnTo>
                <a:cubicBezTo>
                  <a:pt x="8799815" y="3587534"/>
                  <a:pt x="8868428" y="3518921"/>
                  <a:pt x="8868428" y="3434283"/>
                </a:cubicBezTo>
                <a:lnTo>
                  <a:pt x="8868428" y="2821295"/>
                </a:lnTo>
                <a:cubicBezTo>
                  <a:pt x="8868428" y="2736657"/>
                  <a:pt x="8799815" y="2668044"/>
                  <a:pt x="8715177" y="2668044"/>
                </a:cubicBezTo>
                <a:close/>
                <a:moveTo>
                  <a:pt x="431925" y="2662093"/>
                </a:moveTo>
                <a:cubicBezTo>
                  <a:pt x="338662" y="2662093"/>
                  <a:pt x="263058" y="2737697"/>
                  <a:pt x="263058" y="2830960"/>
                </a:cubicBezTo>
                <a:lnTo>
                  <a:pt x="263058" y="4810222"/>
                </a:lnTo>
                <a:cubicBezTo>
                  <a:pt x="263058" y="4903485"/>
                  <a:pt x="338662" y="4979089"/>
                  <a:pt x="431925" y="4979089"/>
                </a:cubicBezTo>
                <a:lnTo>
                  <a:pt x="2234732" y="4979089"/>
                </a:lnTo>
                <a:cubicBezTo>
                  <a:pt x="2327996" y="4979089"/>
                  <a:pt x="2403600" y="4903485"/>
                  <a:pt x="2403600" y="4810222"/>
                </a:cubicBezTo>
                <a:lnTo>
                  <a:pt x="2403600" y="3414168"/>
                </a:lnTo>
                <a:lnTo>
                  <a:pt x="2415232" y="3471783"/>
                </a:lnTo>
                <a:cubicBezTo>
                  <a:pt x="2437704" y="3524914"/>
                  <a:pt x="2490314" y="3562194"/>
                  <a:pt x="2551630" y="3562194"/>
                </a:cubicBezTo>
                <a:lnTo>
                  <a:pt x="4351198" y="3562194"/>
                </a:lnTo>
                <a:cubicBezTo>
                  <a:pt x="4432954" y="3562194"/>
                  <a:pt x="4499230" y="3495918"/>
                  <a:pt x="4499230" y="3414162"/>
                </a:cubicBezTo>
                <a:lnTo>
                  <a:pt x="4499230" y="2822051"/>
                </a:lnTo>
                <a:cubicBezTo>
                  <a:pt x="4499230" y="2740295"/>
                  <a:pt x="4432954" y="2674019"/>
                  <a:pt x="4351198" y="2674019"/>
                </a:cubicBezTo>
                <a:lnTo>
                  <a:pt x="2551630" y="2674019"/>
                </a:lnTo>
                <a:cubicBezTo>
                  <a:pt x="2469875" y="2674019"/>
                  <a:pt x="2403598" y="2740295"/>
                  <a:pt x="2403598" y="2822051"/>
                </a:cubicBezTo>
                <a:lnTo>
                  <a:pt x="2403598" y="2830954"/>
                </a:lnTo>
                <a:lnTo>
                  <a:pt x="2390329" y="2765229"/>
                </a:lnTo>
                <a:cubicBezTo>
                  <a:pt x="2364694" y="2704620"/>
                  <a:pt x="2304680" y="2662093"/>
                  <a:pt x="2234732" y="2662093"/>
                </a:cubicBezTo>
                <a:close/>
                <a:moveTo>
                  <a:pt x="9118572" y="1173848"/>
                </a:moveTo>
                <a:cubicBezTo>
                  <a:pt x="8980943" y="1173848"/>
                  <a:pt x="8869373" y="1285418"/>
                  <a:pt x="8869373" y="1423047"/>
                </a:cubicBezTo>
                <a:lnTo>
                  <a:pt x="8869373" y="2419811"/>
                </a:lnTo>
                <a:cubicBezTo>
                  <a:pt x="8869373" y="2540237"/>
                  <a:pt x="8954794" y="2640711"/>
                  <a:pt x="9068350" y="2663947"/>
                </a:cubicBezTo>
                <a:lnTo>
                  <a:pt x="9110369" y="2668183"/>
                </a:lnTo>
                <a:lnTo>
                  <a:pt x="9022624" y="2668183"/>
                </a:lnTo>
                <a:cubicBezTo>
                  <a:pt x="8937986" y="2668183"/>
                  <a:pt x="8869373" y="2736797"/>
                  <a:pt x="8869373" y="2821435"/>
                </a:cubicBezTo>
                <a:lnTo>
                  <a:pt x="8869373" y="3434422"/>
                </a:lnTo>
                <a:cubicBezTo>
                  <a:pt x="8869373" y="3519060"/>
                  <a:pt x="8937986" y="3587673"/>
                  <a:pt x="9022624" y="3587673"/>
                </a:cubicBezTo>
                <a:lnTo>
                  <a:pt x="10663919" y="3587673"/>
                </a:lnTo>
                <a:cubicBezTo>
                  <a:pt x="10748557" y="3587673"/>
                  <a:pt x="10817170" y="3519060"/>
                  <a:pt x="10817170" y="3434422"/>
                </a:cubicBezTo>
                <a:lnTo>
                  <a:pt x="10817170" y="2821435"/>
                </a:lnTo>
                <a:cubicBezTo>
                  <a:pt x="10817170" y="2736797"/>
                  <a:pt x="10748557" y="2668183"/>
                  <a:pt x="10663919" y="2668183"/>
                </a:cubicBezTo>
                <a:lnTo>
                  <a:pt x="10576174" y="2668183"/>
                </a:lnTo>
                <a:lnTo>
                  <a:pt x="10618193" y="2663947"/>
                </a:lnTo>
                <a:cubicBezTo>
                  <a:pt x="10731749" y="2640711"/>
                  <a:pt x="10817170" y="2540237"/>
                  <a:pt x="10817170" y="2419811"/>
                </a:cubicBezTo>
                <a:lnTo>
                  <a:pt x="10817170" y="1423047"/>
                </a:lnTo>
                <a:cubicBezTo>
                  <a:pt x="10817170" y="1285418"/>
                  <a:pt x="10705600" y="1173848"/>
                  <a:pt x="10567971" y="1173848"/>
                </a:cubicBezTo>
                <a:close/>
                <a:moveTo>
                  <a:pt x="0" y="0"/>
                </a:moveTo>
                <a:lnTo>
                  <a:pt x="12188825" y="0"/>
                </a:lnTo>
                <a:lnTo>
                  <a:pt x="12188825" y="6858000"/>
                </a:lnTo>
                <a:lnTo>
                  <a:pt x="0" y="6858000"/>
                </a:lnTo>
                <a:close/>
              </a:path>
            </a:pathLst>
          </a:cu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600" err="1">
              <a:solidFill>
                <a:schemeClr val="tx1"/>
              </a:solidFill>
            </a:endParaRPr>
          </a:p>
        </p:txBody>
      </p:sp>
      <p:grpSp>
        <p:nvGrpSpPr>
          <p:cNvPr id="80" name="Green box">
            <a:extLst>
              <a:ext uri="{FF2B5EF4-FFF2-40B4-BE49-F238E27FC236}">
                <a16:creationId xmlns:a16="http://schemas.microsoft.com/office/drawing/2014/main" id="{E5C5A5FC-B331-CA89-CE95-4A2228480167}"/>
              </a:ext>
            </a:extLst>
          </p:cNvPr>
          <p:cNvGrpSpPr/>
          <p:nvPr/>
        </p:nvGrpSpPr>
        <p:grpSpPr>
          <a:xfrm>
            <a:off x="4769153" y="2753840"/>
            <a:ext cx="1787137" cy="778457"/>
            <a:chOff x="4769153" y="2753840"/>
            <a:chExt cx="1787137" cy="778457"/>
          </a:xfrm>
        </p:grpSpPr>
        <p:sp>
          <p:nvSpPr>
            <p:cNvPr id="75" name="Rounded Rectangle 74">
              <a:extLst>
                <a:ext uri="{FF2B5EF4-FFF2-40B4-BE49-F238E27FC236}">
                  <a16:creationId xmlns:a16="http://schemas.microsoft.com/office/drawing/2014/main" id="{929476C2-A735-0409-7D10-7B8A5B0A83CF}"/>
                </a:ext>
              </a:extLst>
            </p:cNvPr>
            <p:cNvSpPr/>
            <p:nvPr/>
          </p:nvSpPr>
          <p:spPr>
            <a:xfrm>
              <a:off x="4769153" y="2753840"/>
              <a:ext cx="1787137" cy="761640"/>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76" name="TextBox 75">
              <a:extLst>
                <a:ext uri="{FF2B5EF4-FFF2-40B4-BE49-F238E27FC236}">
                  <a16:creationId xmlns:a16="http://schemas.microsoft.com/office/drawing/2014/main" id="{1ED60F18-C131-82BB-8BA7-3869BDFCC235}"/>
                </a:ext>
              </a:extLst>
            </p:cNvPr>
            <p:cNvSpPr txBox="1"/>
            <p:nvPr/>
          </p:nvSpPr>
          <p:spPr>
            <a:xfrm>
              <a:off x="5279406" y="322452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94" name="Green box">
            <a:extLst>
              <a:ext uri="{FF2B5EF4-FFF2-40B4-BE49-F238E27FC236}">
                <a16:creationId xmlns:a16="http://schemas.microsoft.com/office/drawing/2014/main" id="{D4E61814-CF6B-59B4-3D39-B76D93A46519}"/>
              </a:ext>
            </a:extLst>
          </p:cNvPr>
          <p:cNvGrpSpPr/>
          <p:nvPr/>
        </p:nvGrpSpPr>
        <p:grpSpPr>
          <a:xfrm>
            <a:off x="415424" y="4115493"/>
            <a:ext cx="1787137" cy="778457"/>
            <a:chOff x="4769153" y="2753840"/>
            <a:chExt cx="1787137" cy="778457"/>
          </a:xfrm>
        </p:grpSpPr>
        <p:sp>
          <p:nvSpPr>
            <p:cNvPr id="97" name="Rounded Rectangle 96">
              <a:extLst>
                <a:ext uri="{FF2B5EF4-FFF2-40B4-BE49-F238E27FC236}">
                  <a16:creationId xmlns:a16="http://schemas.microsoft.com/office/drawing/2014/main" id="{0102DC55-0BC2-22FB-427B-AA81DE61B71E}"/>
                </a:ext>
              </a:extLst>
            </p:cNvPr>
            <p:cNvSpPr/>
            <p:nvPr/>
          </p:nvSpPr>
          <p:spPr>
            <a:xfrm>
              <a:off x="4769153" y="2753840"/>
              <a:ext cx="1787137" cy="761640"/>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98" name="TextBox 97">
              <a:extLst>
                <a:ext uri="{FF2B5EF4-FFF2-40B4-BE49-F238E27FC236}">
                  <a16:creationId xmlns:a16="http://schemas.microsoft.com/office/drawing/2014/main" id="{F93B5F30-5E2D-418C-E5CB-631D714F7BDB}"/>
                </a:ext>
              </a:extLst>
            </p:cNvPr>
            <p:cNvSpPr txBox="1"/>
            <p:nvPr/>
          </p:nvSpPr>
          <p:spPr>
            <a:xfrm>
              <a:off x="5279406" y="3224520"/>
              <a:ext cx="1197764" cy="307777"/>
            </a:xfrm>
            <a:prstGeom prst="rect">
              <a:avLst/>
            </a:prstGeom>
            <a:noFill/>
          </p:spPr>
          <p:txBody>
            <a:bodyPr wrap="none" rtlCol="0">
              <a:spAutoFit/>
            </a:bodyPr>
            <a:lstStyle/>
            <a:p>
              <a:pPr algn="l"/>
              <a:r>
                <a:rPr lang="en-US" sz="1400" i="1">
                  <a:solidFill>
                    <a:schemeClr val="bg1"/>
                  </a:solidFill>
                </a:rPr>
                <a:t>Automated</a:t>
              </a:r>
            </a:p>
          </p:txBody>
        </p:sp>
      </p:grpSp>
      <p:pic>
        <p:nvPicPr>
          <p:cNvPr id="33" name="Approval Flow">
            <a:extLst>
              <a:ext uri="{FF2B5EF4-FFF2-40B4-BE49-F238E27FC236}">
                <a16:creationId xmlns:a16="http://schemas.microsoft.com/office/drawing/2014/main" id="{DA88C968-DFB5-DA51-120E-BB22E4A194F2}"/>
              </a:ext>
            </a:extLst>
          </p:cNvPr>
          <p:cNvPicPr>
            <a:picLocks noChangeAspect="1"/>
          </p:cNvPicPr>
          <p:nvPr/>
        </p:nvPicPr>
        <p:blipFill>
          <a:blip r:embed="rId9"/>
          <a:stretch>
            <a:fillRect/>
          </a:stretch>
        </p:blipFill>
        <p:spPr>
          <a:xfrm>
            <a:off x="6719901" y="1789930"/>
            <a:ext cx="4043165" cy="4573953"/>
          </a:xfrm>
          <a:prstGeom prst="rect">
            <a:avLst/>
          </a:prstGeom>
          <a:ln>
            <a:solidFill>
              <a:schemeClr val="accent1"/>
            </a:solidFill>
          </a:ln>
          <a:effectLst>
            <a:outerShdw blurRad="50800" dist="38100" dir="2700000" algn="tl" rotWithShape="0">
              <a:prstClr val="black">
                <a:alpha val="40000"/>
              </a:prstClr>
            </a:outerShdw>
          </a:effectLst>
        </p:spPr>
      </p:pic>
      <p:grpSp>
        <p:nvGrpSpPr>
          <p:cNvPr id="117" name="Solutions">
            <a:extLst>
              <a:ext uri="{FF2B5EF4-FFF2-40B4-BE49-F238E27FC236}">
                <a16:creationId xmlns:a16="http://schemas.microsoft.com/office/drawing/2014/main" id="{1975EB2D-E9A8-A0D8-AF41-5D7DE92A941D}"/>
              </a:ext>
            </a:extLst>
          </p:cNvPr>
          <p:cNvGrpSpPr/>
          <p:nvPr/>
        </p:nvGrpSpPr>
        <p:grpSpPr>
          <a:xfrm>
            <a:off x="86114" y="92466"/>
            <a:ext cx="11977451" cy="891479"/>
            <a:chOff x="85112" y="103308"/>
            <a:chExt cx="11977451" cy="891479"/>
          </a:xfrm>
        </p:grpSpPr>
        <p:sp>
          <p:nvSpPr>
            <p:cNvPr id="118" name="Rectangle 117">
              <a:extLst>
                <a:ext uri="{FF2B5EF4-FFF2-40B4-BE49-F238E27FC236}">
                  <a16:creationId xmlns:a16="http://schemas.microsoft.com/office/drawing/2014/main" id="{DCADCCCA-A9E7-29A4-B051-C29753C74892}"/>
                </a:ext>
              </a:extLst>
            </p:cNvPr>
            <p:cNvSpPr/>
            <p:nvPr/>
          </p:nvSpPr>
          <p:spPr>
            <a:xfrm>
              <a:off x="85112" y="103308"/>
              <a:ext cx="11977451" cy="89147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l"/>
              <a:r>
                <a:rPr lang="en-US" sz="4000">
                  <a:solidFill>
                    <a:schemeClr val="bg1"/>
                  </a:solidFill>
                  <a:effectLst>
                    <a:outerShdw blurRad="50800" dist="38100" dir="2700000" algn="tl" rotWithShape="0">
                      <a:prstClr val="black">
                        <a:alpha val="40000"/>
                      </a:prstClr>
                    </a:outerShdw>
                  </a:effectLst>
                  <a:latin typeface="Gilroy-ExtraBold" pitchFamily="2" charset="77"/>
                </a:rPr>
                <a:t>SOLUTION</a:t>
              </a:r>
            </a:p>
          </p:txBody>
        </p:sp>
        <p:sp>
          <p:nvSpPr>
            <p:cNvPr id="119" name="Rectangle 118">
              <a:extLst>
                <a:ext uri="{FF2B5EF4-FFF2-40B4-BE49-F238E27FC236}">
                  <a16:creationId xmlns:a16="http://schemas.microsoft.com/office/drawing/2014/main" id="{481084E8-4482-9D95-2D4D-04CEA6DC7DAC}"/>
                </a:ext>
              </a:extLst>
            </p:cNvPr>
            <p:cNvSpPr/>
            <p:nvPr/>
          </p:nvSpPr>
          <p:spPr>
            <a:xfrm>
              <a:off x="3340303" y="255373"/>
              <a:ext cx="224942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Automated Notifications</a:t>
              </a:r>
            </a:p>
            <a:p>
              <a:pPr algn="ctr"/>
              <a:r>
                <a:rPr lang="en-US" sz="1050">
                  <a:solidFill>
                    <a:schemeClr val="tx1"/>
                  </a:solidFill>
                </a:rPr>
                <a:t>System Emails the right person at the right time</a:t>
              </a:r>
              <a:endParaRPr lang="en-US" sz="1800">
                <a:solidFill>
                  <a:schemeClr val="tx1"/>
                </a:solidFill>
              </a:endParaRPr>
            </a:p>
          </p:txBody>
        </p:sp>
        <p:sp>
          <p:nvSpPr>
            <p:cNvPr id="120" name="Rectangle 119">
              <a:extLst>
                <a:ext uri="{FF2B5EF4-FFF2-40B4-BE49-F238E27FC236}">
                  <a16:creationId xmlns:a16="http://schemas.microsoft.com/office/drawing/2014/main" id="{EE0AD761-D938-EDC1-3750-5537860E26AD}"/>
                </a:ext>
              </a:extLst>
            </p:cNvPr>
            <p:cNvSpPr/>
            <p:nvPr/>
          </p:nvSpPr>
          <p:spPr>
            <a:xfrm>
              <a:off x="6314494" y="250135"/>
              <a:ext cx="248513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Automated Validations</a:t>
              </a:r>
            </a:p>
            <a:p>
              <a:pPr algn="ctr"/>
              <a:r>
                <a:rPr lang="en-US" sz="1050">
                  <a:solidFill>
                    <a:schemeClr val="tx1"/>
                  </a:solidFill>
                </a:rPr>
                <a:t>Approvers only need to validate what they need to validate</a:t>
              </a:r>
            </a:p>
          </p:txBody>
        </p:sp>
        <p:sp>
          <p:nvSpPr>
            <p:cNvPr id="121" name="Rectangle 120">
              <a:extLst>
                <a:ext uri="{FF2B5EF4-FFF2-40B4-BE49-F238E27FC236}">
                  <a16:creationId xmlns:a16="http://schemas.microsoft.com/office/drawing/2014/main" id="{F74A60F1-5EE4-A90B-3AED-BD965BA7258C}"/>
                </a:ext>
              </a:extLst>
            </p:cNvPr>
            <p:cNvSpPr/>
            <p:nvPr/>
          </p:nvSpPr>
          <p:spPr>
            <a:xfrm>
              <a:off x="9527973" y="255373"/>
              <a:ext cx="224942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Visual Flows</a:t>
              </a:r>
            </a:p>
            <a:p>
              <a:pPr algn="ctr"/>
              <a:r>
                <a:rPr lang="en-US" sz="1050">
                  <a:solidFill>
                    <a:schemeClr val="tx1"/>
                  </a:solidFill>
                </a:rPr>
                <a:t>No-code allows for approval flows to be built without code</a:t>
              </a:r>
            </a:p>
          </p:txBody>
        </p:sp>
      </p:grpSp>
      <p:grpSp>
        <p:nvGrpSpPr>
          <p:cNvPr id="57" name="PROBLEMS">
            <a:extLst>
              <a:ext uri="{FF2B5EF4-FFF2-40B4-BE49-F238E27FC236}">
                <a16:creationId xmlns:a16="http://schemas.microsoft.com/office/drawing/2014/main" id="{1B5E136B-C63A-6F1F-C63C-7A8997A92B81}"/>
              </a:ext>
            </a:extLst>
          </p:cNvPr>
          <p:cNvGrpSpPr/>
          <p:nvPr/>
        </p:nvGrpSpPr>
        <p:grpSpPr>
          <a:xfrm>
            <a:off x="85112" y="96370"/>
            <a:ext cx="11977451" cy="2704293"/>
            <a:chOff x="85112" y="96370"/>
            <a:chExt cx="11977451" cy="2704293"/>
          </a:xfrm>
        </p:grpSpPr>
        <p:grpSp>
          <p:nvGrpSpPr>
            <p:cNvPr id="60" name="Problems">
              <a:extLst>
                <a:ext uri="{FF2B5EF4-FFF2-40B4-BE49-F238E27FC236}">
                  <a16:creationId xmlns:a16="http://schemas.microsoft.com/office/drawing/2014/main" id="{86D62976-AC85-3C48-437B-C025505EB4B8}"/>
                </a:ext>
              </a:extLst>
            </p:cNvPr>
            <p:cNvGrpSpPr/>
            <p:nvPr/>
          </p:nvGrpSpPr>
          <p:grpSpPr>
            <a:xfrm>
              <a:off x="85112" y="96370"/>
              <a:ext cx="11977451" cy="891479"/>
              <a:chOff x="85112" y="103308"/>
              <a:chExt cx="11977451" cy="891479"/>
            </a:xfrm>
          </p:grpSpPr>
          <p:sp>
            <p:nvSpPr>
              <p:cNvPr id="64" name="Rectangle 63">
                <a:extLst>
                  <a:ext uri="{FF2B5EF4-FFF2-40B4-BE49-F238E27FC236}">
                    <a16:creationId xmlns:a16="http://schemas.microsoft.com/office/drawing/2014/main" id="{4921F850-E8BA-56DF-4539-FBFC33F0BA6E}"/>
                  </a:ext>
                </a:extLst>
              </p:cNvPr>
              <p:cNvSpPr/>
              <p:nvPr/>
            </p:nvSpPr>
            <p:spPr>
              <a:xfrm>
                <a:off x="85112" y="103308"/>
                <a:ext cx="11977451" cy="89147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4000">
                    <a:solidFill>
                      <a:schemeClr val="bg1"/>
                    </a:solidFill>
                    <a:effectLst>
                      <a:outerShdw blurRad="50800" dist="38100" dir="2700000" algn="tl" rotWithShape="0">
                        <a:prstClr val="black">
                          <a:alpha val="40000"/>
                        </a:prstClr>
                      </a:outerShdw>
                    </a:effectLst>
                    <a:latin typeface="Gilroy-ExtraBold" pitchFamily="2" charset="77"/>
                  </a:rPr>
                  <a:t>PROBLEMS</a:t>
                </a:r>
              </a:p>
            </p:txBody>
          </p:sp>
          <p:sp>
            <p:nvSpPr>
              <p:cNvPr id="65" name="Rectangle 64">
                <a:extLst>
                  <a:ext uri="{FF2B5EF4-FFF2-40B4-BE49-F238E27FC236}">
                    <a16:creationId xmlns:a16="http://schemas.microsoft.com/office/drawing/2014/main" id="{D7E948E3-7210-642C-16DF-554A33EB9820}"/>
                  </a:ext>
                </a:extLst>
              </p:cNvPr>
              <p:cNvSpPr/>
              <p:nvPr/>
            </p:nvSpPr>
            <p:spPr>
              <a:xfrm>
                <a:off x="3818120" y="249746"/>
                <a:ext cx="2485134" cy="57244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5">
                        <a:lumMod val="50000"/>
                      </a:schemeClr>
                    </a:solidFill>
                  </a:rPr>
                  <a:t>Manual Work</a:t>
                </a:r>
              </a:p>
              <a:p>
                <a:pPr algn="ctr"/>
                <a:r>
                  <a:rPr lang="en-US" sz="1200">
                    <a:solidFill>
                      <a:schemeClr val="tx1"/>
                    </a:solidFill>
                  </a:rPr>
                  <a:t>Opening PDF and Emailing</a:t>
                </a:r>
                <a:endParaRPr lang="en-US" sz="2400">
                  <a:solidFill>
                    <a:schemeClr val="tx1"/>
                  </a:solidFill>
                </a:endParaRPr>
              </a:p>
            </p:txBody>
          </p:sp>
          <p:sp>
            <p:nvSpPr>
              <p:cNvPr id="66" name="Rectangle 65">
                <a:extLst>
                  <a:ext uri="{FF2B5EF4-FFF2-40B4-BE49-F238E27FC236}">
                    <a16:creationId xmlns:a16="http://schemas.microsoft.com/office/drawing/2014/main" id="{F8AEF96E-EC4B-913B-2C0F-93FDFF5340CF}"/>
                  </a:ext>
                </a:extLst>
              </p:cNvPr>
              <p:cNvSpPr/>
              <p:nvPr/>
            </p:nvSpPr>
            <p:spPr>
              <a:xfrm>
                <a:off x="7111813" y="255373"/>
                <a:ext cx="2485134" cy="57244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5">
                        <a:lumMod val="50000"/>
                      </a:schemeClr>
                    </a:solidFill>
                  </a:rPr>
                  <a:t>Lack of Visibility</a:t>
                </a:r>
              </a:p>
              <a:p>
                <a:pPr algn="ctr"/>
                <a:r>
                  <a:rPr lang="en-US" sz="1200">
                    <a:solidFill>
                      <a:schemeClr val="tx1"/>
                    </a:solidFill>
                  </a:rPr>
                  <a:t>Where should I check status?</a:t>
                </a:r>
                <a:endParaRPr lang="en-US" sz="2400">
                  <a:solidFill>
                    <a:schemeClr val="tx1"/>
                  </a:solidFill>
                </a:endParaRPr>
              </a:p>
            </p:txBody>
          </p:sp>
        </p:grpSp>
        <p:cxnSp>
          <p:nvCxnSpPr>
            <p:cNvPr id="61" name="Elbow Connector 60">
              <a:extLst>
                <a:ext uri="{FF2B5EF4-FFF2-40B4-BE49-F238E27FC236}">
                  <a16:creationId xmlns:a16="http://schemas.microsoft.com/office/drawing/2014/main" id="{D5087FA8-0DC2-184F-24A4-8A38C009F212}"/>
                </a:ext>
              </a:extLst>
            </p:cNvPr>
            <p:cNvCxnSpPr>
              <a:cxnSpLocks/>
              <a:stCxn id="65" idx="2"/>
              <a:endCxn id="26" idx="0"/>
            </p:cNvCxnSpPr>
            <p:nvPr/>
          </p:nvCxnSpPr>
          <p:spPr>
            <a:xfrm rot="16200000" flipH="1">
              <a:off x="4338358" y="1537583"/>
              <a:ext cx="1985409" cy="540750"/>
            </a:xfrm>
            <a:prstGeom prst="bentConnector3">
              <a:avLst>
                <a:gd name="adj1" fmla="val 50000"/>
              </a:avLst>
            </a:prstGeom>
            <a:ln w="1270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94FB30AD-74F6-A2AA-0B89-46DD41A5BB53}"/>
                </a:ext>
              </a:extLst>
            </p:cNvPr>
            <p:cNvCxnSpPr>
              <a:cxnSpLocks/>
              <a:stCxn id="66" idx="2"/>
              <a:endCxn id="36" idx="0"/>
            </p:cNvCxnSpPr>
            <p:nvPr/>
          </p:nvCxnSpPr>
          <p:spPr>
            <a:xfrm rot="5400000">
              <a:off x="7061268" y="1507551"/>
              <a:ext cx="1979782" cy="606442"/>
            </a:xfrm>
            <a:prstGeom prst="bentConnector3">
              <a:avLst>
                <a:gd name="adj1" fmla="val 50000"/>
              </a:avLst>
            </a:prstGeom>
            <a:ln w="1270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D7AFF59C-142F-517A-87F9-77CDB7068981}"/>
              </a:ext>
            </a:extLst>
          </p:cNvPr>
          <p:cNvPicPr>
            <a:picLocks noChangeAspect="1"/>
          </p:cNvPicPr>
          <p:nvPr/>
        </p:nvPicPr>
        <p:blipFill>
          <a:blip r:embed="rId10"/>
          <a:stretch>
            <a:fillRect/>
          </a:stretch>
        </p:blipFill>
        <p:spPr>
          <a:xfrm>
            <a:off x="1450276" y="1771926"/>
            <a:ext cx="3235084" cy="4433264"/>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5359565"/>
      </p:ext>
    </p:extLst>
  </p:cSld>
  <p:clrMapOvr>
    <a:masterClrMapping/>
  </p:clrMapOvr>
  <mc:AlternateContent xmlns:mc="http://schemas.openxmlformats.org/markup-compatibility/2006">
    <mc:Choice xmlns:p14="http://schemas.microsoft.com/office/powerpoint/2010/main" Requires="p14">
      <p:transition spd="slow" p14:dur="2000" advClick="0">
        <p:fade/>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17"/>
                                        </p:tgtEl>
                                        <p:attrNameLst>
                                          <p:attrName>style.visibility</p:attrName>
                                        </p:attrNameLst>
                                      </p:cBhvr>
                                      <p:to>
                                        <p:strVal val="visible"/>
                                      </p:to>
                                    </p:set>
                                    <p:anim calcmode="lin" valueType="num">
                                      <p:cBhvr additive="base">
                                        <p:cTn id="11" dur="700" fill="hold"/>
                                        <p:tgtEl>
                                          <p:spTgt spid="117"/>
                                        </p:tgtEl>
                                        <p:attrNameLst>
                                          <p:attrName>ppt_x</p:attrName>
                                        </p:attrNameLst>
                                      </p:cBhvr>
                                      <p:tavLst>
                                        <p:tav tm="0">
                                          <p:val>
                                            <p:strVal val="#ppt_x"/>
                                          </p:val>
                                        </p:tav>
                                        <p:tav tm="100000">
                                          <p:val>
                                            <p:strVal val="#ppt_x"/>
                                          </p:val>
                                        </p:tav>
                                      </p:tavLst>
                                    </p:anim>
                                    <p:anim calcmode="lin" valueType="num">
                                      <p:cBhvr additive="base">
                                        <p:cTn id="12" dur="7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57"/>
                                        </p:tgtEl>
                                      </p:cBhvr>
                                    </p:animEffect>
                                    <p:set>
                                      <p:cBhvr>
                                        <p:cTn id="17" dur="1" fill="hold">
                                          <p:stCondLst>
                                            <p:cond delay="499"/>
                                          </p:stCondLst>
                                        </p:cTn>
                                        <p:tgtEl>
                                          <p:spTgt spid="57"/>
                                        </p:tgtEl>
                                        <p:attrNameLst>
                                          <p:attrName>style.visibility</p:attrName>
                                        </p:attrNameLst>
                                      </p:cBhvr>
                                      <p:to>
                                        <p:strVal val="hidden"/>
                                      </p:to>
                                    </p:set>
                                  </p:childTnLst>
                                </p:cTn>
                              </p:par>
                              <p:par>
                                <p:cTn id="18" presetID="9"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par>
                                <p:cTn id="21" presetID="9"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500"/>
                                        <p:tgtEl>
                                          <p:spTgt spid="80"/>
                                        </p:tgtEl>
                                      </p:cBhvr>
                                    </p:animEffect>
                                  </p:childTnLst>
                                </p:cTn>
                              </p:par>
                              <p:par>
                                <p:cTn id="24" presetID="9"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dissolve">
                                      <p:cBhvr>
                                        <p:cTn id="26" dur="500"/>
                                        <p:tgtEl>
                                          <p:spTgt spid="94"/>
                                        </p:tgtEl>
                                      </p:cBhvr>
                                    </p:animEffect>
                                  </p:childTnLst>
                                </p:cTn>
                              </p:par>
                            </p:childTnLst>
                          </p:cTn>
                        </p:par>
                        <p:par>
                          <p:cTn id="27" fill="hold">
                            <p:stCondLst>
                              <p:cond delay="500"/>
                            </p:stCondLst>
                            <p:childTnLst>
                              <p:par>
                                <p:cTn id="28" presetID="2" presetClass="entr" presetSubtype="6" fill="hold" nodeType="afterEffect">
                                  <p:stCondLst>
                                    <p:cond delay="100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fill="hold"/>
                                        <p:tgtEl>
                                          <p:spTgt spid="33"/>
                                        </p:tgtEl>
                                        <p:attrNameLst>
                                          <p:attrName>ppt_x</p:attrName>
                                        </p:attrNameLst>
                                      </p:cBhvr>
                                      <p:tavLst>
                                        <p:tav tm="0">
                                          <p:val>
                                            <p:strVal val="1+#ppt_w/2"/>
                                          </p:val>
                                        </p:tav>
                                        <p:tav tm="100000">
                                          <p:val>
                                            <p:strVal val="#ppt_x"/>
                                          </p:val>
                                        </p:tav>
                                      </p:tavLst>
                                    </p:anim>
                                    <p:anim calcmode="lin" valueType="num">
                                      <p:cBhvr additive="base">
                                        <p:cTn id="31" dur="500" fill="hold"/>
                                        <p:tgtEl>
                                          <p:spTgt spid="33"/>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1000"/>
                                  </p:stCondLst>
                                  <p:childTnLst>
                                    <p:set>
                                      <p:cBhvr>
                                        <p:cTn id="33" dur="1" fill="hold">
                                          <p:stCondLst>
                                            <p:cond delay="0"/>
                                          </p:stCondLst>
                                        </p:cTn>
                                        <p:tgtEl>
                                          <p:spTgt spid="34"/>
                                        </p:tgtEl>
                                        <p:attrNameLst>
                                          <p:attrName>style.visibility</p:attrName>
                                        </p:attrNameLst>
                                      </p:cBhvr>
                                      <p:to>
                                        <p:strVal val="visible"/>
                                      </p:to>
                                    </p:set>
                                    <p:anim calcmode="lin" valueType="num">
                                      <p:cBhvr additive="base">
                                        <p:cTn id="34" dur="500" fill="hold"/>
                                        <p:tgtEl>
                                          <p:spTgt spid="34"/>
                                        </p:tgtEl>
                                        <p:attrNameLst>
                                          <p:attrName>ppt_x</p:attrName>
                                        </p:attrNameLst>
                                      </p:cBhvr>
                                      <p:tavLst>
                                        <p:tav tm="0">
                                          <p:val>
                                            <p:strVal val="0-#ppt_w/2"/>
                                          </p:val>
                                        </p:tav>
                                        <p:tav tm="100000">
                                          <p:val>
                                            <p:strVal val="#ppt_x"/>
                                          </p:val>
                                        </p:tav>
                                      </p:tavLst>
                                    </p:anim>
                                    <p:anim calcmode="lin" valueType="num">
                                      <p:cBhvr additive="base">
                                        <p:cTn id="35"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BDF3B8CE-FFE1-D990-E99F-FA6BF4D0CCDD}"/>
              </a:ext>
            </a:extLst>
          </p:cNvPr>
          <p:cNvSpPr txBox="1">
            <a:spLocks/>
          </p:cNvSpPr>
          <p:nvPr/>
        </p:nvSpPr>
        <p:spPr>
          <a:xfrm>
            <a:off x="427898" y="192022"/>
            <a:ext cx="9375775" cy="79354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500" b="1" kern="1200">
                <a:solidFill>
                  <a:schemeClr val="bg1"/>
                </a:solidFill>
                <a:latin typeface="+mj-lt"/>
                <a:ea typeface="+mj-ea"/>
                <a:cs typeface="+mj-cs"/>
              </a:defRPr>
            </a:lvl1pPr>
          </a:lstStyle>
          <a:p>
            <a:r>
              <a:rPr lang="en-US">
                <a:latin typeface="+mn-lt"/>
              </a:rPr>
              <a:t>SF-182: Future state</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con angoli arrotondati 119">
            <a:extLst>
              <a:ext uri="{FF2B5EF4-FFF2-40B4-BE49-F238E27FC236}">
                <a16:creationId xmlns:a16="http://schemas.microsoft.com/office/drawing/2014/main" id="{638432A1-78A5-42A6-2811-C47E3E5E9A58}"/>
              </a:ext>
            </a:extLst>
          </p:cNvPr>
          <p:cNvSpPr/>
          <p:nvPr/>
        </p:nvSpPr>
        <p:spPr>
          <a:xfrm>
            <a:off x="4870282" y="555620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p:cNvCxnSpPr>
          <p:nvPr/>
        </p:nvCxnSpPr>
        <p:spPr>
          <a:xfrm>
            <a:off x="1330360" y="3446597"/>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FFFFFF"/>
                </a:solidFill>
                <a:uLnTx/>
                <a:uFillTx/>
                <a:latin typeface="Gilroy-Regular" pitchFamily="2" charset="77"/>
                <a:ea typeface="+mn-ea"/>
                <a:cs typeface="+mn-cs"/>
              </a:rPr>
              <a:t>Email approval notice to employee</a:t>
            </a: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FE648-A060-1D93-AFB0-24DFB585EECD}"/>
              </a:ext>
            </a:extLst>
          </p:cNvPr>
          <p:cNvCxnSpPr>
            <a:cxnSpLocks/>
          </p:cNvCxnSpPr>
          <p:nvPr/>
        </p:nvCxnSpPr>
        <p:spPr>
          <a:xfrm flipH="1">
            <a:off x="6270673"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AB82B4-628F-BBDA-ECC4-3F382D316B48}"/>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nvGrpSpPr>
          <p:cNvPr id="124" name="Green box 1">
            <a:extLst>
              <a:ext uri="{FF2B5EF4-FFF2-40B4-BE49-F238E27FC236}">
                <a16:creationId xmlns:a16="http://schemas.microsoft.com/office/drawing/2014/main" id="{0194D37A-3D87-E124-FF6F-41DE37B71AD4}"/>
              </a:ext>
            </a:extLst>
          </p:cNvPr>
          <p:cNvGrpSpPr/>
          <p:nvPr/>
        </p:nvGrpSpPr>
        <p:grpSpPr>
          <a:xfrm>
            <a:off x="2345684" y="1340948"/>
            <a:ext cx="4070968" cy="1204309"/>
            <a:chOff x="2345684" y="1340948"/>
            <a:chExt cx="4070968" cy="1204309"/>
          </a:xfrm>
        </p:grpSpPr>
        <p:sp>
          <p:nvSpPr>
            <p:cNvPr id="122" name="Rounded Rectangle 121">
              <a:extLst>
                <a:ext uri="{FF2B5EF4-FFF2-40B4-BE49-F238E27FC236}">
                  <a16:creationId xmlns:a16="http://schemas.microsoft.com/office/drawing/2014/main" id="{FF093308-15C0-A379-878E-21702DEDDEB3}"/>
                </a:ext>
              </a:extLst>
            </p:cNvPr>
            <p:cNvSpPr/>
            <p:nvPr/>
          </p:nvSpPr>
          <p:spPr>
            <a:xfrm>
              <a:off x="2345684" y="1340948"/>
              <a:ext cx="4070968"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3" name="TextBox 122">
              <a:extLst>
                <a:ext uri="{FF2B5EF4-FFF2-40B4-BE49-F238E27FC236}">
                  <a16:creationId xmlns:a16="http://schemas.microsoft.com/office/drawing/2014/main" id="{BB3B005A-D5BD-677C-602C-6AF927222AC7}"/>
                </a:ext>
              </a:extLst>
            </p:cNvPr>
            <p:cNvSpPr txBox="1"/>
            <p:nvPr/>
          </p:nvSpPr>
          <p:spPr>
            <a:xfrm>
              <a:off x="5142923" y="2237480"/>
              <a:ext cx="1197764" cy="307777"/>
            </a:xfrm>
            <a:prstGeom prst="rect">
              <a:avLst/>
            </a:prstGeom>
            <a:noFill/>
          </p:spPr>
          <p:txBody>
            <a:bodyPr wrap="none" rtlCol="0">
              <a:spAutoFit/>
            </a:bodyPr>
            <a:lstStyle/>
            <a:p>
              <a:pPr algn="l"/>
              <a:r>
                <a:rPr lang="en-US" sz="1400" i="1">
                  <a:solidFill>
                    <a:schemeClr val="bg1"/>
                  </a:solidFill>
                  <a:effectLst>
                    <a:outerShdw blurRad="50800" dist="38100" dir="2700000" algn="tl" rotWithShape="0">
                      <a:prstClr val="black">
                        <a:alpha val="40000"/>
                      </a:prstClr>
                    </a:outerShdw>
                  </a:effectLst>
                </a:rPr>
                <a:t>Automated</a:t>
              </a:r>
            </a:p>
          </p:txBody>
        </p:sp>
      </p:grpSp>
      <p:grpSp>
        <p:nvGrpSpPr>
          <p:cNvPr id="4" name="Green box 2">
            <a:extLst>
              <a:ext uri="{FF2B5EF4-FFF2-40B4-BE49-F238E27FC236}">
                <a16:creationId xmlns:a16="http://schemas.microsoft.com/office/drawing/2014/main" id="{B98065E0-1943-A05D-D7AC-462EF2073AC0}"/>
              </a:ext>
            </a:extLst>
          </p:cNvPr>
          <p:cNvGrpSpPr/>
          <p:nvPr/>
        </p:nvGrpSpPr>
        <p:grpSpPr>
          <a:xfrm>
            <a:off x="7912111" y="1796961"/>
            <a:ext cx="818186" cy="752446"/>
            <a:chOff x="7912111" y="1796961"/>
            <a:chExt cx="818186" cy="752446"/>
          </a:xfrm>
        </p:grpSpPr>
        <p:sp>
          <p:nvSpPr>
            <p:cNvPr id="5" name="Rounded Rectangle 4">
              <a:extLst>
                <a:ext uri="{FF2B5EF4-FFF2-40B4-BE49-F238E27FC236}">
                  <a16:creationId xmlns:a16="http://schemas.microsoft.com/office/drawing/2014/main" id="{57389720-7FC1-6752-E89E-61262C1C248A}"/>
                </a:ext>
              </a:extLst>
            </p:cNvPr>
            <p:cNvSpPr/>
            <p:nvPr/>
          </p:nvSpPr>
          <p:spPr>
            <a:xfrm>
              <a:off x="7912111" y="1796961"/>
              <a:ext cx="818186" cy="752446"/>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TextBox 5">
              <a:extLst>
                <a:ext uri="{FF2B5EF4-FFF2-40B4-BE49-F238E27FC236}">
                  <a16:creationId xmlns:a16="http://schemas.microsoft.com/office/drawing/2014/main" id="{BC8A20D7-E92B-A8DB-9F7D-9033D7AC598C}"/>
                </a:ext>
              </a:extLst>
            </p:cNvPr>
            <p:cNvSpPr txBox="1"/>
            <p:nvPr/>
          </p:nvSpPr>
          <p:spPr>
            <a:xfrm>
              <a:off x="8106446" y="2230540"/>
              <a:ext cx="596638" cy="307777"/>
            </a:xfrm>
            <a:prstGeom prst="rect">
              <a:avLst/>
            </a:prstGeom>
            <a:noFill/>
          </p:spPr>
          <p:txBody>
            <a:bodyPr wrap="none" rtlCol="0">
              <a:spAutoFit/>
            </a:bodyPr>
            <a:lstStyle/>
            <a:p>
              <a:pPr algn="l"/>
              <a:r>
                <a:rPr lang="en-US" sz="1400" i="1">
                  <a:solidFill>
                    <a:schemeClr val="bg1"/>
                  </a:solidFill>
                </a:rPr>
                <a:t>Web</a:t>
              </a:r>
            </a:p>
          </p:txBody>
        </p:sp>
      </p:grpSp>
      <p:grpSp>
        <p:nvGrpSpPr>
          <p:cNvPr id="2" name="Green box 3">
            <a:extLst>
              <a:ext uri="{FF2B5EF4-FFF2-40B4-BE49-F238E27FC236}">
                <a16:creationId xmlns:a16="http://schemas.microsoft.com/office/drawing/2014/main" id="{DA0DBF9D-2F13-3BC2-35F9-5514EB729A1B}"/>
              </a:ext>
            </a:extLst>
          </p:cNvPr>
          <p:cNvGrpSpPr/>
          <p:nvPr/>
        </p:nvGrpSpPr>
        <p:grpSpPr>
          <a:xfrm>
            <a:off x="8938901" y="1333852"/>
            <a:ext cx="1787137" cy="1204465"/>
            <a:chOff x="8938901" y="1333852"/>
            <a:chExt cx="1787137" cy="1204465"/>
          </a:xfrm>
        </p:grpSpPr>
        <p:sp>
          <p:nvSpPr>
            <p:cNvPr id="7" name="Rounded Rectangle 6">
              <a:extLst>
                <a:ext uri="{FF2B5EF4-FFF2-40B4-BE49-F238E27FC236}">
                  <a16:creationId xmlns:a16="http://schemas.microsoft.com/office/drawing/2014/main" id="{DA591465-1D08-1FCC-EA32-769617448BEB}"/>
                </a:ext>
              </a:extLst>
            </p:cNvPr>
            <p:cNvSpPr/>
            <p:nvPr/>
          </p:nvSpPr>
          <p:spPr>
            <a:xfrm>
              <a:off x="8938901" y="133385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22" name="TextBox 21">
              <a:extLst>
                <a:ext uri="{FF2B5EF4-FFF2-40B4-BE49-F238E27FC236}">
                  <a16:creationId xmlns:a16="http://schemas.microsoft.com/office/drawing/2014/main" id="{4E4E597A-9D6C-EEFA-925F-60F77B647E88}"/>
                </a:ext>
              </a:extLst>
            </p:cNvPr>
            <p:cNvSpPr txBox="1"/>
            <p:nvPr/>
          </p:nvSpPr>
          <p:spPr>
            <a:xfrm>
              <a:off x="9449154" y="2230540"/>
              <a:ext cx="1197764" cy="307777"/>
            </a:xfrm>
            <a:prstGeom prst="rect">
              <a:avLst/>
            </a:prstGeom>
            <a:noFill/>
          </p:spPr>
          <p:txBody>
            <a:bodyPr wrap="none" rtlCol="0">
              <a:spAutoFit/>
            </a:bodyPr>
            <a:lstStyle/>
            <a:p>
              <a:pPr algn="l"/>
              <a:r>
                <a:rPr lang="en-US" sz="1400" i="1">
                  <a:solidFill>
                    <a:schemeClr val="bg1"/>
                  </a:solidFill>
                </a:rPr>
                <a:t>Automated</a:t>
              </a:r>
            </a:p>
          </p:txBody>
        </p:sp>
      </p:grpSp>
      <p:sp>
        <p:nvSpPr>
          <p:cNvPr id="40" name="BLACKBOX">
            <a:extLst>
              <a:ext uri="{FF2B5EF4-FFF2-40B4-BE49-F238E27FC236}">
                <a16:creationId xmlns:a16="http://schemas.microsoft.com/office/drawing/2014/main" id="{956925CC-8072-5EB1-D111-B944181D47F2}"/>
              </a:ext>
            </a:extLst>
          </p:cNvPr>
          <p:cNvSpPr/>
          <p:nvPr/>
        </p:nvSpPr>
        <p:spPr>
          <a:xfrm>
            <a:off x="-1" y="0"/>
            <a:ext cx="12188825" cy="6858000"/>
          </a:xfrm>
          <a:custGeom>
            <a:avLst/>
            <a:gdLst>
              <a:gd name="connsiteX0" fmla="*/ 2403598 w 12188825"/>
              <a:gd name="connsiteY0" fmla="*/ 2830954 h 6858000"/>
              <a:gd name="connsiteX1" fmla="*/ 2403600 w 12188825"/>
              <a:gd name="connsiteY1" fmla="*/ 2830960 h 6858000"/>
              <a:gd name="connsiteX2" fmla="*/ 2403600 w 12188825"/>
              <a:gd name="connsiteY2" fmla="*/ 3414168 h 6858000"/>
              <a:gd name="connsiteX3" fmla="*/ 2403598 w 12188825"/>
              <a:gd name="connsiteY3" fmla="*/ 3414162 h 6858000"/>
              <a:gd name="connsiteX4" fmla="*/ 4651187 w 12188825"/>
              <a:gd name="connsiteY4" fmla="*/ 2685331 h 6858000"/>
              <a:gd name="connsiteX5" fmla="*/ 4503155 w 12188825"/>
              <a:gd name="connsiteY5" fmla="*/ 2833363 h 6858000"/>
              <a:gd name="connsiteX6" fmla="*/ 4503155 w 12188825"/>
              <a:gd name="connsiteY6" fmla="*/ 3425474 h 6858000"/>
              <a:gd name="connsiteX7" fmla="*/ 4651187 w 12188825"/>
              <a:gd name="connsiteY7" fmla="*/ 3573506 h 6858000"/>
              <a:gd name="connsiteX8" fmla="*/ 6762272 w 12188825"/>
              <a:gd name="connsiteY8" fmla="*/ 3573506 h 6858000"/>
              <a:gd name="connsiteX9" fmla="*/ 6910304 w 12188825"/>
              <a:gd name="connsiteY9" fmla="*/ 3425474 h 6858000"/>
              <a:gd name="connsiteX10" fmla="*/ 6910304 w 12188825"/>
              <a:gd name="connsiteY10" fmla="*/ 2833363 h 6858000"/>
              <a:gd name="connsiteX11" fmla="*/ 6762272 w 12188825"/>
              <a:gd name="connsiteY11" fmla="*/ 2685331 h 6858000"/>
              <a:gd name="connsiteX12" fmla="*/ 9110369 w 12188825"/>
              <a:gd name="connsiteY12" fmla="*/ 2668183 h 6858000"/>
              <a:gd name="connsiteX13" fmla="*/ 10576174 w 12188825"/>
              <a:gd name="connsiteY13" fmla="*/ 2668183 h 6858000"/>
              <a:gd name="connsiteX14" fmla="*/ 10567971 w 12188825"/>
              <a:gd name="connsiteY14" fmla="*/ 2669011 h 6858000"/>
              <a:gd name="connsiteX15" fmla="*/ 9118572 w 12188825"/>
              <a:gd name="connsiteY15" fmla="*/ 2669011 h 6858000"/>
              <a:gd name="connsiteX16" fmla="*/ 7073882 w 12188825"/>
              <a:gd name="connsiteY16" fmla="*/ 2668044 h 6858000"/>
              <a:gd name="connsiteX17" fmla="*/ 6920631 w 12188825"/>
              <a:gd name="connsiteY17" fmla="*/ 2821295 h 6858000"/>
              <a:gd name="connsiteX18" fmla="*/ 6920631 w 12188825"/>
              <a:gd name="connsiteY18" fmla="*/ 3434283 h 6858000"/>
              <a:gd name="connsiteX19" fmla="*/ 7073882 w 12188825"/>
              <a:gd name="connsiteY19" fmla="*/ 3587534 h 6858000"/>
              <a:gd name="connsiteX20" fmla="*/ 8715177 w 12188825"/>
              <a:gd name="connsiteY20" fmla="*/ 3587534 h 6858000"/>
              <a:gd name="connsiteX21" fmla="*/ 8868428 w 12188825"/>
              <a:gd name="connsiteY21" fmla="*/ 3434283 h 6858000"/>
              <a:gd name="connsiteX22" fmla="*/ 8868428 w 12188825"/>
              <a:gd name="connsiteY22" fmla="*/ 2821295 h 6858000"/>
              <a:gd name="connsiteX23" fmla="*/ 8715177 w 12188825"/>
              <a:gd name="connsiteY23" fmla="*/ 2668044 h 6858000"/>
              <a:gd name="connsiteX24" fmla="*/ 431925 w 12188825"/>
              <a:gd name="connsiteY24" fmla="*/ 2662093 h 6858000"/>
              <a:gd name="connsiteX25" fmla="*/ 263058 w 12188825"/>
              <a:gd name="connsiteY25" fmla="*/ 2830960 h 6858000"/>
              <a:gd name="connsiteX26" fmla="*/ 263058 w 12188825"/>
              <a:gd name="connsiteY26" fmla="*/ 4810222 h 6858000"/>
              <a:gd name="connsiteX27" fmla="*/ 431925 w 12188825"/>
              <a:gd name="connsiteY27" fmla="*/ 4979089 h 6858000"/>
              <a:gd name="connsiteX28" fmla="*/ 2234732 w 12188825"/>
              <a:gd name="connsiteY28" fmla="*/ 4979089 h 6858000"/>
              <a:gd name="connsiteX29" fmla="*/ 2403600 w 12188825"/>
              <a:gd name="connsiteY29" fmla="*/ 4810222 h 6858000"/>
              <a:gd name="connsiteX30" fmla="*/ 2403600 w 12188825"/>
              <a:gd name="connsiteY30" fmla="*/ 3414168 h 6858000"/>
              <a:gd name="connsiteX31" fmla="*/ 2415232 w 12188825"/>
              <a:gd name="connsiteY31" fmla="*/ 3471783 h 6858000"/>
              <a:gd name="connsiteX32" fmla="*/ 2551630 w 12188825"/>
              <a:gd name="connsiteY32" fmla="*/ 3562194 h 6858000"/>
              <a:gd name="connsiteX33" fmla="*/ 4351198 w 12188825"/>
              <a:gd name="connsiteY33" fmla="*/ 3562194 h 6858000"/>
              <a:gd name="connsiteX34" fmla="*/ 4499230 w 12188825"/>
              <a:gd name="connsiteY34" fmla="*/ 3414162 h 6858000"/>
              <a:gd name="connsiteX35" fmla="*/ 4499230 w 12188825"/>
              <a:gd name="connsiteY35" fmla="*/ 2822051 h 6858000"/>
              <a:gd name="connsiteX36" fmla="*/ 4351198 w 12188825"/>
              <a:gd name="connsiteY36" fmla="*/ 2674019 h 6858000"/>
              <a:gd name="connsiteX37" fmla="*/ 2551630 w 12188825"/>
              <a:gd name="connsiteY37" fmla="*/ 2674019 h 6858000"/>
              <a:gd name="connsiteX38" fmla="*/ 2403598 w 12188825"/>
              <a:gd name="connsiteY38" fmla="*/ 2822051 h 6858000"/>
              <a:gd name="connsiteX39" fmla="*/ 2403598 w 12188825"/>
              <a:gd name="connsiteY39" fmla="*/ 2830954 h 6858000"/>
              <a:gd name="connsiteX40" fmla="*/ 2390329 w 12188825"/>
              <a:gd name="connsiteY40" fmla="*/ 2765229 h 6858000"/>
              <a:gd name="connsiteX41" fmla="*/ 2234732 w 12188825"/>
              <a:gd name="connsiteY41" fmla="*/ 2662093 h 6858000"/>
              <a:gd name="connsiteX42" fmla="*/ 9118572 w 12188825"/>
              <a:gd name="connsiteY42" fmla="*/ 1173848 h 6858000"/>
              <a:gd name="connsiteX43" fmla="*/ 8869373 w 12188825"/>
              <a:gd name="connsiteY43" fmla="*/ 1423047 h 6858000"/>
              <a:gd name="connsiteX44" fmla="*/ 8869373 w 12188825"/>
              <a:gd name="connsiteY44" fmla="*/ 2419811 h 6858000"/>
              <a:gd name="connsiteX45" fmla="*/ 9068350 w 12188825"/>
              <a:gd name="connsiteY45" fmla="*/ 2663947 h 6858000"/>
              <a:gd name="connsiteX46" fmla="*/ 9110369 w 12188825"/>
              <a:gd name="connsiteY46" fmla="*/ 2668183 h 6858000"/>
              <a:gd name="connsiteX47" fmla="*/ 9022624 w 12188825"/>
              <a:gd name="connsiteY47" fmla="*/ 2668183 h 6858000"/>
              <a:gd name="connsiteX48" fmla="*/ 8869373 w 12188825"/>
              <a:gd name="connsiteY48" fmla="*/ 2821435 h 6858000"/>
              <a:gd name="connsiteX49" fmla="*/ 8869373 w 12188825"/>
              <a:gd name="connsiteY49" fmla="*/ 3434422 h 6858000"/>
              <a:gd name="connsiteX50" fmla="*/ 9022624 w 12188825"/>
              <a:gd name="connsiteY50" fmla="*/ 3587673 h 6858000"/>
              <a:gd name="connsiteX51" fmla="*/ 10663919 w 12188825"/>
              <a:gd name="connsiteY51" fmla="*/ 3587673 h 6858000"/>
              <a:gd name="connsiteX52" fmla="*/ 10817170 w 12188825"/>
              <a:gd name="connsiteY52" fmla="*/ 3434422 h 6858000"/>
              <a:gd name="connsiteX53" fmla="*/ 10817170 w 12188825"/>
              <a:gd name="connsiteY53" fmla="*/ 2821435 h 6858000"/>
              <a:gd name="connsiteX54" fmla="*/ 10663919 w 12188825"/>
              <a:gd name="connsiteY54" fmla="*/ 2668183 h 6858000"/>
              <a:gd name="connsiteX55" fmla="*/ 10576174 w 12188825"/>
              <a:gd name="connsiteY55" fmla="*/ 2668183 h 6858000"/>
              <a:gd name="connsiteX56" fmla="*/ 10618193 w 12188825"/>
              <a:gd name="connsiteY56" fmla="*/ 2663947 h 6858000"/>
              <a:gd name="connsiteX57" fmla="*/ 10817170 w 12188825"/>
              <a:gd name="connsiteY57" fmla="*/ 2419811 h 6858000"/>
              <a:gd name="connsiteX58" fmla="*/ 10817170 w 12188825"/>
              <a:gd name="connsiteY58" fmla="*/ 1423047 h 6858000"/>
              <a:gd name="connsiteX59" fmla="*/ 10567971 w 12188825"/>
              <a:gd name="connsiteY59" fmla="*/ 1173848 h 6858000"/>
              <a:gd name="connsiteX60" fmla="*/ 0 w 12188825"/>
              <a:gd name="connsiteY60" fmla="*/ 0 h 6858000"/>
              <a:gd name="connsiteX61" fmla="*/ 12188825 w 12188825"/>
              <a:gd name="connsiteY61" fmla="*/ 0 h 6858000"/>
              <a:gd name="connsiteX62" fmla="*/ 12188825 w 12188825"/>
              <a:gd name="connsiteY62" fmla="*/ 6858000 h 6858000"/>
              <a:gd name="connsiteX63" fmla="*/ 0 w 12188825"/>
              <a:gd name="connsiteY6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88825" h="6858000">
                <a:moveTo>
                  <a:pt x="2403598" y="2830954"/>
                </a:moveTo>
                <a:lnTo>
                  <a:pt x="2403600" y="2830960"/>
                </a:lnTo>
                <a:lnTo>
                  <a:pt x="2403600" y="3414168"/>
                </a:lnTo>
                <a:lnTo>
                  <a:pt x="2403598" y="3414162"/>
                </a:lnTo>
                <a:close/>
                <a:moveTo>
                  <a:pt x="4651187" y="2685331"/>
                </a:moveTo>
                <a:cubicBezTo>
                  <a:pt x="4569431" y="2685331"/>
                  <a:pt x="4503155" y="2751607"/>
                  <a:pt x="4503155" y="2833363"/>
                </a:cubicBezTo>
                <a:lnTo>
                  <a:pt x="4503155" y="3425474"/>
                </a:lnTo>
                <a:cubicBezTo>
                  <a:pt x="4503155" y="3507230"/>
                  <a:pt x="4569431" y="3573506"/>
                  <a:pt x="4651187" y="3573506"/>
                </a:cubicBezTo>
                <a:lnTo>
                  <a:pt x="6762272" y="3573506"/>
                </a:lnTo>
                <a:cubicBezTo>
                  <a:pt x="6844028" y="3573506"/>
                  <a:pt x="6910304" y="3507230"/>
                  <a:pt x="6910304" y="3425474"/>
                </a:cubicBezTo>
                <a:lnTo>
                  <a:pt x="6910304" y="2833363"/>
                </a:lnTo>
                <a:cubicBezTo>
                  <a:pt x="6910304" y="2751607"/>
                  <a:pt x="6844028" y="2685331"/>
                  <a:pt x="6762272" y="2685331"/>
                </a:cubicBezTo>
                <a:close/>
                <a:moveTo>
                  <a:pt x="9110369" y="2668183"/>
                </a:moveTo>
                <a:lnTo>
                  <a:pt x="10576174" y="2668183"/>
                </a:lnTo>
                <a:lnTo>
                  <a:pt x="10567971" y="2669011"/>
                </a:lnTo>
                <a:lnTo>
                  <a:pt x="9118572" y="2669011"/>
                </a:lnTo>
                <a:close/>
                <a:moveTo>
                  <a:pt x="7073882" y="2668044"/>
                </a:moveTo>
                <a:cubicBezTo>
                  <a:pt x="6989244" y="2668044"/>
                  <a:pt x="6920631" y="2736657"/>
                  <a:pt x="6920631" y="2821295"/>
                </a:cubicBezTo>
                <a:lnTo>
                  <a:pt x="6920631" y="3434283"/>
                </a:lnTo>
                <a:cubicBezTo>
                  <a:pt x="6920631" y="3518921"/>
                  <a:pt x="6989244" y="3587534"/>
                  <a:pt x="7073882" y="3587534"/>
                </a:cubicBezTo>
                <a:lnTo>
                  <a:pt x="8715177" y="3587534"/>
                </a:lnTo>
                <a:cubicBezTo>
                  <a:pt x="8799815" y="3587534"/>
                  <a:pt x="8868428" y="3518921"/>
                  <a:pt x="8868428" y="3434283"/>
                </a:cubicBezTo>
                <a:lnTo>
                  <a:pt x="8868428" y="2821295"/>
                </a:lnTo>
                <a:cubicBezTo>
                  <a:pt x="8868428" y="2736657"/>
                  <a:pt x="8799815" y="2668044"/>
                  <a:pt x="8715177" y="2668044"/>
                </a:cubicBezTo>
                <a:close/>
                <a:moveTo>
                  <a:pt x="431925" y="2662093"/>
                </a:moveTo>
                <a:cubicBezTo>
                  <a:pt x="338662" y="2662093"/>
                  <a:pt x="263058" y="2737697"/>
                  <a:pt x="263058" y="2830960"/>
                </a:cubicBezTo>
                <a:lnTo>
                  <a:pt x="263058" y="4810222"/>
                </a:lnTo>
                <a:cubicBezTo>
                  <a:pt x="263058" y="4903485"/>
                  <a:pt x="338662" y="4979089"/>
                  <a:pt x="431925" y="4979089"/>
                </a:cubicBezTo>
                <a:lnTo>
                  <a:pt x="2234732" y="4979089"/>
                </a:lnTo>
                <a:cubicBezTo>
                  <a:pt x="2327996" y="4979089"/>
                  <a:pt x="2403600" y="4903485"/>
                  <a:pt x="2403600" y="4810222"/>
                </a:cubicBezTo>
                <a:lnTo>
                  <a:pt x="2403600" y="3414168"/>
                </a:lnTo>
                <a:lnTo>
                  <a:pt x="2415232" y="3471783"/>
                </a:lnTo>
                <a:cubicBezTo>
                  <a:pt x="2437704" y="3524914"/>
                  <a:pt x="2490314" y="3562194"/>
                  <a:pt x="2551630" y="3562194"/>
                </a:cubicBezTo>
                <a:lnTo>
                  <a:pt x="4351198" y="3562194"/>
                </a:lnTo>
                <a:cubicBezTo>
                  <a:pt x="4432954" y="3562194"/>
                  <a:pt x="4499230" y="3495918"/>
                  <a:pt x="4499230" y="3414162"/>
                </a:cubicBezTo>
                <a:lnTo>
                  <a:pt x="4499230" y="2822051"/>
                </a:lnTo>
                <a:cubicBezTo>
                  <a:pt x="4499230" y="2740295"/>
                  <a:pt x="4432954" y="2674019"/>
                  <a:pt x="4351198" y="2674019"/>
                </a:cubicBezTo>
                <a:lnTo>
                  <a:pt x="2551630" y="2674019"/>
                </a:lnTo>
                <a:cubicBezTo>
                  <a:pt x="2469875" y="2674019"/>
                  <a:pt x="2403598" y="2740295"/>
                  <a:pt x="2403598" y="2822051"/>
                </a:cubicBezTo>
                <a:lnTo>
                  <a:pt x="2403598" y="2830954"/>
                </a:lnTo>
                <a:lnTo>
                  <a:pt x="2390329" y="2765229"/>
                </a:lnTo>
                <a:cubicBezTo>
                  <a:pt x="2364694" y="2704620"/>
                  <a:pt x="2304680" y="2662093"/>
                  <a:pt x="2234732" y="2662093"/>
                </a:cubicBezTo>
                <a:close/>
                <a:moveTo>
                  <a:pt x="9118572" y="1173848"/>
                </a:moveTo>
                <a:cubicBezTo>
                  <a:pt x="8980943" y="1173848"/>
                  <a:pt x="8869373" y="1285418"/>
                  <a:pt x="8869373" y="1423047"/>
                </a:cubicBezTo>
                <a:lnTo>
                  <a:pt x="8869373" y="2419811"/>
                </a:lnTo>
                <a:cubicBezTo>
                  <a:pt x="8869373" y="2540237"/>
                  <a:pt x="8954794" y="2640711"/>
                  <a:pt x="9068350" y="2663947"/>
                </a:cubicBezTo>
                <a:lnTo>
                  <a:pt x="9110369" y="2668183"/>
                </a:lnTo>
                <a:lnTo>
                  <a:pt x="9022624" y="2668183"/>
                </a:lnTo>
                <a:cubicBezTo>
                  <a:pt x="8937986" y="2668183"/>
                  <a:pt x="8869373" y="2736797"/>
                  <a:pt x="8869373" y="2821435"/>
                </a:cubicBezTo>
                <a:lnTo>
                  <a:pt x="8869373" y="3434422"/>
                </a:lnTo>
                <a:cubicBezTo>
                  <a:pt x="8869373" y="3519060"/>
                  <a:pt x="8937986" y="3587673"/>
                  <a:pt x="9022624" y="3587673"/>
                </a:cubicBezTo>
                <a:lnTo>
                  <a:pt x="10663919" y="3587673"/>
                </a:lnTo>
                <a:cubicBezTo>
                  <a:pt x="10748557" y="3587673"/>
                  <a:pt x="10817170" y="3519060"/>
                  <a:pt x="10817170" y="3434422"/>
                </a:cubicBezTo>
                <a:lnTo>
                  <a:pt x="10817170" y="2821435"/>
                </a:lnTo>
                <a:cubicBezTo>
                  <a:pt x="10817170" y="2736797"/>
                  <a:pt x="10748557" y="2668183"/>
                  <a:pt x="10663919" y="2668183"/>
                </a:cubicBezTo>
                <a:lnTo>
                  <a:pt x="10576174" y="2668183"/>
                </a:lnTo>
                <a:lnTo>
                  <a:pt x="10618193" y="2663947"/>
                </a:lnTo>
                <a:cubicBezTo>
                  <a:pt x="10731749" y="2640711"/>
                  <a:pt x="10817170" y="2540237"/>
                  <a:pt x="10817170" y="2419811"/>
                </a:cubicBezTo>
                <a:lnTo>
                  <a:pt x="10817170" y="1423047"/>
                </a:lnTo>
                <a:cubicBezTo>
                  <a:pt x="10817170" y="1285418"/>
                  <a:pt x="10705600" y="1173848"/>
                  <a:pt x="10567971" y="1173848"/>
                </a:cubicBezTo>
                <a:close/>
                <a:moveTo>
                  <a:pt x="0" y="0"/>
                </a:moveTo>
                <a:lnTo>
                  <a:pt x="12188825" y="0"/>
                </a:lnTo>
                <a:lnTo>
                  <a:pt x="12188825" y="6858000"/>
                </a:lnTo>
                <a:lnTo>
                  <a:pt x="0" y="6858000"/>
                </a:lnTo>
                <a:close/>
              </a:path>
            </a:pathLst>
          </a:cu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600" err="1">
              <a:solidFill>
                <a:schemeClr val="tx1"/>
              </a:solidFill>
            </a:endParaRPr>
          </a:p>
        </p:txBody>
      </p:sp>
      <p:grpSp>
        <p:nvGrpSpPr>
          <p:cNvPr id="31" name="Group 30">
            <a:extLst>
              <a:ext uri="{FF2B5EF4-FFF2-40B4-BE49-F238E27FC236}">
                <a16:creationId xmlns:a16="http://schemas.microsoft.com/office/drawing/2014/main" id="{8BE8C2E7-AE03-1ECE-82CB-201F8666AD90}"/>
              </a:ext>
            </a:extLst>
          </p:cNvPr>
          <p:cNvGrpSpPr/>
          <p:nvPr/>
        </p:nvGrpSpPr>
        <p:grpSpPr>
          <a:xfrm>
            <a:off x="4769153" y="2753840"/>
            <a:ext cx="1787137" cy="778457"/>
            <a:chOff x="4769153" y="2753840"/>
            <a:chExt cx="1787137" cy="778457"/>
          </a:xfrm>
        </p:grpSpPr>
        <p:sp>
          <p:nvSpPr>
            <p:cNvPr id="32" name="Rounded Rectangle 31">
              <a:extLst>
                <a:ext uri="{FF2B5EF4-FFF2-40B4-BE49-F238E27FC236}">
                  <a16:creationId xmlns:a16="http://schemas.microsoft.com/office/drawing/2014/main" id="{FF9CC821-870E-7E9A-C7F6-84C2174FBA35}"/>
                </a:ext>
              </a:extLst>
            </p:cNvPr>
            <p:cNvSpPr/>
            <p:nvPr/>
          </p:nvSpPr>
          <p:spPr>
            <a:xfrm>
              <a:off x="4769153" y="2753840"/>
              <a:ext cx="1787137" cy="761640"/>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3" name="TextBox 32">
              <a:extLst>
                <a:ext uri="{FF2B5EF4-FFF2-40B4-BE49-F238E27FC236}">
                  <a16:creationId xmlns:a16="http://schemas.microsoft.com/office/drawing/2014/main" id="{6D9FEA4D-8E57-F11C-2921-4E7857A9B6C2}"/>
                </a:ext>
              </a:extLst>
            </p:cNvPr>
            <p:cNvSpPr txBox="1"/>
            <p:nvPr/>
          </p:nvSpPr>
          <p:spPr>
            <a:xfrm>
              <a:off x="5279406" y="322452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5" name="Group 34">
            <a:extLst>
              <a:ext uri="{FF2B5EF4-FFF2-40B4-BE49-F238E27FC236}">
                <a16:creationId xmlns:a16="http://schemas.microsoft.com/office/drawing/2014/main" id="{9E5475CB-1D95-5860-817E-33B27E106267}"/>
              </a:ext>
            </a:extLst>
          </p:cNvPr>
          <p:cNvGrpSpPr/>
          <p:nvPr/>
        </p:nvGrpSpPr>
        <p:grpSpPr>
          <a:xfrm>
            <a:off x="415424" y="4115493"/>
            <a:ext cx="1787137" cy="778457"/>
            <a:chOff x="4769153" y="2753840"/>
            <a:chExt cx="1787137" cy="778457"/>
          </a:xfrm>
        </p:grpSpPr>
        <p:sp>
          <p:nvSpPr>
            <p:cNvPr id="37" name="Rounded Rectangle 36">
              <a:extLst>
                <a:ext uri="{FF2B5EF4-FFF2-40B4-BE49-F238E27FC236}">
                  <a16:creationId xmlns:a16="http://schemas.microsoft.com/office/drawing/2014/main" id="{E7C6CA03-6366-86A4-1E0F-9217DCE4D301}"/>
                </a:ext>
              </a:extLst>
            </p:cNvPr>
            <p:cNvSpPr/>
            <p:nvPr/>
          </p:nvSpPr>
          <p:spPr>
            <a:xfrm>
              <a:off x="4769153" y="2753840"/>
              <a:ext cx="1787137" cy="761640"/>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9" name="TextBox 38">
              <a:extLst>
                <a:ext uri="{FF2B5EF4-FFF2-40B4-BE49-F238E27FC236}">
                  <a16:creationId xmlns:a16="http://schemas.microsoft.com/office/drawing/2014/main" id="{08BC0B01-0797-AF41-703D-380D23BD0636}"/>
                </a:ext>
              </a:extLst>
            </p:cNvPr>
            <p:cNvSpPr txBox="1"/>
            <p:nvPr/>
          </p:nvSpPr>
          <p:spPr>
            <a:xfrm>
              <a:off x="5279406" y="322452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41" name="Solutions">
            <a:extLst>
              <a:ext uri="{FF2B5EF4-FFF2-40B4-BE49-F238E27FC236}">
                <a16:creationId xmlns:a16="http://schemas.microsoft.com/office/drawing/2014/main" id="{EEDA42CC-E32C-52D5-2B73-89CB52778F18}"/>
              </a:ext>
            </a:extLst>
          </p:cNvPr>
          <p:cNvGrpSpPr/>
          <p:nvPr/>
        </p:nvGrpSpPr>
        <p:grpSpPr>
          <a:xfrm>
            <a:off x="86114" y="92466"/>
            <a:ext cx="11977451" cy="891479"/>
            <a:chOff x="85112" y="103308"/>
            <a:chExt cx="11977451" cy="891479"/>
          </a:xfrm>
        </p:grpSpPr>
        <p:sp>
          <p:nvSpPr>
            <p:cNvPr id="42" name="Rectangle 41">
              <a:extLst>
                <a:ext uri="{FF2B5EF4-FFF2-40B4-BE49-F238E27FC236}">
                  <a16:creationId xmlns:a16="http://schemas.microsoft.com/office/drawing/2014/main" id="{B3E22469-95E0-599B-EA21-91B51CCC7F37}"/>
                </a:ext>
              </a:extLst>
            </p:cNvPr>
            <p:cNvSpPr/>
            <p:nvPr/>
          </p:nvSpPr>
          <p:spPr>
            <a:xfrm>
              <a:off x="85112" y="103308"/>
              <a:ext cx="11977451" cy="89147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l"/>
              <a:r>
                <a:rPr lang="en-US" sz="3600">
                  <a:solidFill>
                    <a:schemeClr val="bg1"/>
                  </a:solidFill>
                  <a:effectLst>
                    <a:outerShdw blurRad="50800" dist="38100" dir="2700000" algn="tl" rotWithShape="0">
                      <a:prstClr val="black">
                        <a:alpha val="40000"/>
                      </a:prstClr>
                    </a:outerShdw>
                  </a:effectLst>
                  <a:latin typeface="Gilroy-ExtraBold" pitchFamily="2" charset="77"/>
                </a:rPr>
                <a:t>SOLUTION</a:t>
              </a:r>
            </a:p>
          </p:txBody>
        </p:sp>
        <p:sp>
          <p:nvSpPr>
            <p:cNvPr id="44" name="Rectangle 43">
              <a:extLst>
                <a:ext uri="{FF2B5EF4-FFF2-40B4-BE49-F238E27FC236}">
                  <a16:creationId xmlns:a16="http://schemas.microsoft.com/office/drawing/2014/main" id="{8E93B6B3-20A4-CCA8-4797-409ADE297AEF}"/>
                </a:ext>
              </a:extLst>
            </p:cNvPr>
            <p:cNvSpPr/>
            <p:nvPr/>
          </p:nvSpPr>
          <p:spPr>
            <a:xfrm>
              <a:off x="3340303" y="255373"/>
              <a:ext cx="224942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Automated Notifications</a:t>
              </a:r>
            </a:p>
            <a:p>
              <a:pPr algn="ctr"/>
              <a:r>
                <a:rPr lang="en-US" sz="1050">
                  <a:solidFill>
                    <a:schemeClr val="tx1"/>
                  </a:solidFill>
                </a:rPr>
                <a:t>System Emails the right person at the right time</a:t>
              </a:r>
              <a:endParaRPr lang="en-US" sz="1800">
                <a:solidFill>
                  <a:schemeClr val="tx1"/>
                </a:solidFill>
              </a:endParaRPr>
            </a:p>
          </p:txBody>
        </p:sp>
        <p:sp>
          <p:nvSpPr>
            <p:cNvPr id="56" name="Rectangle 55">
              <a:extLst>
                <a:ext uri="{FF2B5EF4-FFF2-40B4-BE49-F238E27FC236}">
                  <a16:creationId xmlns:a16="http://schemas.microsoft.com/office/drawing/2014/main" id="{46D0FFAA-17A0-35B4-F530-D30531C36950}"/>
                </a:ext>
              </a:extLst>
            </p:cNvPr>
            <p:cNvSpPr/>
            <p:nvPr/>
          </p:nvSpPr>
          <p:spPr>
            <a:xfrm>
              <a:off x="6314494" y="250135"/>
              <a:ext cx="248513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Automated Validations</a:t>
              </a:r>
            </a:p>
            <a:p>
              <a:pPr algn="ctr"/>
              <a:r>
                <a:rPr lang="en-US" sz="1050">
                  <a:solidFill>
                    <a:schemeClr val="tx1"/>
                  </a:solidFill>
                </a:rPr>
                <a:t>Approvers only need to validate what they need to validate</a:t>
              </a:r>
            </a:p>
          </p:txBody>
        </p:sp>
        <p:sp>
          <p:nvSpPr>
            <p:cNvPr id="57" name="Rectangle 56">
              <a:extLst>
                <a:ext uri="{FF2B5EF4-FFF2-40B4-BE49-F238E27FC236}">
                  <a16:creationId xmlns:a16="http://schemas.microsoft.com/office/drawing/2014/main" id="{19AB0EBF-9858-4E26-A83B-170D9D2E64D5}"/>
                </a:ext>
              </a:extLst>
            </p:cNvPr>
            <p:cNvSpPr/>
            <p:nvPr/>
          </p:nvSpPr>
          <p:spPr>
            <a:xfrm>
              <a:off x="9527973" y="255373"/>
              <a:ext cx="2249424" cy="572446"/>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b="1">
                  <a:solidFill>
                    <a:schemeClr val="bg1"/>
                  </a:solidFill>
                </a:rPr>
                <a:t>Visual Flows</a:t>
              </a:r>
            </a:p>
            <a:p>
              <a:pPr algn="ctr"/>
              <a:r>
                <a:rPr lang="en-US" sz="1050">
                  <a:solidFill>
                    <a:schemeClr val="tx1"/>
                  </a:solidFill>
                </a:rPr>
                <a:t>No-code allows for approval flows to be built without code</a:t>
              </a:r>
            </a:p>
          </p:txBody>
        </p:sp>
      </p:grpSp>
      <p:pic>
        <p:nvPicPr>
          <p:cNvPr id="34" name="Picture 33">
            <a:extLst>
              <a:ext uri="{FF2B5EF4-FFF2-40B4-BE49-F238E27FC236}">
                <a16:creationId xmlns:a16="http://schemas.microsoft.com/office/drawing/2014/main" id="{87990C74-23AF-1962-67BC-F3BFE6B124DE}"/>
              </a:ext>
            </a:extLst>
          </p:cNvPr>
          <p:cNvPicPr>
            <a:picLocks noChangeAspect="1"/>
          </p:cNvPicPr>
          <p:nvPr/>
        </p:nvPicPr>
        <p:blipFill>
          <a:blip r:embed="rId9"/>
          <a:stretch>
            <a:fillRect/>
          </a:stretch>
        </p:blipFill>
        <p:spPr>
          <a:xfrm>
            <a:off x="2636274" y="1346913"/>
            <a:ext cx="2369652" cy="5128169"/>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97401791"/>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BDF3B8CE-FFE1-D990-E99F-FA6BF4D0CCDD}"/>
              </a:ext>
            </a:extLst>
          </p:cNvPr>
          <p:cNvSpPr txBox="1">
            <a:spLocks/>
          </p:cNvSpPr>
          <p:nvPr/>
        </p:nvSpPr>
        <p:spPr>
          <a:xfrm>
            <a:off x="427898" y="192022"/>
            <a:ext cx="9375775" cy="79354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500" b="1" kern="1200">
                <a:solidFill>
                  <a:schemeClr val="bg1"/>
                </a:solidFill>
                <a:latin typeface="+mj-lt"/>
                <a:ea typeface="+mj-ea"/>
                <a:cs typeface="+mj-cs"/>
              </a:defRPr>
            </a:lvl1pPr>
          </a:lstStyle>
          <a:p>
            <a:r>
              <a:rPr lang="en-US">
                <a:latin typeface="+mn-lt"/>
              </a:rPr>
              <a:t>SF-182: Future state</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con angoli arrotondati 119">
            <a:extLst>
              <a:ext uri="{FF2B5EF4-FFF2-40B4-BE49-F238E27FC236}">
                <a16:creationId xmlns:a16="http://schemas.microsoft.com/office/drawing/2014/main" id="{638432A1-78A5-42A6-2811-C47E3E5E9A58}"/>
              </a:ext>
            </a:extLst>
          </p:cNvPr>
          <p:cNvSpPr/>
          <p:nvPr/>
        </p:nvSpPr>
        <p:spPr>
          <a:xfrm>
            <a:off x="4870282" y="555620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p:cNvCxnSpPr>
          <p:nvPr/>
        </p:nvCxnSpPr>
        <p:spPr>
          <a:xfrm>
            <a:off x="1330360" y="3446597"/>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FFFFFF"/>
                </a:solidFill>
                <a:uLnTx/>
                <a:uFillTx/>
                <a:latin typeface="Gilroy-Regular" pitchFamily="2" charset="77"/>
                <a:ea typeface="+mn-ea"/>
                <a:cs typeface="+mn-cs"/>
              </a:rPr>
              <a:t>Email approval notice to employee</a:t>
            </a: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FE648-A060-1D93-AFB0-24DFB585EECD}"/>
              </a:ext>
            </a:extLst>
          </p:cNvPr>
          <p:cNvCxnSpPr>
            <a:cxnSpLocks/>
          </p:cNvCxnSpPr>
          <p:nvPr/>
        </p:nvCxnSpPr>
        <p:spPr>
          <a:xfrm flipH="1">
            <a:off x="6270673"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AB82B4-628F-BBDA-ECC4-3F382D316B48}"/>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nvGrpSpPr>
          <p:cNvPr id="124" name="Green box 1">
            <a:extLst>
              <a:ext uri="{FF2B5EF4-FFF2-40B4-BE49-F238E27FC236}">
                <a16:creationId xmlns:a16="http://schemas.microsoft.com/office/drawing/2014/main" id="{0194D37A-3D87-E124-FF6F-41DE37B71AD4}"/>
              </a:ext>
            </a:extLst>
          </p:cNvPr>
          <p:cNvGrpSpPr/>
          <p:nvPr/>
        </p:nvGrpSpPr>
        <p:grpSpPr>
          <a:xfrm>
            <a:off x="2345684" y="1340948"/>
            <a:ext cx="4070968" cy="1204309"/>
            <a:chOff x="2345684" y="1340948"/>
            <a:chExt cx="4070968" cy="1204309"/>
          </a:xfrm>
        </p:grpSpPr>
        <p:sp>
          <p:nvSpPr>
            <p:cNvPr id="122" name="Rounded Rectangle 121">
              <a:extLst>
                <a:ext uri="{FF2B5EF4-FFF2-40B4-BE49-F238E27FC236}">
                  <a16:creationId xmlns:a16="http://schemas.microsoft.com/office/drawing/2014/main" id="{FF093308-15C0-A379-878E-21702DEDDEB3}"/>
                </a:ext>
              </a:extLst>
            </p:cNvPr>
            <p:cNvSpPr/>
            <p:nvPr/>
          </p:nvSpPr>
          <p:spPr>
            <a:xfrm>
              <a:off x="2345684" y="1340948"/>
              <a:ext cx="4070968"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3" name="TextBox 122">
              <a:extLst>
                <a:ext uri="{FF2B5EF4-FFF2-40B4-BE49-F238E27FC236}">
                  <a16:creationId xmlns:a16="http://schemas.microsoft.com/office/drawing/2014/main" id="{BB3B005A-D5BD-677C-602C-6AF927222AC7}"/>
                </a:ext>
              </a:extLst>
            </p:cNvPr>
            <p:cNvSpPr txBox="1"/>
            <p:nvPr/>
          </p:nvSpPr>
          <p:spPr>
            <a:xfrm>
              <a:off x="5142923" y="2237480"/>
              <a:ext cx="1197764" cy="307777"/>
            </a:xfrm>
            <a:prstGeom prst="rect">
              <a:avLst/>
            </a:prstGeom>
            <a:noFill/>
          </p:spPr>
          <p:txBody>
            <a:bodyPr wrap="none" rtlCol="0">
              <a:spAutoFit/>
            </a:bodyPr>
            <a:lstStyle/>
            <a:p>
              <a:pPr algn="l"/>
              <a:r>
                <a:rPr lang="en-US" sz="1400" i="1">
                  <a:solidFill>
                    <a:schemeClr val="bg1"/>
                  </a:solidFill>
                  <a:effectLst>
                    <a:outerShdw blurRad="50800" dist="38100" dir="2700000" algn="tl" rotWithShape="0">
                      <a:prstClr val="black">
                        <a:alpha val="40000"/>
                      </a:prstClr>
                    </a:outerShdw>
                  </a:effectLst>
                </a:rPr>
                <a:t>Automated</a:t>
              </a:r>
            </a:p>
          </p:txBody>
        </p:sp>
      </p:grpSp>
      <p:grpSp>
        <p:nvGrpSpPr>
          <p:cNvPr id="4" name="Green box 2">
            <a:extLst>
              <a:ext uri="{FF2B5EF4-FFF2-40B4-BE49-F238E27FC236}">
                <a16:creationId xmlns:a16="http://schemas.microsoft.com/office/drawing/2014/main" id="{B98065E0-1943-A05D-D7AC-462EF2073AC0}"/>
              </a:ext>
            </a:extLst>
          </p:cNvPr>
          <p:cNvGrpSpPr/>
          <p:nvPr/>
        </p:nvGrpSpPr>
        <p:grpSpPr>
          <a:xfrm>
            <a:off x="7912111" y="1796961"/>
            <a:ext cx="818186" cy="752446"/>
            <a:chOff x="7912111" y="1796961"/>
            <a:chExt cx="818186" cy="752446"/>
          </a:xfrm>
        </p:grpSpPr>
        <p:sp>
          <p:nvSpPr>
            <p:cNvPr id="5" name="Rounded Rectangle 4">
              <a:extLst>
                <a:ext uri="{FF2B5EF4-FFF2-40B4-BE49-F238E27FC236}">
                  <a16:creationId xmlns:a16="http://schemas.microsoft.com/office/drawing/2014/main" id="{57389720-7FC1-6752-E89E-61262C1C248A}"/>
                </a:ext>
              </a:extLst>
            </p:cNvPr>
            <p:cNvSpPr/>
            <p:nvPr/>
          </p:nvSpPr>
          <p:spPr>
            <a:xfrm>
              <a:off x="7912111" y="1796961"/>
              <a:ext cx="818186" cy="752446"/>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TextBox 5">
              <a:extLst>
                <a:ext uri="{FF2B5EF4-FFF2-40B4-BE49-F238E27FC236}">
                  <a16:creationId xmlns:a16="http://schemas.microsoft.com/office/drawing/2014/main" id="{BC8A20D7-E92B-A8DB-9F7D-9033D7AC598C}"/>
                </a:ext>
              </a:extLst>
            </p:cNvPr>
            <p:cNvSpPr txBox="1"/>
            <p:nvPr/>
          </p:nvSpPr>
          <p:spPr>
            <a:xfrm>
              <a:off x="8106446" y="2230540"/>
              <a:ext cx="596638" cy="307777"/>
            </a:xfrm>
            <a:prstGeom prst="rect">
              <a:avLst/>
            </a:prstGeom>
            <a:noFill/>
          </p:spPr>
          <p:txBody>
            <a:bodyPr wrap="none" rtlCol="0">
              <a:spAutoFit/>
            </a:bodyPr>
            <a:lstStyle/>
            <a:p>
              <a:pPr algn="l"/>
              <a:r>
                <a:rPr lang="en-US" sz="1400" i="1">
                  <a:solidFill>
                    <a:schemeClr val="bg1"/>
                  </a:solidFill>
                </a:rPr>
                <a:t>Web</a:t>
              </a:r>
            </a:p>
          </p:txBody>
        </p:sp>
      </p:grpSp>
      <p:grpSp>
        <p:nvGrpSpPr>
          <p:cNvPr id="2" name="Green box 3">
            <a:extLst>
              <a:ext uri="{FF2B5EF4-FFF2-40B4-BE49-F238E27FC236}">
                <a16:creationId xmlns:a16="http://schemas.microsoft.com/office/drawing/2014/main" id="{DA0DBF9D-2F13-3BC2-35F9-5514EB729A1B}"/>
              </a:ext>
            </a:extLst>
          </p:cNvPr>
          <p:cNvGrpSpPr/>
          <p:nvPr/>
        </p:nvGrpSpPr>
        <p:grpSpPr>
          <a:xfrm>
            <a:off x="8938901" y="1333852"/>
            <a:ext cx="1787137" cy="1204465"/>
            <a:chOff x="8938901" y="1333852"/>
            <a:chExt cx="1787137" cy="1204465"/>
          </a:xfrm>
        </p:grpSpPr>
        <p:sp>
          <p:nvSpPr>
            <p:cNvPr id="7" name="Rounded Rectangle 6">
              <a:extLst>
                <a:ext uri="{FF2B5EF4-FFF2-40B4-BE49-F238E27FC236}">
                  <a16:creationId xmlns:a16="http://schemas.microsoft.com/office/drawing/2014/main" id="{DA591465-1D08-1FCC-EA32-769617448BEB}"/>
                </a:ext>
              </a:extLst>
            </p:cNvPr>
            <p:cNvSpPr/>
            <p:nvPr/>
          </p:nvSpPr>
          <p:spPr>
            <a:xfrm>
              <a:off x="8938901" y="133385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22" name="TextBox 21">
              <a:extLst>
                <a:ext uri="{FF2B5EF4-FFF2-40B4-BE49-F238E27FC236}">
                  <a16:creationId xmlns:a16="http://schemas.microsoft.com/office/drawing/2014/main" id="{4E4E597A-9D6C-EEFA-925F-60F77B647E88}"/>
                </a:ext>
              </a:extLst>
            </p:cNvPr>
            <p:cNvSpPr txBox="1"/>
            <p:nvPr/>
          </p:nvSpPr>
          <p:spPr>
            <a:xfrm>
              <a:off x="9449154" y="223054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1" name="Group 30">
            <a:extLst>
              <a:ext uri="{FF2B5EF4-FFF2-40B4-BE49-F238E27FC236}">
                <a16:creationId xmlns:a16="http://schemas.microsoft.com/office/drawing/2014/main" id="{4C8FFFED-7AFE-F0D8-A192-41BBFB5BDCBA}"/>
              </a:ext>
            </a:extLst>
          </p:cNvPr>
          <p:cNvGrpSpPr/>
          <p:nvPr/>
        </p:nvGrpSpPr>
        <p:grpSpPr>
          <a:xfrm>
            <a:off x="4793538" y="2690846"/>
            <a:ext cx="1787137" cy="1204465"/>
            <a:chOff x="4793538" y="2690846"/>
            <a:chExt cx="1787137" cy="1204465"/>
          </a:xfrm>
        </p:grpSpPr>
        <p:sp>
          <p:nvSpPr>
            <p:cNvPr id="32" name="Rounded Rectangle 31">
              <a:extLst>
                <a:ext uri="{FF2B5EF4-FFF2-40B4-BE49-F238E27FC236}">
                  <a16:creationId xmlns:a16="http://schemas.microsoft.com/office/drawing/2014/main" id="{88BA64B7-F0F7-49C1-AE70-6FE0862CA058}"/>
                </a:ext>
              </a:extLst>
            </p:cNvPr>
            <p:cNvSpPr/>
            <p:nvPr/>
          </p:nvSpPr>
          <p:spPr>
            <a:xfrm>
              <a:off x="4793538" y="269084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3" name="TextBox 32">
              <a:extLst>
                <a:ext uri="{FF2B5EF4-FFF2-40B4-BE49-F238E27FC236}">
                  <a16:creationId xmlns:a16="http://schemas.microsoft.com/office/drawing/2014/main" id="{37F54053-13E8-294F-0410-2AF05CB84223}"/>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4" name="Group 33">
            <a:extLst>
              <a:ext uri="{FF2B5EF4-FFF2-40B4-BE49-F238E27FC236}">
                <a16:creationId xmlns:a16="http://schemas.microsoft.com/office/drawing/2014/main" id="{373D7E2C-9763-9EF7-4112-04D252FAAE7C}"/>
              </a:ext>
            </a:extLst>
          </p:cNvPr>
          <p:cNvGrpSpPr/>
          <p:nvPr/>
        </p:nvGrpSpPr>
        <p:grpSpPr>
          <a:xfrm>
            <a:off x="427898" y="3988462"/>
            <a:ext cx="1787137" cy="1204465"/>
            <a:chOff x="427898" y="3988462"/>
            <a:chExt cx="1787137" cy="1204465"/>
          </a:xfrm>
        </p:grpSpPr>
        <p:sp>
          <p:nvSpPr>
            <p:cNvPr id="35" name="Rounded Rectangle 34">
              <a:extLst>
                <a:ext uri="{FF2B5EF4-FFF2-40B4-BE49-F238E27FC236}">
                  <a16:creationId xmlns:a16="http://schemas.microsoft.com/office/drawing/2014/main" id="{4E01335F-5EB9-2AB3-CA53-5775E7F9AAA6}"/>
                </a:ext>
              </a:extLst>
            </p:cNvPr>
            <p:cNvSpPr/>
            <p:nvPr/>
          </p:nvSpPr>
          <p:spPr>
            <a:xfrm>
              <a:off x="427898" y="398846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7" name="TextBox 36">
              <a:extLst>
                <a:ext uri="{FF2B5EF4-FFF2-40B4-BE49-F238E27FC236}">
                  <a16:creationId xmlns:a16="http://schemas.microsoft.com/office/drawing/2014/main" id="{505D874C-3B38-CC9E-5BD5-FB397590EF76}"/>
                </a:ext>
              </a:extLst>
            </p:cNvPr>
            <p:cNvSpPr txBox="1"/>
            <p:nvPr/>
          </p:nvSpPr>
          <p:spPr>
            <a:xfrm>
              <a:off x="938151" y="488515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62" name="Group 61">
            <a:extLst>
              <a:ext uri="{FF2B5EF4-FFF2-40B4-BE49-F238E27FC236}">
                <a16:creationId xmlns:a16="http://schemas.microsoft.com/office/drawing/2014/main" id="{1555843A-8612-8BA2-34E1-C82EDAEBD20B}"/>
              </a:ext>
            </a:extLst>
          </p:cNvPr>
          <p:cNvGrpSpPr/>
          <p:nvPr/>
        </p:nvGrpSpPr>
        <p:grpSpPr>
          <a:xfrm>
            <a:off x="2561367" y="4806055"/>
            <a:ext cx="1787137" cy="1033533"/>
            <a:chOff x="2561367" y="4806055"/>
            <a:chExt cx="1787137" cy="1033533"/>
          </a:xfrm>
        </p:grpSpPr>
        <p:sp>
          <p:nvSpPr>
            <p:cNvPr id="119" name="TextBox 118">
              <a:extLst>
                <a:ext uri="{FF2B5EF4-FFF2-40B4-BE49-F238E27FC236}">
                  <a16:creationId xmlns:a16="http://schemas.microsoft.com/office/drawing/2014/main" id="{8737B821-C2A2-C692-1D29-AD78608ACBB1}"/>
                </a:ext>
              </a:extLst>
            </p:cNvPr>
            <p:cNvSpPr txBox="1"/>
            <p:nvPr/>
          </p:nvSpPr>
          <p:spPr>
            <a:xfrm>
              <a:off x="2742843" y="4827224"/>
              <a:ext cx="1556202" cy="769441"/>
            </a:xfrm>
            <a:prstGeom prst="rect">
              <a:avLst/>
            </a:prstGeom>
            <a:noFill/>
          </p:spPr>
          <p:txBody>
            <a:bodyPr wrap="square" rtlCol="0">
              <a:spAutoFit/>
            </a:bodyPr>
            <a:lstStyle/>
            <a:p>
              <a:r>
                <a:rPr lang="en-US" sz="1100">
                  <a:solidFill>
                    <a:schemeClr val="bg1"/>
                  </a:solidFill>
                </a:rPr>
                <a:t>Cost &amp; Training info is </a:t>
              </a:r>
              <a:r>
                <a:rPr lang="en-US" sz="1100" b="1">
                  <a:solidFill>
                    <a:schemeClr val="bg1"/>
                  </a:solidFill>
                </a:rPr>
                <a:t>AUTOMATICALLY</a:t>
              </a:r>
              <a:r>
                <a:rPr lang="en-US" sz="1100">
                  <a:solidFill>
                    <a:schemeClr val="bg1"/>
                  </a:solidFill>
                </a:rPr>
                <a:t> entered in Cornerstone</a:t>
              </a:r>
            </a:p>
          </p:txBody>
        </p:sp>
        <p:grpSp>
          <p:nvGrpSpPr>
            <p:cNvPr id="41" name="Group 40">
              <a:extLst>
                <a:ext uri="{FF2B5EF4-FFF2-40B4-BE49-F238E27FC236}">
                  <a16:creationId xmlns:a16="http://schemas.microsoft.com/office/drawing/2014/main" id="{40ADDCA2-3649-B1BF-C439-E4AD1626B745}"/>
                </a:ext>
              </a:extLst>
            </p:cNvPr>
            <p:cNvGrpSpPr/>
            <p:nvPr/>
          </p:nvGrpSpPr>
          <p:grpSpPr>
            <a:xfrm>
              <a:off x="2561367" y="4806055"/>
              <a:ext cx="1787137" cy="1033533"/>
              <a:chOff x="427898" y="3988462"/>
              <a:chExt cx="1787137" cy="1204465"/>
            </a:xfrm>
          </p:grpSpPr>
          <p:sp>
            <p:nvSpPr>
              <p:cNvPr id="44" name="Rounded Rectangle 43">
                <a:extLst>
                  <a:ext uri="{FF2B5EF4-FFF2-40B4-BE49-F238E27FC236}">
                    <a16:creationId xmlns:a16="http://schemas.microsoft.com/office/drawing/2014/main" id="{68269CB9-A317-16E9-4DD8-15E40793D914}"/>
                  </a:ext>
                </a:extLst>
              </p:cNvPr>
              <p:cNvSpPr/>
              <p:nvPr/>
            </p:nvSpPr>
            <p:spPr>
              <a:xfrm>
                <a:off x="427898" y="398846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56" name="TextBox 55">
                <a:extLst>
                  <a:ext uri="{FF2B5EF4-FFF2-40B4-BE49-F238E27FC236}">
                    <a16:creationId xmlns:a16="http://schemas.microsoft.com/office/drawing/2014/main" id="{703159F2-4DAF-EB5A-D5EF-E7612682E5A9}"/>
                  </a:ext>
                </a:extLst>
              </p:cNvPr>
              <p:cNvSpPr txBox="1"/>
              <p:nvPr/>
            </p:nvSpPr>
            <p:spPr>
              <a:xfrm>
                <a:off x="938151" y="4885150"/>
                <a:ext cx="1197764" cy="307777"/>
              </a:xfrm>
              <a:prstGeom prst="rect">
                <a:avLst/>
              </a:prstGeom>
              <a:noFill/>
            </p:spPr>
            <p:txBody>
              <a:bodyPr wrap="none" rtlCol="0">
                <a:spAutoFit/>
              </a:bodyPr>
              <a:lstStyle/>
              <a:p>
                <a:pPr algn="l"/>
                <a:r>
                  <a:rPr lang="en-US" sz="1400" i="1">
                    <a:solidFill>
                      <a:schemeClr val="bg1"/>
                    </a:solidFill>
                  </a:rPr>
                  <a:t>Automated</a:t>
                </a:r>
              </a:p>
            </p:txBody>
          </p:sp>
        </p:grpSp>
      </p:grpSp>
      <p:sp>
        <p:nvSpPr>
          <p:cNvPr id="42" name="BLACKBOX">
            <a:extLst>
              <a:ext uri="{FF2B5EF4-FFF2-40B4-BE49-F238E27FC236}">
                <a16:creationId xmlns:a16="http://schemas.microsoft.com/office/drawing/2014/main" id="{6DE67ADF-2EEE-AE7A-CEA0-FA7770D0A3B3}"/>
              </a:ext>
            </a:extLst>
          </p:cNvPr>
          <p:cNvSpPr/>
          <p:nvPr/>
        </p:nvSpPr>
        <p:spPr>
          <a:xfrm>
            <a:off x="0" y="0"/>
            <a:ext cx="12188825" cy="6858000"/>
          </a:xfrm>
          <a:custGeom>
            <a:avLst/>
            <a:gdLst>
              <a:gd name="connsiteX0" fmla="*/ 2786973 w 12188825"/>
              <a:gd name="connsiteY0" fmla="*/ 3895311 h 6858000"/>
              <a:gd name="connsiteX1" fmla="*/ 2423696 w 12188825"/>
              <a:gd name="connsiteY1" fmla="*/ 4258588 h 6858000"/>
              <a:gd name="connsiteX2" fmla="*/ 2423696 w 12188825"/>
              <a:gd name="connsiteY2" fmla="*/ 5855896 h 6858000"/>
              <a:gd name="connsiteX3" fmla="*/ 2786973 w 12188825"/>
              <a:gd name="connsiteY3" fmla="*/ 6219173 h 6858000"/>
              <a:gd name="connsiteX4" fmla="*/ 4240038 w 12188825"/>
              <a:gd name="connsiteY4" fmla="*/ 6219173 h 6858000"/>
              <a:gd name="connsiteX5" fmla="*/ 4603315 w 12188825"/>
              <a:gd name="connsiteY5" fmla="*/ 5855896 h 6858000"/>
              <a:gd name="connsiteX6" fmla="*/ 4603315 w 12188825"/>
              <a:gd name="connsiteY6" fmla="*/ 4258588 h 6858000"/>
              <a:gd name="connsiteX7" fmla="*/ 4240038 w 12188825"/>
              <a:gd name="connsiteY7" fmla="*/ 3895311 h 6858000"/>
              <a:gd name="connsiteX8" fmla="*/ 0 w 12188825"/>
              <a:gd name="connsiteY8" fmla="*/ 0 h 6858000"/>
              <a:gd name="connsiteX9" fmla="*/ 12188825 w 12188825"/>
              <a:gd name="connsiteY9" fmla="*/ 0 h 6858000"/>
              <a:gd name="connsiteX10" fmla="*/ 12188825 w 12188825"/>
              <a:gd name="connsiteY10" fmla="*/ 6858000 h 6858000"/>
              <a:gd name="connsiteX11" fmla="*/ 0 w 12188825"/>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8825" h="6858000">
                <a:moveTo>
                  <a:pt x="2786973" y="3895311"/>
                </a:moveTo>
                <a:cubicBezTo>
                  <a:pt x="2586341" y="3895311"/>
                  <a:pt x="2423696" y="4057956"/>
                  <a:pt x="2423696" y="4258588"/>
                </a:cubicBezTo>
                <a:lnTo>
                  <a:pt x="2423696" y="5855896"/>
                </a:lnTo>
                <a:cubicBezTo>
                  <a:pt x="2423696" y="6056528"/>
                  <a:pt x="2586341" y="6219173"/>
                  <a:pt x="2786973" y="6219173"/>
                </a:cubicBezTo>
                <a:lnTo>
                  <a:pt x="4240038" y="6219173"/>
                </a:lnTo>
                <a:cubicBezTo>
                  <a:pt x="4440671" y="6219173"/>
                  <a:pt x="4603315" y="6056528"/>
                  <a:pt x="4603315" y="5855896"/>
                </a:cubicBezTo>
                <a:lnTo>
                  <a:pt x="4603315" y="4258588"/>
                </a:lnTo>
                <a:cubicBezTo>
                  <a:pt x="4603315" y="4057956"/>
                  <a:pt x="4440671" y="3895311"/>
                  <a:pt x="4240038" y="3895311"/>
                </a:cubicBezTo>
                <a:close/>
                <a:moveTo>
                  <a:pt x="0" y="0"/>
                </a:moveTo>
                <a:lnTo>
                  <a:pt x="12188825" y="0"/>
                </a:lnTo>
                <a:lnTo>
                  <a:pt x="12188825" y="6858000"/>
                </a:lnTo>
                <a:lnTo>
                  <a:pt x="0" y="6858000"/>
                </a:lnTo>
                <a:close/>
              </a:path>
            </a:pathLst>
          </a:cu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600" err="1">
              <a:solidFill>
                <a:schemeClr val="tx1"/>
              </a:solidFill>
            </a:endParaRPr>
          </a:p>
        </p:txBody>
      </p:sp>
      <p:sp>
        <p:nvSpPr>
          <p:cNvPr id="38" name="YELLOW BOX">
            <a:extLst>
              <a:ext uri="{FF2B5EF4-FFF2-40B4-BE49-F238E27FC236}">
                <a16:creationId xmlns:a16="http://schemas.microsoft.com/office/drawing/2014/main" id="{28502F11-C530-8285-4CD7-EFAA7594CFED}"/>
              </a:ext>
            </a:extLst>
          </p:cNvPr>
          <p:cNvSpPr/>
          <p:nvPr/>
        </p:nvSpPr>
        <p:spPr>
          <a:xfrm>
            <a:off x="7302485" y="3565074"/>
            <a:ext cx="4219183" cy="2464544"/>
          </a:xfrm>
          <a:prstGeom prst="roundRect">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rgbClr val="FF0000"/>
                </a:solidFill>
                <a:latin typeface="Gilroy-Bold" pitchFamily="2" charset="77"/>
              </a:rPr>
              <a:t>Plug automation engine here</a:t>
            </a:r>
          </a:p>
          <a:p>
            <a:endParaRPr lang="en-US" sz="2000">
              <a:solidFill>
                <a:srgbClr val="FF0000"/>
              </a:solidFill>
              <a:latin typeface="Gilroy-Bold" pitchFamily="2" charset="77"/>
            </a:endParaRPr>
          </a:p>
          <a:p>
            <a:r>
              <a:rPr lang="en-US" sz="2000">
                <a:solidFill>
                  <a:srgbClr val="FF0000"/>
                </a:solidFill>
                <a:latin typeface="Gilroy-Bold" pitchFamily="2" charset="77"/>
              </a:rPr>
              <a:t>Especially the Cornerstone spoke</a:t>
            </a:r>
          </a:p>
          <a:p>
            <a:endParaRPr lang="en-US" sz="2000">
              <a:solidFill>
                <a:srgbClr val="FF0000"/>
              </a:solidFill>
              <a:latin typeface="Gilroy-Bold" pitchFamily="2" charset="77"/>
            </a:endParaRPr>
          </a:p>
          <a:p>
            <a:r>
              <a:rPr lang="en-US" sz="2000">
                <a:solidFill>
                  <a:srgbClr val="FF0000"/>
                </a:solidFill>
                <a:latin typeface="Gilroy-Bold" pitchFamily="2" charset="77"/>
              </a:rPr>
              <a:t>Show the Cornerstone spoke in Flow Designer</a:t>
            </a:r>
          </a:p>
        </p:txBody>
      </p:sp>
      <p:grpSp>
        <p:nvGrpSpPr>
          <p:cNvPr id="60" name="PROBLEMS">
            <a:extLst>
              <a:ext uri="{FF2B5EF4-FFF2-40B4-BE49-F238E27FC236}">
                <a16:creationId xmlns:a16="http://schemas.microsoft.com/office/drawing/2014/main" id="{18B06308-B397-8342-B392-D454CFA610FA}"/>
              </a:ext>
            </a:extLst>
          </p:cNvPr>
          <p:cNvGrpSpPr/>
          <p:nvPr/>
        </p:nvGrpSpPr>
        <p:grpSpPr>
          <a:xfrm>
            <a:off x="85112" y="96370"/>
            <a:ext cx="11977451" cy="4070785"/>
            <a:chOff x="85112" y="96370"/>
            <a:chExt cx="11977451" cy="4070785"/>
          </a:xfrm>
        </p:grpSpPr>
        <p:grpSp>
          <p:nvGrpSpPr>
            <p:cNvPr id="61" name="Problems">
              <a:extLst>
                <a:ext uri="{FF2B5EF4-FFF2-40B4-BE49-F238E27FC236}">
                  <a16:creationId xmlns:a16="http://schemas.microsoft.com/office/drawing/2014/main" id="{EED237D0-DAFF-D178-804F-80C7466E211F}"/>
                </a:ext>
              </a:extLst>
            </p:cNvPr>
            <p:cNvGrpSpPr/>
            <p:nvPr/>
          </p:nvGrpSpPr>
          <p:grpSpPr>
            <a:xfrm>
              <a:off x="85112" y="96370"/>
              <a:ext cx="11977451" cy="891479"/>
              <a:chOff x="85112" y="103308"/>
              <a:chExt cx="11977451" cy="891479"/>
            </a:xfrm>
          </p:grpSpPr>
          <p:sp>
            <p:nvSpPr>
              <p:cNvPr id="65" name="Rectangle 64">
                <a:extLst>
                  <a:ext uri="{FF2B5EF4-FFF2-40B4-BE49-F238E27FC236}">
                    <a16:creationId xmlns:a16="http://schemas.microsoft.com/office/drawing/2014/main" id="{A65B38B0-DBDF-DE95-E3A2-87BF2F7F52FA}"/>
                  </a:ext>
                </a:extLst>
              </p:cNvPr>
              <p:cNvSpPr/>
              <p:nvPr/>
            </p:nvSpPr>
            <p:spPr>
              <a:xfrm>
                <a:off x="85112" y="103308"/>
                <a:ext cx="11977451" cy="89147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l"/>
                <a:r>
                  <a:rPr lang="en-US" sz="3600">
                    <a:solidFill>
                      <a:schemeClr val="bg1"/>
                    </a:solidFill>
                    <a:effectLst>
                      <a:outerShdw blurRad="50800" dist="38100" dir="2700000" algn="tl" rotWithShape="0">
                        <a:prstClr val="black">
                          <a:alpha val="40000"/>
                        </a:prstClr>
                      </a:outerShdw>
                    </a:effectLst>
                    <a:latin typeface="Gilroy-ExtraBold" pitchFamily="2" charset="77"/>
                  </a:rPr>
                  <a:t>PROBLEMS</a:t>
                </a:r>
              </a:p>
            </p:txBody>
          </p:sp>
          <p:sp>
            <p:nvSpPr>
              <p:cNvPr id="66" name="Rectangle 65">
                <a:extLst>
                  <a:ext uri="{FF2B5EF4-FFF2-40B4-BE49-F238E27FC236}">
                    <a16:creationId xmlns:a16="http://schemas.microsoft.com/office/drawing/2014/main" id="{A98BB101-873F-EEC8-B928-26489FA9FBA9}"/>
                  </a:ext>
                </a:extLst>
              </p:cNvPr>
              <p:cNvSpPr/>
              <p:nvPr/>
            </p:nvSpPr>
            <p:spPr>
              <a:xfrm>
                <a:off x="3818120" y="249746"/>
                <a:ext cx="2485134" cy="572446"/>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5">
                        <a:lumMod val="50000"/>
                      </a:schemeClr>
                    </a:solidFill>
                  </a:rPr>
                  <a:t>Manual entry</a:t>
                </a:r>
              </a:p>
              <a:p>
                <a:pPr algn="ctr"/>
                <a:r>
                  <a:rPr lang="en-US" sz="1100">
                    <a:solidFill>
                      <a:schemeClr val="tx1"/>
                    </a:solidFill>
                  </a:rPr>
                  <a:t>Cost &amp; Training is manually entered into Cornerstone</a:t>
                </a:r>
              </a:p>
            </p:txBody>
          </p:sp>
        </p:grpSp>
        <p:cxnSp>
          <p:nvCxnSpPr>
            <p:cNvPr id="63" name="Elbow Connector 62">
              <a:extLst>
                <a:ext uri="{FF2B5EF4-FFF2-40B4-BE49-F238E27FC236}">
                  <a16:creationId xmlns:a16="http://schemas.microsoft.com/office/drawing/2014/main" id="{F1979892-A226-913C-51C4-075DA2A525CA}"/>
                </a:ext>
              </a:extLst>
            </p:cNvPr>
            <p:cNvCxnSpPr>
              <a:cxnSpLocks/>
              <a:stCxn id="66" idx="2"/>
              <a:endCxn id="69" idx="0"/>
            </p:cNvCxnSpPr>
            <p:nvPr/>
          </p:nvCxnSpPr>
          <p:spPr>
            <a:xfrm rot="5400000">
              <a:off x="2576724" y="1683191"/>
              <a:ext cx="3351900" cy="1616027"/>
            </a:xfrm>
            <a:prstGeom prst="bentConnector3">
              <a:avLst>
                <a:gd name="adj1" fmla="val 50000"/>
              </a:avLst>
            </a:prstGeom>
            <a:ln w="1270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4989569"/>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60"/>
                                        </p:tgtEl>
                                      </p:cBhvr>
                                    </p:animEffect>
                                    <p:set>
                                      <p:cBhvr>
                                        <p:cTn id="13" dur="1" fill="hold">
                                          <p:stCondLst>
                                            <p:cond delay="499"/>
                                          </p:stCondLst>
                                        </p:cTn>
                                        <p:tgtEl>
                                          <p:spTgt spid="60"/>
                                        </p:tgtEl>
                                        <p:attrNameLst>
                                          <p:attrName>style.visibility</p:attrName>
                                        </p:attrNameLst>
                                      </p:cBhvr>
                                      <p:to>
                                        <p:strVal val="hidden"/>
                                      </p:to>
                                    </p:se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dissolve">
                                      <p:cBhvr>
                                        <p:cTn id="1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 name="TextBox 118">
            <a:extLst>
              <a:ext uri="{FF2B5EF4-FFF2-40B4-BE49-F238E27FC236}">
                <a16:creationId xmlns:a16="http://schemas.microsoft.com/office/drawing/2014/main" id="{8737B821-C2A2-C692-1D29-AD78608ACBB1}"/>
              </a:ext>
            </a:extLst>
          </p:cNvPr>
          <p:cNvSpPr txBox="1"/>
          <p:nvPr/>
        </p:nvSpPr>
        <p:spPr>
          <a:xfrm>
            <a:off x="2742843" y="4827224"/>
            <a:ext cx="1556202" cy="769441"/>
          </a:xfrm>
          <a:prstGeom prst="rect">
            <a:avLst/>
          </a:prstGeom>
          <a:noFill/>
        </p:spPr>
        <p:txBody>
          <a:bodyPr wrap="square" rtlCol="0">
            <a:spAutoFit/>
          </a:bodyPr>
          <a:lstStyle/>
          <a:p>
            <a:r>
              <a:rPr lang="en-US" sz="1100">
                <a:solidFill>
                  <a:schemeClr val="bg1"/>
                </a:solidFill>
              </a:rPr>
              <a:t>Cost &amp; Training info is </a:t>
            </a:r>
            <a:r>
              <a:rPr lang="en-US" sz="1100" b="1">
                <a:solidFill>
                  <a:schemeClr val="bg1"/>
                </a:solidFill>
              </a:rPr>
              <a:t>AUTOMATICALLY</a:t>
            </a:r>
            <a:r>
              <a:rPr lang="en-US" sz="1100">
                <a:solidFill>
                  <a:schemeClr val="bg1"/>
                </a:solidFill>
              </a:rPr>
              <a:t> entered in Cornerstone</a:t>
            </a:r>
          </a:p>
        </p:txBody>
      </p:sp>
      <p:sp>
        <p:nvSpPr>
          <p:cNvPr id="59" name="Title 1">
            <a:extLst>
              <a:ext uri="{FF2B5EF4-FFF2-40B4-BE49-F238E27FC236}">
                <a16:creationId xmlns:a16="http://schemas.microsoft.com/office/drawing/2014/main" id="{BDF3B8CE-FFE1-D990-E99F-FA6BF4D0CCDD}"/>
              </a:ext>
            </a:extLst>
          </p:cNvPr>
          <p:cNvSpPr txBox="1">
            <a:spLocks/>
          </p:cNvSpPr>
          <p:nvPr/>
        </p:nvSpPr>
        <p:spPr>
          <a:xfrm>
            <a:off x="427898" y="192022"/>
            <a:ext cx="9375775" cy="79354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500" b="1" kern="1200">
                <a:solidFill>
                  <a:schemeClr val="bg1"/>
                </a:solidFill>
                <a:latin typeface="+mj-lt"/>
                <a:ea typeface="+mj-ea"/>
                <a:cs typeface="+mj-cs"/>
              </a:defRPr>
            </a:lvl1pPr>
          </a:lstStyle>
          <a:p>
            <a:r>
              <a:rPr lang="en-US">
                <a:latin typeface="+mn-lt"/>
              </a:rPr>
              <a:t>SF-182: Future state</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con angoli arrotondati 119">
            <a:extLst>
              <a:ext uri="{FF2B5EF4-FFF2-40B4-BE49-F238E27FC236}">
                <a16:creationId xmlns:a16="http://schemas.microsoft.com/office/drawing/2014/main" id="{638432A1-78A5-42A6-2811-C47E3E5E9A58}"/>
              </a:ext>
            </a:extLst>
          </p:cNvPr>
          <p:cNvSpPr/>
          <p:nvPr/>
        </p:nvSpPr>
        <p:spPr>
          <a:xfrm>
            <a:off x="4870282" y="555620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p:cNvCxnSpPr>
          <p:nvPr/>
        </p:nvCxnSpPr>
        <p:spPr>
          <a:xfrm>
            <a:off x="1330360" y="3446597"/>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FFFFFF"/>
                </a:solidFill>
                <a:uLnTx/>
                <a:uFillTx/>
                <a:latin typeface="Gilroy-Regular" pitchFamily="2" charset="77"/>
                <a:ea typeface="+mn-ea"/>
                <a:cs typeface="+mn-cs"/>
              </a:rPr>
              <a:t>Email approval notice to employee</a:t>
            </a: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FE648-A060-1D93-AFB0-24DFB585EECD}"/>
              </a:ext>
            </a:extLst>
          </p:cNvPr>
          <p:cNvCxnSpPr>
            <a:cxnSpLocks/>
          </p:cNvCxnSpPr>
          <p:nvPr/>
        </p:nvCxnSpPr>
        <p:spPr>
          <a:xfrm flipH="1">
            <a:off x="6270673"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AB82B4-628F-BBDA-ECC4-3F382D316B48}"/>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nvGrpSpPr>
          <p:cNvPr id="124" name="Green box 1">
            <a:extLst>
              <a:ext uri="{FF2B5EF4-FFF2-40B4-BE49-F238E27FC236}">
                <a16:creationId xmlns:a16="http://schemas.microsoft.com/office/drawing/2014/main" id="{0194D37A-3D87-E124-FF6F-41DE37B71AD4}"/>
              </a:ext>
            </a:extLst>
          </p:cNvPr>
          <p:cNvGrpSpPr/>
          <p:nvPr/>
        </p:nvGrpSpPr>
        <p:grpSpPr>
          <a:xfrm>
            <a:off x="2345684" y="1340948"/>
            <a:ext cx="4070968" cy="1204309"/>
            <a:chOff x="2345684" y="1340948"/>
            <a:chExt cx="4070968" cy="1204309"/>
          </a:xfrm>
        </p:grpSpPr>
        <p:sp>
          <p:nvSpPr>
            <p:cNvPr id="122" name="Rounded Rectangle 121">
              <a:extLst>
                <a:ext uri="{FF2B5EF4-FFF2-40B4-BE49-F238E27FC236}">
                  <a16:creationId xmlns:a16="http://schemas.microsoft.com/office/drawing/2014/main" id="{FF093308-15C0-A379-878E-21702DEDDEB3}"/>
                </a:ext>
              </a:extLst>
            </p:cNvPr>
            <p:cNvSpPr/>
            <p:nvPr/>
          </p:nvSpPr>
          <p:spPr>
            <a:xfrm>
              <a:off x="2345684" y="1340948"/>
              <a:ext cx="4070968"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3" name="TextBox 122">
              <a:extLst>
                <a:ext uri="{FF2B5EF4-FFF2-40B4-BE49-F238E27FC236}">
                  <a16:creationId xmlns:a16="http://schemas.microsoft.com/office/drawing/2014/main" id="{BB3B005A-D5BD-677C-602C-6AF927222AC7}"/>
                </a:ext>
              </a:extLst>
            </p:cNvPr>
            <p:cNvSpPr txBox="1"/>
            <p:nvPr/>
          </p:nvSpPr>
          <p:spPr>
            <a:xfrm>
              <a:off x="5142923" y="2237480"/>
              <a:ext cx="1197764" cy="307777"/>
            </a:xfrm>
            <a:prstGeom prst="rect">
              <a:avLst/>
            </a:prstGeom>
            <a:noFill/>
          </p:spPr>
          <p:txBody>
            <a:bodyPr wrap="none" rtlCol="0">
              <a:spAutoFit/>
            </a:bodyPr>
            <a:lstStyle/>
            <a:p>
              <a:pPr algn="l"/>
              <a:r>
                <a:rPr lang="en-US" sz="1400" i="1">
                  <a:solidFill>
                    <a:schemeClr val="bg1"/>
                  </a:solidFill>
                  <a:effectLst>
                    <a:outerShdw blurRad="50800" dist="38100" dir="2700000" algn="tl" rotWithShape="0">
                      <a:prstClr val="black">
                        <a:alpha val="40000"/>
                      </a:prstClr>
                    </a:outerShdw>
                  </a:effectLst>
                </a:rPr>
                <a:t>Automated</a:t>
              </a:r>
            </a:p>
          </p:txBody>
        </p:sp>
      </p:grpSp>
      <p:grpSp>
        <p:nvGrpSpPr>
          <p:cNvPr id="4" name="Green box 2">
            <a:extLst>
              <a:ext uri="{FF2B5EF4-FFF2-40B4-BE49-F238E27FC236}">
                <a16:creationId xmlns:a16="http://schemas.microsoft.com/office/drawing/2014/main" id="{B98065E0-1943-A05D-D7AC-462EF2073AC0}"/>
              </a:ext>
            </a:extLst>
          </p:cNvPr>
          <p:cNvGrpSpPr/>
          <p:nvPr/>
        </p:nvGrpSpPr>
        <p:grpSpPr>
          <a:xfrm>
            <a:off x="7912111" y="1796961"/>
            <a:ext cx="818186" cy="752446"/>
            <a:chOff x="7912111" y="1796961"/>
            <a:chExt cx="818186" cy="752446"/>
          </a:xfrm>
        </p:grpSpPr>
        <p:sp>
          <p:nvSpPr>
            <p:cNvPr id="5" name="Rounded Rectangle 4">
              <a:extLst>
                <a:ext uri="{FF2B5EF4-FFF2-40B4-BE49-F238E27FC236}">
                  <a16:creationId xmlns:a16="http://schemas.microsoft.com/office/drawing/2014/main" id="{57389720-7FC1-6752-E89E-61262C1C248A}"/>
                </a:ext>
              </a:extLst>
            </p:cNvPr>
            <p:cNvSpPr/>
            <p:nvPr/>
          </p:nvSpPr>
          <p:spPr>
            <a:xfrm>
              <a:off x="7912111" y="1796961"/>
              <a:ext cx="818186" cy="752446"/>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TextBox 5">
              <a:extLst>
                <a:ext uri="{FF2B5EF4-FFF2-40B4-BE49-F238E27FC236}">
                  <a16:creationId xmlns:a16="http://schemas.microsoft.com/office/drawing/2014/main" id="{BC8A20D7-E92B-A8DB-9F7D-9033D7AC598C}"/>
                </a:ext>
              </a:extLst>
            </p:cNvPr>
            <p:cNvSpPr txBox="1"/>
            <p:nvPr/>
          </p:nvSpPr>
          <p:spPr>
            <a:xfrm>
              <a:off x="8106446" y="2230540"/>
              <a:ext cx="596638" cy="307777"/>
            </a:xfrm>
            <a:prstGeom prst="rect">
              <a:avLst/>
            </a:prstGeom>
            <a:noFill/>
          </p:spPr>
          <p:txBody>
            <a:bodyPr wrap="none" rtlCol="0">
              <a:spAutoFit/>
            </a:bodyPr>
            <a:lstStyle/>
            <a:p>
              <a:pPr algn="l"/>
              <a:r>
                <a:rPr lang="en-US" sz="1400" i="1">
                  <a:solidFill>
                    <a:schemeClr val="bg1"/>
                  </a:solidFill>
                </a:rPr>
                <a:t>Web</a:t>
              </a:r>
            </a:p>
          </p:txBody>
        </p:sp>
      </p:grpSp>
      <p:grpSp>
        <p:nvGrpSpPr>
          <p:cNvPr id="2" name="Green box 3">
            <a:extLst>
              <a:ext uri="{FF2B5EF4-FFF2-40B4-BE49-F238E27FC236}">
                <a16:creationId xmlns:a16="http://schemas.microsoft.com/office/drawing/2014/main" id="{DA0DBF9D-2F13-3BC2-35F9-5514EB729A1B}"/>
              </a:ext>
            </a:extLst>
          </p:cNvPr>
          <p:cNvGrpSpPr/>
          <p:nvPr/>
        </p:nvGrpSpPr>
        <p:grpSpPr>
          <a:xfrm>
            <a:off x="8938901" y="1333852"/>
            <a:ext cx="1787137" cy="1204465"/>
            <a:chOff x="8938901" y="1333852"/>
            <a:chExt cx="1787137" cy="1204465"/>
          </a:xfrm>
        </p:grpSpPr>
        <p:sp>
          <p:nvSpPr>
            <p:cNvPr id="7" name="Rounded Rectangle 6">
              <a:extLst>
                <a:ext uri="{FF2B5EF4-FFF2-40B4-BE49-F238E27FC236}">
                  <a16:creationId xmlns:a16="http://schemas.microsoft.com/office/drawing/2014/main" id="{DA591465-1D08-1FCC-EA32-769617448BEB}"/>
                </a:ext>
              </a:extLst>
            </p:cNvPr>
            <p:cNvSpPr/>
            <p:nvPr/>
          </p:nvSpPr>
          <p:spPr>
            <a:xfrm>
              <a:off x="8938901" y="133385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22" name="TextBox 21">
              <a:extLst>
                <a:ext uri="{FF2B5EF4-FFF2-40B4-BE49-F238E27FC236}">
                  <a16:creationId xmlns:a16="http://schemas.microsoft.com/office/drawing/2014/main" id="{4E4E597A-9D6C-EEFA-925F-60F77B647E88}"/>
                </a:ext>
              </a:extLst>
            </p:cNvPr>
            <p:cNvSpPr txBox="1"/>
            <p:nvPr/>
          </p:nvSpPr>
          <p:spPr>
            <a:xfrm>
              <a:off x="9449154" y="223054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1" name="Group 30">
            <a:extLst>
              <a:ext uri="{FF2B5EF4-FFF2-40B4-BE49-F238E27FC236}">
                <a16:creationId xmlns:a16="http://schemas.microsoft.com/office/drawing/2014/main" id="{4C8FFFED-7AFE-F0D8-A192-41BBFB5BDCBA}"/>
              </a:ext>
            </a:extLst>
          </p:cNvPr>
          <p:cNvGrpSpPr/>
          <p:nvPr/>
        </p:nvGrpSpPr>
        <p:grpSpPr>
          <a:xfrm>
            <a:off x="4793538" y="2690846"/>
            <a:ext cx="1787137" cy="1204465"/>
            <a:chOff x="4793538" y="2690846"/>
            <a:chExt cx="1787137" cy="1204465"/>
          </a:xfrm>
        </p:grpSpPr>
        <p:sp>
          <p:nvSpPr>
            <p:cNvPr id="32" name="Rounded Rectangle 31">
              <a:extLst>
                <a:ext uri="{FF2B5EF4-FFF2-40B4-BE49-F238E27FC236}">
                  <a16:creationId xmlns:a16="http://schemas.microsoft.com/office/drawing/2014/main" id="{88BA64B7-F0F7-49C1-AE70-6FE0862CA058}"/>
                </a:ext>
              </a:extLst>
            </p:cNvPr>
            <p:cNvSpPr/>
            <p:nvPr/>
          </p:nvSpPr>
          <p:spPr>
            <a:xfrm>
              <a:off x="4793538" y="269084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3" name="TextBox 32">
              <a:extLst>
                <a:ext uri="{FF2B5EF4-FFF2-40B4-BE49-F238E27FC236}">
                  <a16:creationId xmlns:a16="http://schemas.microsoft.com/office/drawing/2014/main" id="{37F54053-13E8-294F-0410-2AF05CB84223}"/>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4" name="Group 33">
            <a:extLst>
              <a:ext uri="{FF2B5EF4-FFF2-40B4-BE49-F238E27FC236}">
                <a16:creationId xmlns:a16="http://schemas.microsoft.com/office/drawing/2014/main" id="{373D7E2C-9763-9EF7-4112-04D252FAAE7C}"/>
              </a:ext>
            </a:extLst>
          </p:cNvPr>
          <p:cNvGrpSpPr/>
          <p:nvPr/>
        </p:nvGrpSpPr>
        <p:grpSpPr>
          <a:xfrm>
            <a:off x="427898" y="3988462"/>
            <a:ext cx="1787137" cy="1204465"/>
            <a:chOff x="427898" y="3988462"/>
            <a:chExt cx="1787137" cy="1204465"/>
          </a:xfrm>
        </p:grpSpPr>
        <p:sp>
          <p:nvSpPr>
            <p:cNvPr id="35" name="Rounded Rectangle 34">
              <a:extLst>
                <a:ext uri="{FF2B5EF4-FFF2-40B4-BE49-F238E27FC236}">
                  <a16:creationId xmlns:a16="http://schemas.microsoft.com/office/drawing/2014/main" id="{4E01335F-5EB9-2AB3-CA53-5775E7F9AAA6}"/>
                </a:ext>
              </a:extLst>
            </p:cNvPr>
            <p:cNvSpPr/>
            <p:nvPr/>
          </p:nvSpPr>
          <p:spPr>
            <a:xfrm>
              <a:off x="427898" y="398846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7" name="TextBox 36">
              <a:extLst>
                <a:ext uri="{FF2B5EF4-FFF2-40B4-BE49-F238E27FC236}">
                  <a16:creationId xmlns:a16="http://schemas.microsoft.com/office/drawing/2014/main" id="{505D874C-3B38-CC9E-5BD5-FB397590EF76}"/>
                </a:ext>
              </a:extLst>
            </p:cNvPr>
            <p:cNvSpPr txBox="1"/>
            <p:nvPr/>
          </p:nvSpPr>
          <p:spPr>
            <a:xfrm>
              <a:off x="938151" y="488515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41" name="Group 40">
            <a:extLst>
              <a:ext uri="{FF2B5EF4-FFF2-40B4-BE49-F238E27FC236}">
                <a16:creationId xmlns:a16="http://schemas.microsoft.com/office/drawing/2014/main" id="{40ADDCA2-3649-B1BF-C439-E4AD1626B745}"/>
              </a:ext>
            </a:extLst>
          </p:cNvPr>
          <p:cNvGrpSpPr/>
          <p:nvPr/>
        </p:nvGrpSpPr>
        <p:grpSpPr>
          <a:xfrm>
            <a:off x="2561367" y="4806055"/>
            <a:ext cx="1787137" cy="1033533"/>
            <a:chOff x="427898" y="3988462"/>
            <a:chExt cx="1787137" cy="1204465"/>
          </a:xfrm>
        </p:grpSpPr>
        <p:sp>
          <p:nvSpPr>
            <p:cNvPr id="44" name="Rounded Rectangle 43">
              <a:extLst>
                <a:ext uri="{FF2B5EF4-FFF2-40B4-BE49-F238E27FC236}">
                  <a16:creationId xmlns:a16="http://schemas.microsoft.com/office/drawing/2014/main" id="{68269CB9-A317-16E9-4DD8-15E40793D914}"/>
                </a:ext>
              </a:extLst>
            </p:cNvPr>
            <p:cNvSpPr/>
            <p:nvPr/>
          </p:nvSpPr>
          <p:spPr>
            <a:xfrm>
              <a:off x="427898" y="398846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56" name="TextBox 55">
              <a:extLst>
                <a:ext uri="{FF2B5EF4-FFF2-40B4-BE49-F238E27FC236}">
                  <a16:creationId xmlns:a16="http://schemas.microsoft.com/office/drawing/2014/main" id="{703159F2-4DAF-EB5A-D5EF-E7612682E5A9}"/>
                </a:ext>
              </a:extLst>
            </p:cNvPr>
            <p:cNvSpPr txBox="1"/>
            <p:nvPr/>
          </p:nvSpPr>
          <p:spPr>
            <a:xfrm>
              <a:off x="938151" y="488515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8" name="Group 37">
            <a:extLst>
              <a:ext uri="{FF2B5EF4-FFF2-40B4-BE49-F238E27FC236}">
                <a16:creationId xmlns:a16="http://schemas.microsoft.com/office/drawing/2014/main" id="{E272066B-6A92-B4E0-D2B4-003F2ABD3E9F}"/>
              </a:ext>
            </a:extLst>
          </p:cNvPr>
          <p:cNvGrpSpPr/>
          <p:nvPr/>
        </p:nvGrpSpPr>
        <p:grpSpPr>
          <a:xfrm>
            <a:off x="6936999" y="4033606"/>
            <a:ext cx="1787137" cy="1204465"/>
            <a:chOff x="6936999" y="4033606"/>
            <a:chExt cx="1787137" cy="1204465"/>
          </a:xfrm>
        </p:grpSpPr>
        <p:sp>
          <p:nvSpPr>
            <p:cNvPr id="39" name="Rounded Rectangle 38">
              <a:extLst>
                <a:ext uri="{FF2B5EF4-FFF2-40B4-BE49-F238E27FC236}">
                  <a16:creationId xmlns:a16="http://schemas.microsoft.com/office/drawing/2014/main" id="{EF1D1C1B-04F2-3B29-7BE0-304B3295C694}"/>
                </a:ext>
              </a:extLst>
            </p:cNvPr>
            <p:cNvSpPr/>
            <p:nvPr/>
          </p:nvSpPr>
          <p:spPr>
            <a:xfrm>
              <a:off x="6936999" y="403360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40" name="TextBox 39">
              <a:extLst>
                <a:ext uri="{FF2B5EF4-FFF2-40B4-BE49-F238E27FC236}">
                  <a16:creationId xmlns:a16="http://schemas.microsoft.com/office/drawing/2014/main" id="{B28BE7DE-FBB3-E37B-9535-82DA0AA63067}"/>
                </a:ext>
              </a:extLst>
            </p:cNvPr>
            <p:cNvSpPr txBox="1"/>
            <p:nvPr/>
          </p:nvSpPr>
          <p:spPr>
            <a:xfrm>
              <a:off x="7447252" y="4930294"/>
              <a:ext cx="1197764" cy="307777"/>
            </a:xfrm>
            <a:prstGeom prst="rect">
              <a:avLst/>
            </a:prstGeom>
            <a:noFill/>
          </p:spPr>
          <p:txBody>
            <a:bodyPr wrap="none" rtlCol="0">
              <a:spAutoFit/>
            </a:bodyPr>
            <a:lstStyle/>
            <a:p>
              <a:pPr algn="l"/>
              <a:r>
                <a:rPr lang="en-US" sz="1400" i="1">
                  <a:solidFill>
                    <a:schemeClr val="bg1"/>
                  </a:solidFill>
                </a:rPr>
                <a:t>Automated</a:t>
              </a:r>
            </a:p>
          </p:txBody>
        </p:sp>
      </p:grpSp>
      <p:sp>
        <p:nvSpPr>
          <p:cNvPr id="61" name="Freeform 60">
            <a:extLst>
              <a:ext uri="{FF2B5EF4-FFF2-40B4-BE49-F238E27FC236}">
                <a16:creationId xmlns:a16="http://schemas.microsoft.com/office/drawing/2014/main" id="{630C960E-CC30-DCF3-95CE-A5E92ADCBBC4}"/>
              </a:ext>
            </a:extLst>
          </p:cNvPr>
          <p:cNvSpPr/>
          <p:nvPr/>
        </p:nvSpPr>
        <p:spPr>
          <a:xfrm>
            <a:off x="0" y="0"/>
            <a:ext cx="12188825" cy="6858000"/>
          </a:xfrm>
          <a:custGeom>
            <a:avLst/>
            <a:gdLst>
              <a:gd name="connsiteX0" fmla="*/ 9116104 w 12188825"/>
              <a:gd name="connsiteY0" fmla="*/ 5402955 h 6858000"/>
              <a:gd name="connsiteX1" fmla="*/ 8958262 w 12188825"/>
              <a:gd name="connsiteY1" fmla="*/ 5560797 h 6858000"/>
              <a:gd name="connsiteX2" fmla="*/ 8958262 w 12188825"/>
              <a:gd name="connsiteY2" fmla="*/ 6192148 h 6858000"/>
              <a:gd name="connsiteX3" fmla="*/ 9116104 w 12188825"/>
              <a:gd name="connsiteY3" fmla="*/ 6349990 h 6858000"/>
              <a:gd name="connsiteX4" fmla="*/ 10619015 w 12188825"/>
              <a:gd name="connsiteY4" fmla="*/ 6349990 h 6858000"/>
              <a:gd name="connsiteX5" fmla="*/ 10776857 w 12188825"/>
              <a:gd name="connsiteY5" fmla="*/ 6192148 h 6858000"/>
              <a:gd name="connsiteX6" fmla="*/ 10776857 w 12188825"/>
              <a:gd name="connsiteY6" fmla="*/ 5560797 h 6858000"/>
              <a:gd name="connsiteX7" fmla="*/ 10619015 w 12188825"/>
              <a:gd name="connsiteY7" fmla="*/ 5402955 h 6858000"/>
              <a:gd name="connsiteX8" fmla="*/ 6977673 w 12188825"/>
              <a:gd name="connsiteY8" fmla="*/ 3902336 h 6858000"/>
              <a:gd name="connsiteX9" fmla="*/ 6730647 w 12188825"/>
              <a:gd name="connsiteY9" fmla="*/ 4149362 h 6858000"/>
              <a:gd name="connsiteX10" fmla="*/ 6730647 w 12188825"/>
              <a:gd name="connsiteY10" fmla="*/ 5137435 h 6858000"/>
              <a:gd name="connsiteX11" fmla="*/ 6977673 w 12188825"/>
              <a:gd name="connsiteY11" fmla="*/ 5384461 h 6858000"/>
              <a:gd name="connsiteX12" fmla="*/ 8683461 w 12188825"/>
              <a:gd name="connsiteY12" fmla="*/ 5384461 h 6858000"/>
              <a:gd name="connsiteX13" fmla="*/ 8930487 w 12188825"/>
              <a:gd name="connsiteY13" fmla="*/ 5137435 h 6858000"/>
              <a:gd name="connsiteX14" fmla="*/ 8930487 w 12188825"/>
              <a:gd name="connsiteY14" fmla="*/ 4149362 h 6858000"/>
              <a:gd name="connsiteX15" fmla="*/ 8683461 w 12188825"/>
              <a:gd name="connsiteY15" fmla="*/ 3902336 h 6858000"/>
              <a:gd name="connsiteX16" fmla="*/ 9184951 w 12188825"/>
              <a:gd name="connsiteY16" fmla="*/ 3895312 h 6858000"/>
              <a:gd name="connsiteX17" fmla="*/ 8935422 w 12188825"/>
              <a:gd name="connsiteY17" fmla="*/ 4144841 h 6858000"/>
              <a:gd name="connsiteX18" fmla="*/ 8935422 w 12188825"/>
              <a:gd name="connsiteY18" fmla="*/ 5142927 h 6858000"/>
              <a:gd name="connsiteX19" fmla="*/ 9184951 w 12188825"/>
              <a:gd name="connsiteY19" fmla="*/ 5392456 h 6858000"/>
              <a:gd name="connsiteX20" fmla="*/ 10522855 w 12188825"/>
              <a:gd name="connsiteY20" fmla="*/ 5392456 h 6858000"/>
              <a:gd name="connsiteX21" fmla="*/ 10772384 w 12188825"/>
              <a:gd name="connsiteY21" fmla="*/ 5142927 h 6858000"/>
              <a:gd name="connsiteX22" fmla="*/ 10772384 w 12188825"/>
              <a:gd name="connsiteY22" fmla="*/ 4144841 h 6858000"/>
              <a:gd name="connsiteX23" fmla="*/ 10522855 w 12188825"/>
              <a:gd name="connsiteY23" fmla="*/ 3895312 h 6858000"/>
              <a:gd name="connsiteX24" fmla="*/ 0 w 12188825"/>
              <a:gd name="connsiteY24" fmla="*/ 0 h 6858000"/>
              <a:gd name="connsiteX25" fmla="*/ 12188825 w 12188825"/>
              <a:gd name="connsiteY25" fmla="*/ 0 h 6858000"/>
              <a:gd name="connsiteX26" fmla="*/ 12188825 w 12188825"/>
              <a:gd name="connsiteY26" fmla="*/ 6858000 h 6858000"/>
              <a:gd name="connsiteX27" fmla="*/ 0 w 12188825"/>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88825" h="6858000">
                <a:moveTo>
                  <a:pt x="9116104" y="5402955"/>
                </a:moveTo>
                <a:cubicBezTo>
                  <a:pt x="9028930" y="5402955"/>
                  <a:pt x="8958262" y="5473623"/>
                  <a:pt x="8958262" y="5560797"/>
                </a:cubicBezTo>
                <a:lnTo>
                  <a:pt x="8958262" y="6192148"/>
                </a:lnTo>
                <a:cubicBezTo>
                  <a:pt x="8958262" y="6279322"/>
                  <a:pt x="9028930" y="6349990"/>
                  <a:pt x="9116104" y="6349990"/>
                </a:cubicBezTo>
                <a:lnTo>
                  <a:pt x="10619015" y="6349990"/>
                </a:lnTo>
                <a:cubicBezTo>
                  <a:pt x="10706189" y="6349990"/>
                  <a:pt x="10776857" y="6279322"/>
                  <a:pt x="10776857" y="6192148"/>
                </a:cubicBezTo>
                <a:lnTo>
                  <a:pt x="10776857" y="5560797"/>
                </a:lnTo>
                <a:cubicBezTo>
                  <a:pt x="10776857" y="5473623"/>
                  <a:pt x="10706189" y="5402955"/>
                  <a:pt x="10619015" y="5402955"/>
                </a:cubicBezTo>
                <a:close/>
                <a:moveTo>
                  <a:pt x="6977673" y="3902336"/>
                </a:moveTo>
                <a:cubicBezTo>
                  <a:pt x="6841244" y="3902336"/>
                  <a:pt x="6730647" y="4012933"/>
                  <a:pt x="6730647" y="4149362"/>
                </a:cubicBezTo>
                <a:lnTo>
                  <a:pt x="6730647" y="5137435"/>
                </a:lnTo>
                <a:cubicBezTo>
                  <a:pt x="6730647" y="5273864"/>
                  <a:pt x="6841244" y="5384461"/>
                  <a:pt x="6977673" y="5384461"/>
                </a:cubicBezTo>
                <a:lnTo>
                  <a:pt x="8683461" y="5384461"/>
                </a:lnTo>
                <a:cubicBezTo>
                  <a:pt x="8819890" y="5384461"/>
                  <a:pt x="8930487" y="5273864"/>
                  <a:pt x="8930487" y="5137435"/>
                </a:cubicBezTo>
                <a:lnTo>
                  <a:pt x="8930487" y="4149362"/>
                </a:lnTo>
                <a:cubicBezTo>
                  <a:pt x="8930487" y="4012933"/>
                  <a:pt x="8819890" y="3902336"/>
                  <a:pt x="8683461" y="3902336"/>
                </a:cubicBezTo>
                <a:close/>
                <a:moveTo>
                  <a:pt x="9184951" y="3895312"/>
                </a:moveTo>
                <a:cubicBezTo>
                  <a:pt x="9047140" y="3895312"/>
                  <a:pt x="8935422" y="4007030"/>
                  <a:pt x="8935422" y="4144841"/>
                </a:cubicBezTo>
                <a:lnTo>
                  <a:pt x="8935422" y="5142927"/>
                </a:lnTo>
                <a:cubicBezTo>
                  <a:pt x="8935422" y="5280738"/>
                  <a:pt x="9047140" y="5392456"/>
                  <a:pt x="9184951" y="5392456"/>
                </a:cubicBezTo>
                <a:lnTo>
                  <a:pt x="10522855" y="5392456"/>
                </a:lnTo>
                <a:cubicBezTo>
                  <a:pt x="10660666" y="5392456"/>
                  <a:pt x="10772384" y="5280738"/>
                  <a:pt x="10772384" y="5142927"/>
                </a:cubicBezTo>
                <a:lnTo>
                  <a:pt x="10772384" y="4144841"/>
                </a:lnTo>
                <a:cubicBezTo>
                  <a:pt x="10772384" y="4007030"/>
                  <a:pt x="10660666" y="3895312"/>
                  <a:pt x="10522855" y="3895312"/>
                </a:cubicBezTo>
                <a:close/>
                <a:moveTo>
                  <a:pt x="0" y="0"/>
                </a:moveTo>
                <a:lnTo>
                  <a:pt x="12188825" y="0"/>
                </a:lnTo>
                <a:lnTo>
                  <a:pt x="12188825" y="6858000"/>
                </a:lnTo>
                <a:lnTo>
                  <a:pt x="0" y="6858000"/>
                </a:lnTo>
                <a:close/>
              </a:path>
            </a:pathLst>
          </a:cu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600" err="1">
              <a:solidFill>
                <a:schemeClr val="tx1"/>
              </a:solidFill>
            </a:endParaRPr>
          </a:p>
        </p:txBody>
      </p:sp>
      <p:pic>
        <p:nvPicPr>
          <p:cNvPr id="63" name="Picture 62">
            <a:extLst>
              <a:ext uri="{FF2B5EF4-FFF2-40B4-BE49-F238E27FC236}">
                <a16:creationId xmlns:a16="http://schemas.microsoft.com/office/drawing/2014/main" id="{5BE705C5-6505-2A45-2F1D-942553E985E5}"/>
              </a:ext>
            </a:extLst>
          </p:cNvPr>
          <p:cNvPicPr>
            <a:picLocks noChangeAspect="1"/>
          </p:cNvPicPr>
          <p:nvPr/>
        </p:nvPicPr>
        <p:blipFill>
          <a:blip r:embed="rId9"/>
          <a:stretch>
            <a:fillRect/>
          </a:stretch>
        </p:blipFill>
        <p:spPr>
          <a:xfrm>
            <a:off x="2135535" y="1399557"/>
            <a:ext cx="2369652" cy="51281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098082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Box 118">
            <a:extLst>
              <a:ext uri="{FF2B5EF4-FFF2-40B4-BE49-F238E27FC236}">
                <a16:creationId xmlns:a16="http://schemas.microsoft.com/office/drawing/2014/main" id="{8737B821-C2A2-C692-1D29-AD78608ACBB1}"/>
              </a:ext>
            </a:extLst>
          </p:cNvPr>
          <p:cNvSpPr txBox="1"/>
          <p:nvPr/>
        </p:nvSpPr>
        <p:spPr>
          <a:xfrm>
            <a:off x="2742843" y="4827224"/>
            <a:ext cx="1556202" cy="769441"/>
          </a:xfrm>
          <a:prstGeom prst="rect">
            <a:avLst/>
          </a:prstGeom>
          <a:noFill/>
        </p:spPr>
        <p:txBody>
          <a:bodyPr wrap="square" rtlCol="0">
            <a:spAutoFit/>
          </a:bodyPr>
          <a:lstStyle/>
          <a:p>
            <a:r>
              <a:rPr lang="en-US" sz="1100">
                <a:solidFill>
                  <a:schemeClr val="bg1"/>
                </a:solidFill>
              </a:rPr>
              <a:t>Cost &amp; Training info is </a:t>
            </a:r>
            <a:r>
              <a:rPr lang="en-US" sz="1100" b="1">
                <a:solidFill>
                  <a:schemeClr val="bg1"/>
                </a:solidFill>
              </a:rPr>
              <a:t>AUTOMATICALLY</a:t>
            </a:r>
            <a:r>
              <a:rPr lang="en-US" sz="1100">
                <a:solidFill>
                  <a:schemeClr val="bg1"/>
                </a:solidFill>
              </a:rPr>
              <a:t> entered in Cornerstone</a:t>
            </a:r>
          </a:p>
        </p:txBody>
      </p:sp>
      <p:sp>
        <p:nvSpPr>
          <p:cNvPr id="59" name="Title 1">
            <a:extLst>
              <a:ext uri="{FF2B5EF4-FFF2-40B4-BE49-F238E27FC236}">
                <a16:creationId xmlns:a16="http://schemas.microsoft.com/office/drawing/2014/main" id="{BDF3B8CE-FFE1-D990-E99F-FA6BF4D0CCDD}"/>
              </a:ext>
            </a:extLst>
          </p:cNvPr>
          <p:cNvSpPr txBox="1">
            <a:spLocks/>
          </p:cNvSpPr>
          <p:nvPr/>
        </p:nvSpPr>
        <p:spPr>
          <a:xfrm>
            <a:off x="427898" y="192022"/>
            <a:ext cx="9375775" cy="79354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500" b="1" kern="1200">
                <a:solidFill>
                  <a:schemeClr val="bg1"/>
                </a:solidFill>
                <a:latin typeface="+mj-lt"/>
                <a:ea typeface="+mj-ea"/>
                <a:cs typeface="+mj-cs"/>
              </a:defRPr>
            </a:lvl1pPr>
          </a:lstStyle>
          <a:p>
            <a:r>
              <a:rPr lang="en-US">
                <a:latin typeface="+mn-lt"/>
              </a:rPr>
              <a:t>SF-182: Future state</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con angoli arrotondati 119">
            <a:extLst>
              <a:ext uri="{FF2B5EF4-FFF2-40B4-BE49-F238E27FC236}">
                <a16:creationId xmlns:a16="http://schemas.microsoft.com/office/drawing/2014/main" id="{638432A1-78A5-42A6-2811-C47E3E5E9A58}"/>
              </a:ext>
            </a:extLst>
          </p:cNvPr>
          <p:cNvSpPr/>
          <p:nvPr/>
        </p:nvSpPr>
        <p:spPr>
          <a:xfrm>
            <a:off x="4870282" y="555620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p:cNvCxnSpPr>
          <p:nvPr/>
        </p:nvCxnSpPr>
        <p:spPr>
          <a:xfrm>
            <a:off x="1330360" y="3446597"/>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FFFFFF"/>
                </a:solidFill>
                <a:uLnTx/>
                <a:uFillTx/>
                <a:latin typeface="Gilroy-Regular" pitchFamily="2" charset="77"/>
                <a:ea typeface="+mn-ea"/>
                <a:cs typeface="+mn-cs"/>
              </a:rPr>
              <a:t>Email approval notice to employee</a:t>
            </a: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FE648-A060-1D93-AFB0-24DFB585EECD}"/>
              </a:ext>
            </a:extLst>
          </p:cNvPr>
          <p:cNvCxnSpPr>
            <a:cxnSpLocks/>
          </p:cNvCxnSpPr>
          <p:nvPr/>
        </p:nvCxnSpPr>
        <p:spPr>
          <a:xfrm flipH="1">
            <a:off x="6270673"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AB82B4-628F-BBDA-ECC4-3F382D316B48}"/>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nvGrpSpPr>
          <p:cNvPr id="124" name="Green box 1">
            <a:extLst>
              <a:ext uri="{FF2B5EF4-FFF2-40B4-BE49-F238E27FC236}">
                <a16:creationId xmlns:a16="http://schemas.microsoft.com/office/drawing/2014/main" id="{0194D37A-3D87-E124-FF6F-41DE37B71AD4}"/>
              </a:ext>
            </a:extLst>
          </p:cNvPr>
          <p:cNvGrpSpPr/>
          <p:nvPr/>
        </p:nvGrpSpPr>
        <p:grpSpPr>
          <a:xfrm>
            <a:off x="2345684" y="1340948"/>
            <a:ext cx="4070968" cy="1204309"/>
            <a:chOff x="2345684" y="1340948"/>
            <a:chExt cx="4070968" cy="1204309"/>
          </a:xfrm>
        </p:grpSpPr>
        <p:sp>
          <p:nvSpPr>
            <p:cNvPr id="122" name="Rounded Rectangle 121">
              <a:extLst>
                <a:ext uri="{FF2B5EF4-FFF2-40B4-BE49-F238E27FC236}">
                  <a16:creationId xmlns:a16="http://schemas.microsoft.com/office/drawing/2014/main" id="{FF093308-15C0-A379-878E-21702DEDDEB3}"/>
                </a:ext>
              </a:extLst>
            </p:cNvPr>
            <p:cNvSpPr/>
            <p:nvPr/>
          </p:nvSpPr>
          <p:spPr>
            <a:xfrm>
              <a:off x="2345684" y="1340948"/>
              <a:ext cx="4070968"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3" name="TextBox 122">
              <a:extLst>
                <a:ext uri="{FF2B5EF4-FFF2-40B4-BE49-F238E27FC236}">
                  <a16:creationId xmlns:a16="http://schemas.microsoft.com/office/drawing/2014/main" id="{BB3B005A-D5BD-677C-602C-6AF927222AC7}"/>
                </a:ext>
              </a:extLst>
            </p:cNvPr>
            <p:cNvSpPr txBox="1"/>
            <p:nvPr/>
          </p:nvSpPr>
          <p:spPr>
            <a:xfrm>
              <a:off x="5142923" y="2237480"/>
              <a:ext cx="1197764" cy="307777"/>
            </a:xfrm>
            <a:prstGeom prst="rect">
              <a:avLst/>
            </a:prstGeom>
            <a:noFill/>
          </p:spPr>
          <p:txBody>
            <a:bodyPr wrap="none" rtlCol="0">
              <a:spAutoFit/>
            </a:bodyPr>
            <a:lstStyle/>
            <a:p>
              <a:pPr algn="l"/>
              <a:r>
                <a:rPr lang="en-US" sz="1400" i="1">
                  <a:solidFill>
                    <a:schemeClr val="bg1"/>
                  </a:solidFill>
                  <a:effectLst>
                    <a:outerShdw blurRad="50800" dist="38100" dir="2700000" algn="tl" rotWithShape="0">
                      <a:prstClr val="black">
                        <a:alpha val="40000"/>
                      </a:prstClr>
                    </a:outerShdw>
                  </a:effectLst>
                </a:rPr>
                <a:t>Automated</a:t>
              </a:r>
            </a:p>
          </p:txBody>
        </p:sp>
      </p:grpSp>
      <p:grpSp>
        <p:nvGrpSpPr>
          <p:cNvPr id="4" name="Green box 2">
            <a:extLst>
              <a:ext uri="{FF2B5EF4-FFF2-40B4-BE49-F238E27FC236}">
                <a16:creationId xmlns:a16="http://schemas.microsoft.com/office/drawing/2014/main" id="{B98065E0-1943-A05D-D7AC-462EF2073AC0}"/>
              </a:ext>
            </a:extLst>
          </p:cNvPr>
          <p:cNvGrpSpPr/>
          <p:nvPr/>
        </p:nvGrpSpPr>
        <p:grpSpPr>
          <a:xfrm>
            <a:off x="7912111" y="1796961"/>
            <a:ext cx="818186" cy="752446"/>
            <a:chOff x="7912111" y="1796961"/>
            <a:chExt cx="818186" cy="752446"/>
          </a:xfrm>
        </p:grpSpPr>
        <p:sp>
          <p:nvSpPr>
            <p:cNvPr id="5" name="Rounded Rectangle 4">
              <a:extLst>
                <a:ext uri="{FF2B5EF4-FFF2-40B4-BE49-F238E27FC236}">
                  <a16:creationId xmlns:a16="http://schemas.microsoft.com/office/drawing/2014/main" id="{57389720-7FC1-6752-E89E-61262C1C248A}"/>
                </a:ext>
              </a:extLst>
            </p:cNvPr>
            <p:cNvSpPr/>
            <p:nvPr/>
          </p:nvSpPr>
          <p:spPr>
            <a:xfrm>
              <a:off x="7912111" y="1796961"/>
              <a:ext cx="818186" cy="752446"/>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TextBox 5">
              <a:extLst>
                <a:ext uri="{FF2B5EF4-FFF2-40B4-BE49-F238E27FC236}">
                  <a16:creationId xmlns:a16="http://schemas.microsoft.com/office/drawing/2014/main" id="{BC8A20D7-E92B-A8DB-9F7D-9033D7AC598C}"/>
                </a:ext>
              </a:extLst>
            </p:cNvPr>
            <p:cNvSpPr txBox="1"/>
            <p:nvPr/>
          </p:nvSpPr>
          <p:spPr>
            <a:xfrm>
              <a:off x="8106446" y="2230540"/>
              <a:ext cx="596638" cy="307777"/>
            </a:xfrm>
            <a:prstGeom prst="rect">
              <a:avLst/>
            </a:prstGeom>
            <a:noFill/>
          </p:spPr>
          <p:txBody>
            <a:bodyPr wrap="none" rtlCol="0">
              <a:spAutoFit/>
            </a:bodyPr>
            <a:lstStyle/>
            <a:p>
              <a:pPr algn="l"/>
              <a:r>
                <a:rPr lang="en-US" sz="1400" i="1">
                  <a:solidFill>
                    <a:schemeClr val="bg1"/>
                  </a:solidFill>
                </a:rPr>
                <a:t>Web</a:t>
              </a:r>
            </a:p>
          </p:txBody>
        </p:sp>
      </p:grpSp>
      <p:grpSp>
        <p:nvGrpSpPr>
          <p:cNvPr id="2" name="Green box 3">
            <a:extLst>
              <a:ext uri="{FF2B5EF4-FFF2-40B4-BE49-F238E27FC236}">
                <a16:creationId xmlns:a16="http://schemas.microsoft.com/office/drawing/2014/main" id="{DA0DBF9D-2F13-3BC2-35F9-5514EB729A1B}"/>
              </a:ext>
            </a:extLst>
          </p:cNvPr>
          <p:cNvGrpSpPr/>
          <p:nvPr/>
        </p:nvGrpSpPr>
        <p:grpSpPr>
          <a:xfrm>
            <a:off x="8938901" y="1333852"/>
            <a:ext cx="1787137" cy="1204465"/>
            <a:chOff x="8938901" y="1333852"/>
            <a:chExt cx="1787137" cy="1204465"/>
          </a:xfrm>
        </p:grpSpPr>
        <p:sp>
          <p:nvSpPr>
            <p:cNvPr id="7" name="Rounded Rectangle 6">
              <a:extLst>
                <a:ext uri="{FF2B5EF4-FFF2-40B4-BE49-F238E27FC236}">
                  <a16:creationId xmlns:a16="http://schemas.microsoft.com/office/drawing/2014/main" id="{DA591465-1D08-1FCC-EA32-769617448BEB}"/>
                </a:ext>
              </a:extLst>
            </p:cNvPr>
            <p:cNvSpPr/>
            <p:nvPr/>
          </p:nvSpPr>
          <p:spPr>
            <a:xfrm>
              <a:off x="8938901" y="133385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22" name="TextBox 21">
              <a:extLst>
                <a:ext uri="{FF2B5EF4-FFF2-40B4-BE49-F238E27FC236}">
                  <a16:creationId xmlns:a16="http://schemas.microsoft.com/office/drawing/2014/main" id="{4E4E597A-9D6C-EEFA-925F-60F77B647E88}"/>
                </a:ext>
              </a:extLst>
            </p:cNvPr>
            <p:cNvSpPr txBox="1"/>
            <p:nvPr/>
          </p:nvSpPr>
          <p:spPr>
            <a:xfrm>
              <a:off x="9449154" y="223054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1" name="Group 30">
            <a:extLst>
              <a:ext uri="{FF2B5EF4-FFF2-40B4-BE49-F238E27FC236}">
                <a16:creationId xmlns:a16="http://schemas.microsoft.com/office/drawing/2014/main" id="{4C8FFFED-7AFE-F0D8-A192-41BBFB5BDCBA}"/>
              </a:ext>
            </a:extLst>
          </p:cNvPr>
          <p:cNvGrpSpPr/>
          <p:nvPr/>
        </p:nvGrpSpPr>
        <p:grpSpPr>
          <a:xfrm>
            <a:off x="4793538" y="2690846"/>
            <a:ext cx="1787137" cy="1204465"/>
            <a:chOff x="4793538" y="2690846"/>
            <a:chExt cx="1787137" cy="1204465"/>
          </a:xfrm>
        </p:grpSpPr>
        <p:sp>
          <p:nvSpPr>
            <p:cNvPr id="32" name="Rounded Rectangle 31">
              <a:extLst>
                <a:ext uri="{FF2B5EF4-FFF2-40B4-BE49-F238E27FC236}">
                  <a16:creationId xmlns:a16="http://schemas.microsoft.com/office/drawing/2014/main" id="{88BA64B7-F0F7-49C1-AE70-6FE0862CA058}"/>
                </a:ext>
              </a:extLst>
            </p:cNvPr>
            <p:cNvSpPr/>
            <p:nvPr/>
          </p:nvSpPr>
          <p:spPr>
            <a:xfrm>
              <a:off x="4793538" y="269084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3" name="TextBox 32">
              <a:extLst>
                <a:ext uri="{FF2B5EF4-FFF2-40B4-BE49-F238E27FC236}">
                  <a16:creationId xmlns:a16="http://schemas.microsoft.com/office/drawing/2014/main" id="{37F54053-13E8-294F-0410-2AF05CB84223}"/>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4" name="Group 33">
            <a:extLst>
              <a:ext uri="{FF2B5EF4-FFF2-40B4-BE49-F238E27FC236}">
                <a16:creationId xmlns:a16="http://schemas.microsoft.com/office/drawing/2014/main" id="{373D7E2C-9763-9EF7-4112-04D252FAAE7C}"/>
              </a:ext>
            </a:extLst>
          </p:cNvPr>
          <p:cNvGrpSpPr/>
          <p:nvPr/>
        </p:nvGrpSpPr>
        <p:grpSpPr>
          <a:xfrm>
            <a:off x="427898" y="3988462"/>
            <a:ext cx="1787137" cy="1204465"/>
            <a:chOff x="427898" y="3988462"/>
            <a:chExt cx="1787137" cy="1204465"/>
          </a:xfrm>
        </p:grpSpPr>
        <p:sp>
          <p:nvSpPr>
            <p:cNvPr id="35" name="Rounded Rectangle 34">
              <a:extLst>
                <a:ext uri="{FF2B5EF4-FFF2-40B4-BE49-F238E27FC236}">
                  <a16:creationId xmlns:a16="http://schemas.microsoft.com/office/drawing/2014/main" id="{4E01335F-5EB9-2AB3-CA53-5775E7F9AAA6}"/>
                </a:ext>
              </a:extLst>
            </p:cNvPr>
            <p:cNvSpPr/>
            <p:nvPr/>
          </p:nvSpPr>
          <p:spPr>
            <a:xfrm>
              <a:off x="427898" y="398846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7" name="TextBox 36">
              <a:extLst>
                <a:ext uri="{FF2B5EF4-FFF2-40B4-BE49-F238E27FC236}">
                  <a16:creationId xmlns:a16="http://schemas.microsoft.com/office/drawing/2014/main" id="{505D874C-3B38-CC9E-5BD5-FB397590EF76}"/>
                </a:ext>
              </a:extLst>
            </p:cNvPr>
            <p:cNvSpPr txBox="1"/>
            <p:nvPr/>
          </p:nvSpPr>
          <p:spPr>
            <a:xfrm>
              <a:off x="938151" y="488515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41" name="Group 40">
            <a:extLst>
              <a:ext uri="{FF2B5EF4-FFF2-40B4-BE49-F238E27FC236}">
                <a16:creationId xmlns:a16="http://schemas.microsoft.com/office/drawing/2014/main" id="{40ADDCA2-3649-B1BF-C439-E4AD1626B745}"/>
              </a:ext>
            </a:extLst>
          </p:cNvPr>
          <p:cNvGrpSpPr/>
          <p:nvPr/>
        </p:nvGrpSpPr>
        <p:grpSpPr>
          <a:xfrm>
            <a:off x="2561367" y="4806055"/>
            <a:ext cx="1787137" cy="1033533"/>
            <a:chOff x="427898" y="3988462"/>
            <a:chExt cx="1787137" cy="1204465"/>
          </a:xfrm>
        </p:grpSpPr>
        <p:sp>
          <p:nvSpPr>
            <p:cNvPr id="44" name="Rounded Rectangle 43">
              <a:extLst>
                <a:ext uri="{FF2B5EF4-FFF2-40B4-BE49-F238E27FC236}">
                  <a16:creationId xmlns:a16="http://schemas.microsoft.com/office/drawing/2014/main" id="{68269CB9-A317-16E9-4DD8-15E40793D914}"/>
                </a:ext>
              </a:extLst>
            </p:cNvPr>
            <p:cNvSpPr/>
            <p:nvPr/>
          </p:nvSpPr>
          <p:spPr>
            <a:xfrm>
              <a:off x="427898" y="398846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56" name="TextBox 55">
              <a:extLst>
                <a:ext uri="{FF2B5EF4-FFF2-40B4-BE49-F238E27FC236}">
                  <a16:creationId xmlns:a16="http://schemas.microsoft.com/office/drawing/2014/main" id="{703159F2-4DAF-EB5A-D5EF-E7612682E5A9}"/>
                </a:ext>
              </a:extLst>
            </p:cNvPr>
            <p:cNvSpPr txBox="1"/>
            <p:nvPr/>
          </p:nvSpPr>
          <p:spPr>
            <a:xfrm>
              <a:off x="938151" y="488515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8" name="Group 37">
            <a:extLst>
              <a:ext uri="{FF2B5EF4-FFF2-40B4-BE49-F238E27FC236}">
                <a16:creationId xmlns:a16="http://schemas.microsoft.com/office/drawing/2014/main" id="{E272066B-6A92-B4E0-D2B4-003F2ABD3E9F}"/>
              </a:ext>
            </a:extLst>
          </p:cNvPr>
          <p:cNvGrpSpPr/>
          <p:nvPr/>
        </p:nvGrpSpPr>
        <p:grpSpPr>
          <a:xfrm>
            <a:off x="6936999" y="4033606"/>
            <a:ext cx="1787137" cy="1204465"/>
            <a:chOff x="6936999" y="4033606"/>
            <a:chExt cx="1787137" cy="1204465"/>
          </a:xfrm>
        </p:grpSpPr>
        <p:sp>
          <p:nvSpPr>
            <p:cNvPr id="39" name="Rounded Rectangle 38">
              <a:extLst>
                <a:ext uri="{FF2B5EF4-FFF2-40B4-BE49-F238E27FC236}">
                  <a16:creationId xmlns:a16="http://schemas.microsoft.com/office/drawing/2014/main" id="{EF1D1C1B-04F2-3B29-7BE0-304B3295C694}"/>
                </a:ext>
              </a:extLst>
            </p:cNvPr>
            <p:cNvSpPr/>
            <p:nvPr/>
          </p:nvSpPr>
          <p:spPr>
            <a:xfrm>
              <a:off x="6936999" y="403360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40" name="TextBox 39">
              <a:extLst>
                <a:ext uri="{FF2B5EF4-FFF2-40B4-BE49-F238E27FC236}">
                  <a16:creationId xmlns:a16="http://schemas.microsoft.com/office/drawing/2014/main" id="{B28BE7DE-FBB3-E37B-9535-82DA0AA63067}"/>
                </a:ext>
              </a:extLst>
            </p:cNvPr>
            <p:cNvSpPr txBox="1"/>
            <p:nvPr/>
          </p:nvSpPr>
          <p:spPr>
            <a:xfrm>
              <a:off x="7447252" y="4930294"/>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42" name="Group 41">
            <a:extLst>
              <a:ext uri="{FF2B5EF4-FFF2-40B4-BE49-F238E27FC236}">
                <a16:creationId xmlns:a16="http://schemas.microsoft.com/office/drawing/2014/main" id="{6E218AAC-1329-5473-2E46-1657C1B95DEC}"/>
              </a:ext>
            </a:extLst>
          </p:cNvPr>
          <p:cNvGrpSpPr/>
          <p:nvPr/>
        </p:nvGrpSpPr>
        <p:grpSpPr>
          <a:xfrm>
            <a:off x="4690437" y="5304651"/>
            <a:ext cx="4085073" cy="1204465"/>
            <a:chOff x="4587423" y="5373646"/>
            <a:chExt cx="1787137" cy="1204465"/>
          </a:xfrm>
        </p:grpSpPr>
        <p:sp>
          <p:nvSpPr>
            <p:cNvPr id="57" name="Rounded Rectangle 56">
              <a:extLst>
                <a:ext uri="{FF2B5EF4-FFF2-40B4-BE49-F238E27FC236}">
                  <a16:creationId xmlns:a16="http://schemas.microsoft.com/office/drawing/2014/main" id="{802BCC97-DB2F-D255-85DD-188CC5262E4A}"/>
                </a:ext>
              </a:extLst>
            </p:cNvPr>
            <p:cNvSpPr/>
            <p:nvPr/>
          </p:nvSpPr>
          <p:spPr>
            <a:xfrm>
              <a:off x="4587423" y="537364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0" name="TextBox 59">
              <a:extLst>
                <a:ext uri="{FF2B5EF4-FFF2-40B4-BE49-F238E27FC236}">
                  <a16:creationId xmlns:a16="http://schemas.microsoft.com/office/drawing/2014/main" id="{AEFB7DF8-9C22-386A-D3A6-AF5C947A15D2}"/>
                </a:ext>
              </a:extLst>
            </p:cNvPr>
            <p:cNvSpPr txBox="1"/>
            <p:nvPr/>
          </p:nvSpPr>
          <p:spPr>
            <a:xfrm>
              <a:off x="5142923" y="6270334"/>
              <a:ext cx="1197764" cy="307777"/>
            </a:xfrm>
            <a:prstGeom prst="rect">
              <a:avLst/>
            </a:prstGeom>
            <a:noFill/>
          </p:spPr>
          <p:txBody>
            <a:bodyPr wrap="none" rtlCol="0">
              <a:spAutoFit/>
            </a:bodyPr>
            <a:lstStyle/>
            <a:p>
              <a:pPr algn="l"/>
              <a:r>
                <a:rPr lang="en-US" sz="1400" i="1">
                  <a:solidFill>
                    <a:schemeClr val="bg1"/>
                  </a:solidFill>
                </a:rPr>
                <a:t>Automated</a:t>
              </a:r>
            </a:p>
          </p:txBody>
        </p:sp>
      </p:grpSp>
      <p:sp>
        <p:nvSpPr>
          <p:cNvPr id="67" name="Freeform 66">
            <a:extLst>
              <a:ext uri="{FF2B5EF4-FFF2-40B4-BE49-F238E27FC236}">
                <a16:creationId xmlns:a16="http://schemas.microsoft.com/office/drawing/2014/main" id="{4FF64179-868E-1214-BA29-7E79864B72C5}"/>
              </a:ext>
            </a:extLst>
          </p:cNvPr>
          <p:cNvSpPr/>
          <p:nvPr/>
        </p:nvSpPr>
        <p:spPr>
          <a:xfrm>
            <a:off x="0" y="0"/>
            <a:ext cx="12188825" cy="6858000"/>
          </a:xfrm>
          <a:custGeom>
            <a:avLst/>
            <a:gdLst>
              <a:gd name="connsiteX0" fmla="*/ 4755537 w 12188825"/>
              <a:gd name="connsiteY0" fmla="*/ 5151708 h 6858000"/>
              <a:gd name="connsiteX1" fmla="*/ 4503154 w 12188825"/>
              <a:gd name="connsiteY1" fmla="*/ 5404091 h 6858000"/>
              <a:gd name="connsiteX2" fmla="*/ 4503154 w 12188825"/>
              <a:gd name="connsiteY2" fmla="*/ 6413595 h 6858000"/>
              <a:gd name="connsiteX3" fmla="*/ 4755537 w 12188825"/>
              <a:gd name="connsiteY3" fmla="*/ 6665978 h 6858000"/>
              <a:gd name="connsiteX4" fmla="*/ 8768787 w 12188825"/>
              <a:gd name="connsiteY4" fmla="*/ 6665978 h 6858000"/>
              <a:gd name="connsiteX5" fmla="*/ 9021170 w 12188825"/>
              <a:gd name="connsiteY5" fmla="*/ 6413595 h 6858000"/>
              <a:gd name="connsiteX6" fmla="*/ 9021170 w 12188825"/>
              <a:gd name="connsiteY6" fmla="*/ 5404091 h 6858000"/>
              <a:gd name="connsiteX7" fmla="*/ 8768787 w 12188825"/>
              <a:gd name="connsiteY7" fmla="*/ 5151708 h 6858000"/>
              <a:gd name="connsiteX8" fmla="*/ 0 w 12188825"/>
              <a:gd name="connsiteY8" fmla="*/ 0 h 6858000"/>
              <a:gd name="connsiteX9" fmla="*/ 12188825 w 12188825"/>
              <a:gd name="connsiteY9" fmla="*/ 0 h 6858000"/>
              <a:gd name="connsiteX10" fmla="*/ 12188825 w 12188825"/>
              <a:gd name="connsiteY10" fmla="*/ 6858000 h 6858000"/>
              <a:gd name="connsiteX11" fmla="*/ 0 w 12188825"/>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8825" h="6858000">
                <a:moveTo>
                  <a:pt x="4755537" y="5151708"/>
                </a:moveTo>
                <a:cubicBezTo>
                  <a:pt x="4616150" y="5151708"/>
                  <a:pt x="4503154" y="5264704"/>
                  <a:pt x="4503154" y="5404091"/>
                </a:cubicBezTo>
                <a:lnTo>
                  <a:pt x="4503154" y="6413595"/>
                </a:lnTo>
                <a:cubicBezTo>
                  <a:pt x="4503154" y="6552982"/>
                  <a:pt x="4616150" y="6665978"/>
                  <a:pt x="4755537" y="6665978"/>
                </a:cubicBezTo>
                <a:lnTo>
                  <a:pt x="8768787" y="6665978"/>
                </a:lnTo>
                <a:cubicBezTo>
                  <a:pt x="8908174" y="6665978"/>
                  <a:pt x="9021170" y="6552982"/>
                  <a:pt x="9021170" y="6413595"/>
                </a:cubicBezTo>
                <a:lnTo>
                  <a:pt x="9021170" y="5404091"/>
                </a:lnTo>
                <a:cubicBezTo>
                  <a:pt x="9021170" y="5264704"/>
                  <a:pt x="8908174" y="5151708"/>
                  <a:pt x="8768787" y="5151708"/>
                </a:cubicBezTo>
                <a:close/>
                <a:moveTo>
                  <a:pt x="0" y="0"/>
                </a:moveTo>
                <a:lnTo>
                  <a:pt x="12188825" y="0"/>
                </a:lnTo>
                <a:lnTo>
                  <a:pt x="12188825" y="6858000"/>
                </a:lnTo>
                <a:lnTo>
                  <a:pt x="0" y="6858000"/>
                </a:lnTo>
                <a:close/>
              </a:path>
            </a:pathLst>
          </a:cu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en-US" sz="1600" err="1">
              <a:solidFill>
                <a:schemeClr val="tx1"/>
              </a:solidFill>
            </a:endParaRPr>
          </a:p>
        </p:txBody>
      </p:sp>
      <p:sp>
        <p:nvSpPr>
          <p:cNvPr id="61" name="13 steps">
            <a:extLst>
              <a:ext uri="{FF2B5EF4-FFF2-40B4-BE49-F238E27FC236}">
                <a16:creationId xmlns:a16="http://schemas.microsoft.com/office/drawing/2014/main" id="{6C22D927-CBFC-831D-4286-7253C142B4E7}"/>
              </a:ext>
            </a:extLst>
          </p:cNvPr>
          <p:cNvSpPr/>
          <p:nvPr/>
        </p:nvSpPr>
        <p:spPr>
          <a:xfrm>
            <a:off x="6463861" y="630516"/>
            <a:ext cx="4219183" cy="2464544"/>
          </a:xfrm>
          <a:prstGeom prst="roundRect">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rgbClr val="FF0000"/>
                </a:solidFill>
                <a:latin typeface="Gilroy-Bold" pitchFamily="2" charset="77"/>
              </a:rPr>
              <a:t>Show a nice email screenshot to the employee</a:t>
            </a:r>
          </a:p>
        </p:txBody>
      </p:sp>
      <p:sp>
        <p:nvSpPr>
          <p:cNvPr id="62" name="13 steps">
            <a:extLst>
              <a:ext uri="{FF2B5EF4-FFF2-40B4-BE49-F238E27FC236}">
                <a16:creationId xmlns:a16="http://schemas.microsoft.com/office/drawing/2014/main" id="{FEAFD5FC-A800-E53E-4542-B4BD4896B364}"/>
              </a:ext>
            </a:extLst>
          </p:cNvPr>
          <p:cNvSpPr/>
          <p:nvPr/>
        </p:nvSpPr>
        <p:spPr>
          <a:xfrm>
            <a:off x="633228" y="2687164"/>
            <a:ext cx="4219183" cy="2464544"/>
          </a:xfrm>
          <a:prstGeom prst="roundRect">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rgbClr val="FF0000"/>
                </a:solidFill>
                <a:latin typeface="Gilroy-Bold" pitchFamily="2" charset="77"/>
              </a:rPr>
              <a:t>How might we show one ServiceNow process kicking off another process? </a:t>
            </a:r>
          </a:p>
        </p:txBody>
      </p:sp>
      <p:pic>
        <p:nvPicPr>
          <p:cNvPr id="63" name="Picture 62">
            <a:extLst>
              <a:ext uri="{FF2B5EF4-FFF2-40B4-BE49-F238E27FC236}">
                <a16:creationId xmlns:a16="http://schemas.microsoft.com/office/drawing/2014/main" id="{88839191-C6D1-52FC-4C2F-7658E8D18398}"/>
              </a:ext>
            </a:extLst>
          </p:cNvPr>
          <p:cNvPicPr>
            <a:picLocks noChangeAspect="1"/>
          </p:cNvPicPr>
          <p:nvPr/>
        </p:nvPicPr>
        <p:blipFill>
          <a:blip r:embed="rId9"/>
          <a:stretch>
            <a:fillRect/>
          </a:stretch>
        </p:blipFill>
        <p:spPr>
          <a:xfrm>
            <a:off x="7542199" y="2708680"/>
            <a:ext cx="4565051" cy="5272531"/>
          </a:xfrm>
          <a:prstGeom prst="rect">
            <a:avLst/>
          </a:prstGeom>
        </p:spPr>
      </p:pic>
      <p:sp>
        <p:nvSpPr>
          <p:cNvPr id="65" name="Oval Callout 64">
            <a:extLst>
              <a:ext uri="{FF2B5EF4-FFF2-40B4-BE49-F238E27FC236}">
                <a16:creationId xmlns:a16="http://schemas.microsoft.com/office/drawing/2014/main" id="{2B4C76C0-1DD4-9B70-E082-82126EB66F6E}"/>
              </a:ext>
            </a:extLst>
          </p:cNvPr>
          <p:cNvSpPr/>
          <p:nvPr/>
        </p:nvSpPr>
        <p:spPr>
          <a:xfrm>
            <a:off x="4269384" y="2545257"/>
            <a:ext cx="2569827" cy="1628909"/>
          </a:xfrm>
          <a:prstGeom prst="wedgeEllipseCallout">
            <a:avLst>
              <a:gd name="adj1" fmla="val 64223"/>
              <a:gd name="adj2" fmla="val -486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a:solidFill>
                  <a:schemeClr val="tx1"/>
                </a:solidFill>
              </a:rPr>
              <a:t>We have the email screenshot already on slide 23</a:t>
            </a:r>
          </a:p>
        </p:txBody>
      </p:sp>
    </p:spTree>
    <p:extLst>
      <p:ext uri="{BB962C8B-B14F-4D97-AF65-F5344CB8AC3E}">
        <p14:creationId xmlns:p14="http://schemas.microsoft.com/office/powerpoint/2010/main" val="177383221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Box 118">
            <a:extLst>
              <a:ext uri="{FF2B5EF4-FFF2-40B4-BE49-F238E27FC236}">
                <a16:creationId xmlns:a16="http://schemas.microsoft.com/office/drawing/2014/main" id="{8737B821-C2A2-C692-1D29-AD78608ACBB1}"/>
              </a:ext>
            </a:extLst>
          </p:cNvPr>
          <p:cNvSpPr txBox="1"/>
          <p:nvPr/>
        </p:nvSpPr>
        <p:spPr>
          <a:xfrm>
            <a:off x="2742843" y="4827224"/>
            <a:ext cx="1556202" cy="769441"/>
          </a:xfrm>
          <a:prstGeom prst="rect">
            <a:avLst/>
          </a:prstGeom>
          <a:noFill/>
        </p:spPr>
        <p:txBody>
          <a:bodyPr wrap="square" rtlCol="0">
            <a:spAutoFit/>
          </a:bodyPr>
          <a:lstStyle/>
          <a:p>
            <a:r>
              <a:rPr lang="en-US" sz="1100">
                <a:solidFill>
                  <a:schemeClr val="bg1"/>
                </a:solidFill>
              </a:rPr>
              <a:t>Cost &amp; Training info is </a:t>
            </a:r>
            <a:r>
              <a:rPr lang="en-US" sz="1100" b="1">
                <a:solidFill>
                  <a:schemeClr val="bg1"/>
                </a:solidFill>
              </a:rPr>
              <a:t>AUTOMATICALLY</a:t>
            </a:r>
            <a:r>
              <a:rPr lang="en-US" sz="1100">
                <a:solidFill>
                  <a:schemeClr val="bg1"/>
                </a:solidFill>
              </a:rPr>
              <a:t> entered in Cornerstone</a:t>
            </a:r>
          </a:p>
        </p:txBody>
      </p:sp>
      <p:sp>
        <p:nvSpPr>
          <p:cNvPr id="59" name="Title 1">
            <a:extLst>
              <a:ext uri="{FF2B5EF4-FFF2-40B4-BE49-F238E27FC236}">
                <a16:creationId xmlns:a16="http://schemas.microsoft.com/office/drawing/2014/main" id="{BDF3B8CE-FFE1-D990-E99F-FA6BF4D0CCDD}"/>
              </a:ext>
            </a:extLst>
          </p:cNvPr>
          <p:cNvSpPr txBox="1">
            <a:spLocks/>
          </p:cNvSpPr>
          <p:nvPr/>
        </p:nvSpPr>
        <p:spPr>
          <a:xfrm>
            <a:off x="427898" y="192022"/>
            <a:ext cx="9375775" cy="793541"/>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500" b="1" kern="1200">
                <a:solidFill>
                  <a:schemeClr val="bg1"/>
                </a:solidFill>
                <a:latin typeface="+mj-lt"/>
                <a:ea typeface="+mj-ea"/>
                <a:cs typeface="+mj-cs"/>
              </a:defRPr>
            </a:lvl1pPr>
          </a:lstStyle>
          <a:p>
            <a:r>
              <a:rPr lang="en-US">
                <a:latin typeface="+mn-lt"/>
              </a:rPr>
              <a:t>SF-182: Future state</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con angoli arrotondati 119">
            <a:extLst>
              <a:ext uri="{FF2B5EF4-FFF2-40B4-BE49-F238E27FC236}">
                <a16:creationId xmlns:a16="http://schemas.microsoft.com/office/drawing/2014/main" id="{638432A1-78A5-42A6-2811-C47E3E5E9A58}"/>
              </a:ext>
            </a:extLst>
          </p:cNvPr>
          <p:cNvSpPr/>
          <p:nvPr/>
        </p:nvSpPr>
        <p:spPr>
          <a:xfrm>
            <a:off x="4870282" y="555620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p:cNvCxnSpPr>
          <p:nvPr/>
        </p:nvCxnSpPr>
        <p:spPr>
          <a:xfrm>
            <a:off x="1330360" y="3446597"/>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FFFFFF"/>
                </a:solidFill>
                <a:uLnTx/>
                <a:uFillTx/>
                <a:latin typeface="Gilroy-Regular" pitchFamily="2" charset="77"/>
                <a:ea typeface="+mn-ea"/>
                <a:cs typeface="+mn-cs"/>
              </a:rPr>
              <a:t>Email approval notice to employee</a:t>
            </a: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FE648-A060-1D93-AFB0-24DFB585EECD}"/>
              </a:ext>
            </a:extLst>
          </p:cNvPr>
          <p:cNvCxnSpPr>
            <a:cxnSpLocks/>
          </p:cNvCxnSpPr>
          <p:nvPr/>
        </p:nvCxnSpPr>
        <p:spPr>
          <a:xfrm flipH="1">
            <a:off x="6270673"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AB82B4-628F-BBDA-ECC4-3F382D316B48}"/>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nvGrpSpPr>
          <p:cNvPr id="124" name="Green box 1">
            <a:extLst>
              <a:ext uri="{FF2B5EF4-FFF2-40B4-BE49-F238E27FC236}">
                <a16:creationId xmlns:a16="http://schemas.microsoft.com/office/drawing/2014/main" id="{0194D37A-3D87-E124-FF6F-41DE37B71AD4}"/>
              </a:ext>
            </a:extLst>
          </p:cNvPr>
          <p:cNvGrpSpPr/>
          <p:nvPr/>
        </p:nvGrpSpPr>
        <p:grpSpPr>
          <a:xfrm>
            <a:off x="2345684" y="1340948"/>
            <a:ext cx="4070968" cy="1204309"/>
            <a:chOff x="2345684" y="1340948"/>
            <a:chExt cx="4070968" cy="1204309"/>
          </a:xfrm>
        </p:grpSpPr>
        <p:sp>
          <p:nvSpPr>
            <p:cNvPr id="122" name="Rounded Rectangle 121">
              <a:extLst>
                <a:ext uri="{FF2B5EF4-FFF2-40B4-BE49-F238E27FC236}">
                  <a16:creationId xmlns:a16="http://schemas.microsoft.com/office/drawing/2014/main" id="{FF093308-15C0-A379-878E-21702DEDDEB3}"/>
                </a:ext>
              </a:extLst>
            </p:cNvPr>
            <p:cNvSpPr/>
            <p:nvPr/>
          </p:nvSpPr>
          <p:spPr>
            <a:xfrm>
              <a:off x="2345684" y="1340948"/>
              <a:ext cx="4070968"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3" name="TextBox 122">
              <a:extLst>
                <a:ext uri="{FF2B5EF4-FFF2-40B4-BE49-F238E27FC236}">
                  <a16:creationId xmlns:a16="http://schemas.microsoft.com/office/drawing/2014/main" id="{BB3B005A-D5BD-677C-602C-6AF927222AC7}"/>
                </a:ext>
              </a:extLst>
            </p:cNvPr>
            <p:cNvSpPr txBox="1"/>
            <p:nvPr/>
          </p:nvSpPr>
          <p:spPr>
            <a:xfrm>
              <a:off x="5142923" y="2237480"/>
              <a:ext cx="1197764" cy="307777"/>
            </a:xfrm>
            <a:prstGeom prst="rect">
              <a:avLst/>
            </a:prstGeom>
            <a:noFill/>
          </p:spPr>
          <p:txBody>
            <a:bodyPr wrap="none" rtlCol="0">
              <a:spAutoFit/>
            </a:bodyPr>
            <a:lstStyle/>
            <a:p>
              <a:pPr algn="l"/>
              <a:r>
                <a:rPr lang="en-US" sz="1400" i="1">
                  <a:solidFill>
                    <a:schemeClr val="bg1"/>
                  </a:solidFill>
                  <a:effectLst>
                    <a:outerShdw blurRad="50800" dist="38100" dir="2700000" algn="tl" rotWithShape="0">
                      <a:prstClr val="black">
                        <a:alpha val="40000"/>
                      </a:prstClr>
                    </a:outerShdw>
                  </a:effectLst>
                </a:rPr>
                <a:t>Automated</a:t>
              </a:r>
            </a:p>
          </p:txBody>
        </p:sp>
      </p:grpSp>
      <p:grpSp>
        <p:nvGrpSpPr>
          <p:cNvPr id="4" name="Green box 2">
            <a:extLst>
              <a:ext uri="{FF2B5EF4-FFF2-40B4-BE49-F238E27FC236}">
                <a16:creationId xmlns:a16="http://schemas.microsoft.com/office/drawing/2014/main" id="{B98065E0-1943-A05D-D7AC-462EF2073AC0}"/>
              </a:ext>
            </a:extLst>
          </p:cNvPr>
          <p:cNvGrpSpPr/>
          <p:nvPr/>
        </p:nvGrpSpPr>
        <p:grpSpPr>
          <a:xfrm>
            <a:off x="7912111" y="1796961"/>
            <a:ext cx="818186" cy="752446"/>
            <a:chOff x="7912111" y="1796961"/>
            <a:chExt cx="818186" cy="752446"/>
          </a:xfrm>
        </p:grpSpPr>
        <p:sp>
          <p:nvSpPr>
            <p:cNvPr id="5" name="Rounded Rectangle 4">
              <a:extLst>
                <a:ext uri="{FF2B5EF4-FFF2-40B4-BE49-F238E27FC236}">
                  <a16:creationId xmlns:a16="http://schemas.microsoft.com/office/drawing/2014/main" id="{57389720-7FC1-6752-E89E-61262C1C248A}"/>
                </a:ext>
              </a:extLst>
            </p:cNvPr>
            <p:cNvSpPr/>
            <p:nvPr/>
          </p:nvSpPr>
          <p:spPr>
            <a:xfrm>
              <a:off x="7912111" y="1796961"/>
              <a:ext cx="818186" cy="752446"/>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TextBox 5">
              <a:extLst>
                <a:ext uri="{FF2B5EF4-FFF2-40B4-BE49-F238E27FC236}">
                  <a16:creationId xmlns:a16="http://schemas.microsoft.com/office/drawing/2014/main" id="{BC8A20D7-E92B-A8DB-9F7D-9033D7AC598C}"/>
                </a:ext>
              </a:extLst>
            </p:cNvPr>
            <p:cNvSpPr txBox="1"/>
            <p:nvPr/>
          </p:nvSpPr>
          <p:spPr>
            <a:xfrm>
              <a:off x="8106446" y="2230540"/>
              <a:ext cx="596638" cy="307777"/>
            </a:xfrm>
            <a:prstGeom prst="rect">
              <a:avLst/>
            </a:prstGeom>
            <a:noFill/>
          </p:spPr>
          <p:txBody>
            <a:bodyPr wrap="none" rtlCol="0">
              <a:spAutoFit/>
            </a:bodyPr>
            <a:lstStyle/>
            <a:p>
              <a:pPr algn="l"/>
              <a:r>
                <a:rPr lang="en-US" sz="1400" i="1">
                  <a:solidFill>
                    <a:schemeClr val="bg1"/>
                  </a:solidFill>
                </a:rPr>
                <a:t>Web</a:t>
              </a:r>
            </a:p>
          </p:txBody>
        </p:sp>
      </p:grpSp>
      <p:grpSp>
        <p:nvGrpSpPr>
          <p:cNvPr id="2" name="Green box 3">
            <a:extLst>
              <a:ext uri="{FF2B5EF4-FFF2-40B4-BE49-F238E27FC236}">
                <a16:creationId xmlns:a16="http://schemas.microsoft.com/office/drawing/2014/main" id="{DA0DBF9D-2F13-3BC2-35F9-5514EB729A1B}"/>
              </a:ext>
            </a:extLst>
          </p:cNvPr>
          <p:cNvGrpSpPr/>
          <p:nvPr/>
        </p:nvGrpSpPr>
        <p:grpSpPr>
          <a:xfrm>
            <a:off x="8938901" y="1333852"/>
            <a:ext cx="1787137" cy="1204465"/>
            <a:chOff x="8938901" y="1333852"/>
            <a:chExt cx="1787137" cy="1204465"/>
          </a:xfrm>
        </p:grpSpPr>
        <p:sp>
          <p:nvSpPr>
            <p:cNvPr id="7" name="Rounded Rectangle 6">
              <a:extLst>
                <a:ext uri="{FF2B5EF4-FFF2-40B4-BE49-F238E27FC236}">
                  <a16:creationId xmlns:a16="http://schemas.microsoft.com/office/drawing/2014/main" id="{DA591465-1D08-1FCC-EA32-769617448BEB}"/>
                </a:ext>
              </a:extLst>
            </p:cNvPr>
            <p:cNvSpPr/>
            <p:nvPr/>
          </p:nvSpPr>
          <p:spPr>
            <a:xfrm>
              <a:off x="8938901" y="133385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22" name="TextBox 21">
              <a:extLst>
                <a:ext uri="{FF2B5EF4-FFF2-40B4-BE49-F238E27FC236}">
                  <a16:creationId xmlns:a16="http://schemas.microsoft.com/office/drawing/2014/main" id="{4E4E597A-9D6C-EEFA-925F-60F77B647E88}"/>
                </a:ext>
              </a:extLst>
            </p:cNvPr>
            <p:cNvSpPr txBox="1"/>
            <p:nvPr/>
          </p:nvSpPr>
          <p:spPr>
            <a:xfrm>
              <a:off x="9449154" y="223054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1" name="Group 30">
            <a:extLst>
              <a:ext uri="{FF2B5EF4-FFF2-40B4-BE49-F238E27FC236}">
                <a16:creationId xmlns:a16="http://schemas.microsoft.com/office/drawing/2014/main" id="{4C8FFFED-7AFE-F0D8-A192-41BBFB5BDCBA}"/>
              </a:ext>
            </a:extLst>
          </p:cNvPr>
          <p:cNvGrpSpPr/>
          <p:nvPr/>
        </p:nvGrpSpPr>
        <p:grpSpPr>
          <a:xfrm>
            <a:off x="4793538" y="2690846"/>
            <a:ext cx="1787137" cy="1204465"/>
            <a:chOff x="4793538" y="2690846"/>
            <a:chExt cx="1787137" cy="1204465"/>
          </a:xfrm>
        </p:grpSpPr>
        <p:sp>
          <p:nvSpPr>
            <p:cNvPr id="32" name="Rounded Rectangle 31">
              <a:extLst>
                <a:ext uri="{FF2B5EF4-FFF2-40B4-BE49-F238E27FC236}">
                  <a16:creationId xmlns:a16="http://schemas.microsoft.com/office/drawing/2014/main" id="{88BA64B7-F0F7-49C1-AE70-6FE0862CA058}"/>
                </a:ext>
              </a:extLst>
            </p:cNvPr>
            <p:cNvSpPr/>
            <p:nvPr/>
          </p:nvSpPr>
          <p:spPr>
            <a:xfrm>
              <a:off x="4793538" y="269084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3" name="TextBox 32">
              <a:extLst>
                <a:ext uri="{FF2B5EF4-FFF2-40B4-BE49-F238E27FC236}">
                  <a16:creationId xmlns:a16="http://schemas.microsoft.com/office/drawing/2014/main" id="{37F54053-13E8-294F-0410-2AF05CB84223}"/>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4" name="Group 33">
            <a:extLst>
              <a:ext uri="{FF2B5EF4-FFF2-40B4-BE49-F238E27FC236}">
                <a16:creationId xmlns:a16="http://schemas.microsoft.com/office/drawing/2014/main" id="{373D7E2C-9763-9EF7-4112-04D252FAAE7C}"/>
              </a:ext>
            </a:extLst>
          </p:cNvPr>
          <p:cNvGrpSpPr/>
          <p:nvPr/>
        </p:nvGrpSpPr>
        <p:grpSpPr>
          <a:xfrm>
            <a:off x="427898" y="3988462"/>
            <a:ext cx="1787137" cy="1204465"/>
            <a:chOff x="427898" y="3988462"/>
            <a:chExt cx="1787137" cy="1204465"/>
          </a:xfrm>
        </p:grpSpPr>
        <p:sp>
          <p:nvSpPr>
            <p:cNvPr id="35" name="Rounded Rectangle 34">
              <a:extLst>
                <a:ext uri="{FF2B5EF4-FFF2-40B4-BE49-F238E27FC236}">
                  <a16:creationId xmlns:a16="http://schemas.microsoft.com/office/drawing/2014/main" id="{4E01335F-5EB9-2AB3-CA53-5775E7F9AAA6}"/>
                </a:ext>
              </a:extLst>
            </p:cNvPr>
            <p:cNvSpPr/>
            <p:nvPr/>
          </p:nvSpPr>
          <p:spPr>
            <a:xfrm>
              <a:off x="427898" y="398846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7" name="TextBox 36">
              <a:extLst>
                <a:ext uri="{FF2B5EF4-FFF2-40B4-BE49-F238E27FC236}">
                  <a16:creationId xmlns:a16="http://schemas.microsoft.com/office/drawing/2014/main" id="{505D874C-3B38-CC9E-5BD5-FB397590EF76}"/>
                </a:ext>
              </a:extLst>
            </p:cNvPr>
            <p:cNvSpPr txBox="1"/>
            <p:nvPr/>
          </p:nvSpPr>
          <p:spPr>
            <a:xfrm>
              <a:off x="938151" y="488515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41" name="Group 40">
            <a:extLst>
              <a:ext uri="{FF2B5EF4-FFF2-40B4-BE49-F238E27FC236}">
                <a16:creationId xmlns:a16="http://schemas.microsoft.com/office/drawing/2014/main" id="{40ADDCA2-3649-B1BF-C439-E4AD1626B745}"/>
              </a:ext>
            </a:extLst>
          </p:cNvPr>
          <p:cNvGrpSpPr/>
          <p:nvPr/>
        </p:nvGrpSpPr>
        <p:grpSpPr>
          <a:xfrm>
            <a:off x="2561367" y="4806055"/>
            <a:ext cx="1787137" cy="1033533"/>
            <a:chOff x="427898" y="3988462"/>
            <a:chExt cx="1787137" cy="1204465"/>
          </a:xfrm>
        </p:grpSpPr>
        <p:sp>
          <p:nvSpPr>
            <p:cNvPr id="44" name="Rounded Rectangle 43">
              <a:extLst>
                <a:ext uri="{FF2B5EF4-FFF2-40B4-BE49-F238E27FC236}">
                  <a16:creationId xmlns:a16="http://schemas.microsoft.com/office/drawing/2014/main" id="{68269CB9-A317-16E9-4DD8-15E40793D914}"/>
                </a:ext>
              </a:extLst>
            </p:cNvPr>
            <p:cNvSpPr/>
            <p:nvPr/>
          </p:nvSpPr>
          <p:spPr>
            <a:xfrm>
              <a:off x="427898" y="398846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56" name="TextBox 55">
              <a:extLst>
                <a:ext uri="{FF2B5EF4-FFF2-40B4-BE49-F238E27FC236}">
                  <a16:creationId xmlns:a16="http://schemas.microsoft.com/office/drawing/2014/main" id="{703159F2-4DAF-EB5A-D5EF-E7612682E5A9}"/>
                </a:ext>
              </a:extLst>
            </p:cNvPr>
            <p:cNvSpPr txBox="1"/>
            <p:nvPr/>
          </p:nvSpPr>
          <p:spPr>
            <a:xfrm>
              <a:off x="938151" y="488515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8" name="Group 37">
            <a:extLst>
              <a:ext uri="{FF2B5EF4-FFF2-40B4-BE49-F238E27FC236}">
                <a16:creationId xmlns:a16="http://schemas.microsoft.com/office/drawing/2014/main" id="{E272066B-6A92-B4E0-D2B4-003F2ABD3E9F}"/>
              </a:ext>
            </a:extLst>
          </p:cNvPr>
          <p:cNvGrpSpPr/>
          <p:nvPr/>
        </p:nvGrpSpPr>
        <p:grpSpPr>
          <a:xfrm>
            <a:off x="6936999" y="4033606"/>
            <a:ext cx="1787137" cy="1204465"/>
            <a:chOff x="6936999" y="4033606"/>
            <a:chExt cx="1787137" cy="1204465"/>
          </a:xfrm>
        </p:grpSpPr>
        <p:sp>
          <p:nvSpPr>
            <p:cNvPr id="39" name="Rounded Rectangle 38">
              <a:extLst>
                <a:ext uri="{FF2B5EF4-FFF2-40B4-BE49-F238E27FC236}">
                  <a16:creationId xmlns:a16="http://schemas.microsoft.com/office/drawing/2014/main" id="{EF1D1C1B-04F2-3B29-7BE0-304B3295C694}"/>
                </a:ext>
              </a:extLst>
            </p:cNvPr>
            <p:cNvSpPr/>
            <p:nvPr/>
          </p:nvSpPr>
          <p:spPr>
            <a:xfrm>
              <a:off x="6936999" y="403360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40" name="TextBox 39">
              <a:extLst>
                <a:ext uri="{FF2B5EF4-FFF2-40B4-BE49-F238E27FC236}">
                  <a16:creationId xmlns:a16="http://schemas.microsoft.com/office/drawing/2014/main" id="{B28BE7DE-FBB3-E37B-9535-82DA0AA63067}"/>
                </a:ext>
              </a:extLst>
            </p:cNvPr>
            <p:cNvSpPr txBox="1"/>
            <p:nvPr/>
          </p:nvSpPr>
          <p:spPr>
            <a:xfrm>
              <a:off x="7447252" y="4930294"/>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42" name="Group 41">
            <a:extLst>
              <a:ext uri="{FF2B5EF4-FFF2-40B4-BE49-F238E27FC236}">
                <a16:creationId xmlns:a16="http://schemas.microsoft.com/office/drawing/2014/main" id="{6E218AAC-1329-5473-2E46-1657C1B95DEC}"/>
              </a:ext>
            </a:extLst>
          </p:cNvPr>
          <p:cNvGrpSpPr/>
          <p:nvPr/>
        </p:nvGrpSpPr>
        <p:grpSpPr>
          <a:xfrm>
            <a:off x="4690437" y="5304651"/>
            <a:ext cx="4085073" cy="1204465"/>
            <a:chOff x="4587423" y="5373646"/>
            <a:chExt cx="1787137" cy="1204465"/>
          </a:xfrm>
        </p:grpSpPr>
        <p:sp>
          <p:nvSpPr>
            <p:cNvPr id="57" name="Rounded Rectangle 56">
              <a:extLst>
                <a:ext uri="{FF2B5EF4-FFF2-40B4-BE49-F238E27FC236}">
                  <a16:creationId xmlns:a16="http://schemas.microsoft.com/office/drawing/2014/main" id="{802BCC97-DB2F-D255-85DD-188CC5262E4A}"/>
                </a:ext>
              </a:extLst>
            </p:cNvPr>
            <p:cNvSpPr/>
            <p:nvPr/>
          </p:nvSpPr>
          <p:spPr>
            <a:xfrm>
              <a:off x="4587423" y="537364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0" name="TextBox 59">
              <a:extLst>
                <a:ext uri="{FF2B5EF4-FFF2-40B4-BE49-F238E27FC236}">
                  <a16:creationId xmlns:a16="http://schemas.microsoft.com/office/drawing/2014/main" id="{AEFB7DF8-9C22-386A-D3A6-AF5C947A15D2}"/>
                </a:ext>
              </a:extLst>
            </p:cNvPr>
            <p:cNvSpPr txBox="1"/>
            <p:nvPr/>
          </p:nvSpPr>
          <p:spPr>
            <a:xfrm>
              <a:off x="5142923" y="6270334"/>
              <a:ext cx="1197764" cy="307777"/>
            </a:xfrm>
            <a:prstGeom prst="rect">
              <a:avLst/>
            </a:prstGeom>
            <a:noFill/>
          </p:spPr>
          <p:txBody>
            <a:bodyPr wrap="none" rtlCol="0">
              <a:spAutoFit/>
            </a:bodyPr>
            <a:lstStyle/>
            <a:p>
              <a:pPr algn="l"/>
              <a:r>
                <a:rPr lang="en-US" sz="1400" i="1">
                  <a:solidFill>
                    <a:schemeClr val="bg1"/>
                  </a:solidFill>
                </a:rPr>
                <a:t>Automated</a:t>
              </a:r>
            </a:p>
          </p:txBody>
        </p:sp>
      </p:grpSp>
      <p:sp>
        <p:nvSpPr>
          <p:cNvPr id="63" name="Oval 62">
            <a:extLst>
              <a:ext uri="{FF2B5EF4-FFF2-40B4-BE49-F238E27FC236}">
                <a16:creationId xmlns:a16="http://schemas.microsoft.com/office/drawing/2014/main" id="{AB11F1D2-7208-7716-1437-90F55BF230D8}"/>
              </a:ext>
            </a:extLst>
          </p:cNvPr>
          <p:cNvSpPr/>
          <p:nvPr/>
        </p:nvSpPr>
        <p:spPr>
          <a:xfrm>
            <a:off x="6795914" y="1095929"/>
            <a:ext cx="443439" cy="397461"/>
          </a:xfrm>
          <a:prstGeom prst="ellipse">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solidFill>
                <a:latin typeface="Gilroy-Bold" pitchFamily="2" charset="77"/>
              </a:rPr>
              <a:t>1</a:t>
            </a:r>
          </a:p>
        </p:txBody>
      </p:sp>
      <p:sp>
        <p:nvSpPr>
          <p:cNvPr id="64" name="Oval 63">
            <a:extLst>
              <a:ext uri="{FF2B5EF4-FFF2-40B4-BE49-F238E27FC236}">
                <a16:creationId xmlns:a16="http://schemas.microsoft.com/office/drawing/2014/main" id="{D5E408AB-28DD-B534-8CCD-ED204B20A4CC}"/>
              </a:ext>
            </a:extLst>
          </p:cNvPr>
          <p:cNvSpPr/>
          <p:nvPr/>
        </p:nvSpPr>
        <p:spPr>
          <a:xfrm>
            <a:off x="8214764" y="2610439"/>
            <a:ext cx="443439" cy="397461"/>
          </a:xfrm>
          <a:prstGeom prst="ellipse">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solidFill>
                <a:latin typeface="Gilroy-Bold" pitchFamily="2" charset="77"/>
              </a:rPr>
              <a:t>2</a:t>
            </a:r>
          </a:p>
        </p:txBody>
      </p:sp>
      <p:sp>
        <p:nvSpPr>
          <p:cNvPr id="65" name="Oval 64">
            <a:extLst>
              <a:ext uri="{FF2B5EF4-FFF2-40B4-BE49-F238E27FC236}">
                <a16:creationId xmlns:a16="http://schemas.microsoft.com/office/drawing/2014/main" id="{5C747145-A2D0-5015-4FE3-25D951D527B8}"/>
              </a:ext>
            </a:extLst>
          </p:cNvPr>
          <p:cNvSpPr/>
          <p:nvPr/>
        </p:nvSpPr>
        <p:spPr>
          <a:xfrm>
            <a:off x="1762213" y="2613789"/>
            <a:ext cx="443439" cy="397461"/>
          </a:xfrm>
          <a:prstGeom prst="ellipse">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solidFill>
                <a:latin typeface="Gilroy-Bold" pitchFamily="2" charset="77"/>
              </a:rPr>
              <a:t>3</a:t>
            </a:r>
          </a:p>
        </p:txBody>
      </p:sp>
      <p:sp>
        <p:nvSpPr>
          <p:cNvPr id="66" name="Oval 65">
            <a:extLst>
              <a:ext uri="{FF2B5EF4-FFF2-40B4-BE49-F238E27FC236}">
                <a16:creationId xmlns:a16="http://schemas.microsoft.com/office/drawing/2014/main" id="{3E3DBF96-867D-1C7A-E3D9-BE6ED8FE1261}"/>
              </a:ext>
            </a:extLst>
          </p:cNvPr>
          <p:cNvSpPr/>
          <p:nvPr/>
        </p:nvSpPr>
        <p:spPr>
          <a:xfrm>
            <a:off x="4701130" y="3965547"/>
            <a:ext cx="443439" cy="397461"/>
          </a:xfrm>
          <a:prstGeom prst="ellipse">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solidFill>
                <a:latin typeface="Gilroy-Bold" pitchFamily="2" charset="77"/>
              </a:rPr>
              <a:t>4</a:t>
            </a:r>
          </a:p>
        </p:txBody>
      </p:sp>
      <p:sp>
        <p:nvSpPr>
          <p:cNvPr id="72" name="Oval 71">
            <a:extLst>
              <a:ext uri="{FF2B5EF4-FFF2-40B4-BE49-F238E27FC236}">
                <a16:creationId xmlns:a16="http://schemas.microsoft.com/office/drawing/2014/main" id="{7C6A5F8E-D0C9-53B8-A43B-B973B11D23B7}"/>
              </a:ext>
            </a:extLst>
          </p:cNvPr>
          <p:cNvSpPr/>
          <p:nvPr/>
        </p:nvSpPr>
        <p:spPr>
          <a:xfrm>
            <a:off x="10309873" y="5378811"/>
            <a:ext cx="443439" cy="397461"/>
          </a:xfrm>
          <a:prstGeom prst="ellipse">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solidFill>
                <a:latin typeface="Gilroy-Bold" pitchFamily="2" charset="77"/>
              </a:rPr>
              <a:t>5</a:t>
            </a:r>
          </a:p>
        </p:txBody>
      </p:sp>
      <p:sp>
        <p:nvSpPr>
          <p:cNvPr id="61" name="black box">
            <a:extLst>
              <a:ext uri="{FF2B5EF4-FFF2-40B4-BE49-F238E27FC236}">
                <a16:creationId xmlns:a16="http://schemas.microsoft.com/office/drawing/2014/main" id="{16E11DC6-E823-C753-2CB6-C9D59B54B558}"/>
              </a:ext>
            </a:extLst>
          </p:cNvPr>
          <p:cNvSpPr/>
          <p:nvPr/>
        </p:nvSpPr>
        <p:spPr>
          <a:xfrm>
            <a:off x="0" y="0"/>
            <a:ext cx="12188825" cy="6858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Century Gothic" panose="020F0302020204030204"/>
              <a:ea typeface="+mn-ea"/>
              <a:cs typeface="+mn-cs"/>
            </a:endParaRPr>
          </a:p>
        </p:txBody>
      </p:sp>
      <p:sp>
        <p:nvSpPr>
          <p:cNvPr id="62" name="5 simple steps">
            <a:extLst>
              <a:ext uri="{FF2B5EF4-FFF2-40B4-BE49-F238E27FC236}">
                <a16:creationId xmlns:a16="http://schemas.microsoft.com/office/drawing/2014/main" id="{18DBB2B9-5EB7-285D-24CB-F89C359CBDB0}"/>
              </a:ext>
            </a:extLst>
          </p:cNvPr>
          <p:cNvSpPr/>
          <p:nvPr/>
        </p:nvSpPr>
        <p:spPr>
          <a:xfrm>
            <a:off x="3649709" y="2656514"/>
            <a:ext cx="4480083" cy="1073699"/>
          </a:xfrm>
          <a:prstGeom prst="roundRect">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274FF"/>
                </a:solidFill>
                <a:effectLst/>
                <a:uLnTx/>
                <a:uFillTx/>
                <a:latin typeface="Gilroy-Bold" pitchFamily="2" charset="77"/>
                <a:ea typeface="+mn-ea"/>
                <a:cs typeface="+mn-cs"/>
              </a:rPr>
              <a:t>5 simple steps</a:t>
            </a:r>
          </a:p>
        </p:txBody>
      </p:sp>
      <p:sp>
        <p:nvSpPr>
          <p:cNvPr id="75" name="5 simple steps">
            <a:extLst>
              <a:ext uri="{FF2B5EF4-FFF2-40B4-BE49-F238E27FC236}">
                <a16:creationId xmlns:a16="http://schemas.microsoft.com/office/drawing/2014/main" id="{2E460186-22A7-C22C-4887-F6583D808B85}"/>
              </a:ext>
            </a:extLst>
          </p:cNvPr>
          <p:cNvSpPr/>
          <p:nvPr/>
        </p:nvSpPr>
        <p:spPr>
          <a:xfrm>
            <a:off x="3001620" y="4111702"/>
            <a:ext cx="5802202" cy="1848072"/>
          </a:xfrm>
          <a:prstGeom prst="roundRect">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274FF"/>
                </a:solidFill>
                <a:effectLst/>
                <a:uLnTx/>
                <a:uFillTx/>
                <a:latin typeface="Gilroy-Bold" pitchFamily="2" charset="77"/>
                <a:ea typeface="+mn-ea"/>
                <a:cs typeface="+mn-cs"/>
              </a:rPr>
              <a:t>Everything that can be automated is automated</a:t>
            </a:r>
          </a:p>
        </p:txBody>
      </p:sp>
    </p:spTree>
    <p:extLst>
      <p:ext uri="{BB962C8B-B14F-4D97-AF65-F5344CB8AC3E}">
        <p14:creationId xmlns:p14="http://schemas.microsoft.com/office/powerpoint/2010/main" val="86696167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300" fill="hold"/>
                                        <p:tgtEl>
                                          <p:spTgt spid="63"/>
                                        </p:tgtEl>
                                        <p:attrNameLst>
                                          <p:attrName>ppt_w</p:attrName>
                                        </p:attrNameLst>
                                      </p:cBhvr>
                                      <p:tavLst>
                                        <p:tav tm="0" fmla="#ppt_w*sin(2.5*pi*$)">
                                          <p:val>
                                            <p:fltVal val="0"/>
                                          </p:val>
                                        </p:tav>
                                        <p:tav tm="100000">
                                          <p:val>
                                            <p:fltVal val="1"/>
                                          </p:val>
                                        </p:tav>
                                      </p:tavLst>
                                    </p:anim>
                                    <p:anim calcmode="lin" valueType="num">
                                      <p:cBhvr>
                                        <p:cTn id="8" dur="300" fill="hold"/>
                                        <p:tgtEl>
                                          <p:spTgt spid="63"/>
                                        </p:tgtEl>
                                        <p:attrNameLst>
                                          <p:attrName>ppt_h</p:attrName>
                                        </p:attrNameLst>
                                      </p:cBhvr>
                                      <p:tavLst>
                                        <p:tav tm="0">
                                          <p:val>
                                            <p:strVal val="#ppt_h"/>
                                          </p:val>
                                        </p:tav>
                                        <p:tav tm="100000">
                                          <p:val>
                                            <p:strVal val="#ppt_h"/>
                                          </p:val>
                                        </p:tav>
                                      </p:tavLst>
                                    </p:anim>
                                  </p:childTnLst>
                                </p:cTn>
                              </p:par>
                            </p:childTnLst>
                          </p:cTn>
                        </p:par>
                        <p:par>
                          <p:cTn id="9" fill="hold">
                            <p:stCondLst>
                              <p:cond delay="300"/>
                            </p:stCondLst>
                            <p:childTnLst>
                              <p:par>
                                <p:cTn id="10" presetID="19" presetClass="entr" presetSubtype="1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300" fill="hold"/>
                                        <p:tgtEl>
                                          <p:spTgt spid="64"/>
                                        </p:tgtEl>
                                        <p:attrNameLst>
                                          <p:attrName>ppt_w</p:attrName>
                                        </p:attrNameLst>
                                      </p:cBhvr>
                                      <p:tavLst>
                                        <p:tav tm="0" fmla="#ppt_w*sin(2.5*pi*$)">
                                          <p:val>
                                            <p:fltVal val="0"/>
                                          </p:val>
                                        </p:tav>
                                        <p:tav tm="100000">
                                          <p:val>
                                            <p:fltVal val="1"/>
                                          </p:val>
                                        </p:tav>
                                      </p:tavLst>
                                    </p:anim>
                                    <p:anim calcmode="lin" valueType="num">
                                      <p:cBhvr>
                                        <p:cTn id="13" dur="300" fill="hold"/>
                                        <p:tgtEl>
                                          <p:spTgt spid="64"/>
                                        </p:tgtEl>
                                        <p:attrNameLst>
                                          <p:attrName>ppt_h</p:attrName>
                                        </p:attrNameLst>
                                      </p:cBhvr>
                                      <p:tavLst>
                                        <p:tav tm="0">
                                          <p:val>
                                            <p:strVal val="#ppt_h"/>
                                          </p:val>
                                        </p:tav>
                                        <p:tav tm="100000">
                                          <p:val>
                                            <p:strVal val="#ppt_h"/>
                                          </p:val>
                                        </p:tav>
                                      </p:tavLst>
                                    </p:anim>
                                  </p:childTnLst>
                                </p:cTn>
                              </p:par>
                            </p:childTnLst>
                          </p:cTn>
                        </p:par>
                        <p:par>
                          <p:cTn id="14" fill="hold">
                            <p:stCondLst>
                              <p:cond delay="600"/>
                            </p:stCondLst>
                            <p:childTnLst>
                              <p:par>
                                <p:cTn id="15" presetID="19" presetClass="entr" presetSubtype="1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300" fill="hold"/>
                                        <p:tgtEl>
                                          <p:spTgt spid="65"/>
                                        </p:tgtEl>
                                        <p:attrNameLst>
                                          <p:attrName>ppt_w</p:attrName>
                                        </p:attrNameLst>
                                      </p:cBhvr>
                                      <p:tavLst>
                                        <p:tav tm="0" fmla="#ppt_w*sin(2.5*pi*$)">
                                          <p:val>
                                            <p:fltVal val="0"/>
                                          </p:val>
                                        </p:tav>
                                        <p:tav tm="100000">
                                          <p:val>
                                            <p:fltVal val="1"/>
                                          </p:val>
                                        </p:tav>
                                      </p:tavLst>
                                    </p:anim>
                                    <p:anim calcmode="lin" valueType="num">
                                      <p:cBhvr>
                                        <p:cTn id="18" dur="300" fill="hold"/>
                                        <p:tgtEl>
                                          <p:spTgt spid="65"/>
                                        </p:tgtEl>
                                        <p:attrNameLst>
                                          <p:attrName>ppt_h</p:attrName>
                                        </p:attrNameLst>
                                      </p:cBhvr>
                                      <p:tavLst>
                                        <p:tav tm="0">
                                          <p:val>
                                            <p:strVal val="#ppt_h"/>
                                          </p:val>
                                        </p:tav>
                                        <p:tav tm="100000">
                                          <p:val>
                                            <p:strVal val="#ppt_h"/>
                                          </p:val>
                                        </p:tav>
                                      </p:tavLst>
                                    </p:anim>
                                  </p:childTnLst>
                                </p:cTn>
                              </p:par>
                            </p:childTnLst>
                          </p:cTn>
                        </p:par>
                        <p:par>
                          <p:cTn id="19" fill="hold">
                            <p:stCondLst>
                              <p:cond delay="900"/>
                            </p:stCondLst>
                            <p:childTnLst>
                              <p:par>
                                <p:cTn id="20" presetID="19" presetClass="entr" presetSubtype="10" fill="hold" grpId="0"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300" fill="hold"/>
                                        <p:tgtEl>
                                          <p:spTgt spid="66"/>
                                        </p:tgtEl>
                                        <p:attrNameLst>
                                          <p:attrName>ppt_w</p:attrName>
                                        </p:attrNameLst>
                                      </p:cBhvr>
                                      <p:tavLst>
                                        <p:tav tm="0" fmla="#ppt_w*sin(2.5*pi*$)">
                                          <p:val>
                                            <p:fltVal val="0"/>
                                          </p:val>
                                        </p:tav>
                                        <p:tav tm="100000">
                                          <p:val>
                                            <p:fltVal val="1"/>
                                          </p:val>
                                        </p:tav>
                                      </p:tavLst>
                                    </p:anim>
                                    <p:anim calcmode="lin" valueType="num">
                                      <p:cBhvr>
                                        <p:cTn id="23" dur="300" fill="hold"/>
                                        <p:tgtEl>
                                          <p:spTgt spid="66"/>
                                        </p:tgtEl>
                                        <p:attrNameLst>
                                          <p:attrName>ppt_h</p:attrName>
                                        </p:attrNameLst>
                                      </p:cBhvr>
                                      <p:tavLst>
                                        <p:tav tm="0">
                                          <p:val>
                                            <p:strVal val="#ppt_h"/>
                                          </p:val>
                                        </p:tav>
                                        <p:tav tm="100000">
                                          <p:val>
                                            <p:strVal val="#ppt_h"/>
                                          </p:val>
                                        </p:tav>
                                      </p:tavLst>
                                    </p:anim>
                                  </p:childTnLst>
                                </p:cTn>
                              </p:par>
                            </p:childTnLst>
                          </p:cTn>
                        </p:par>
                        <p:par>
                          <p:cTn id="24" fill="hold">
                            <p:stCondLst>
                              <p:cond delay="1200"/>
                            </p:stCondLst>
                            <p:childTnLst>
                              <p:par>
                                <p:cTn id="25" presetID="19" presetClass="entr" presetSubtype="10" fill="hold" grpId="0" nodeType="after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p:cTn id="27" dur="300" fill="hold"/>
                                        <p:tgtEl>
                                          <p:spTgt spid="72"/>
                                        </p:tgtEl>
                                        <p:attrNameLst>
                                          <p:attrName>ppt_w</p:attrName>
                                        </p:attrNameLst>
                                      </p:cBhvr>
                                      <p:tavLst>
                                        <p:tav tm="0" fmla="#ppt_w*sin(2.5*pi*$)">
                                          <p:val>
                                            <p:fltVal val="0"/>
                                          </p:val>
                                        </p:tav>
                                        <p:tav tm="100000">
                                          <p:val>
                                            <p:fltVal val="1"/>
                                          </p:val>
                                        </p:tav>
                                      </p:tavLst>
                                    </p:anim>
                                    <p:anim calcmode="lin" valueType="num">
                                      <p:cBhvr>
                                        <p:cTn id="28" dur="300" fill="hold"/>
                                        <p:tgtEl>
                                          <p:spTgt spid="72"/>
                                        </p:tgtEl>
                                        <p:attrNameLst>
                                          <p:attrName>ppt_h</p:attrName>
                                        </p:attrNameLst>
                                      </p:cBhvr>
                                      <p:tavLst>
                                        <p:tav tm="0">
                                          <p:val>
                                            <p:strVal val="#ppt_h"/>
                                          </p:val>
                                        </p:tav>
                                        <p:tav tm="100000">
                                          <p:val>
                                            <p:strVal val="#ppt_h"/>
                                          </p:val>
                                        </p:tav>
                                      </p:tavLst>
                                    </p:anim>
                                  </p:childTnLst>
                                </p:cTn>
                              </p:par>
                            </p:childTnLst>
                          </p:cTn>
                        </p:par>
                        <p:par>
                          <p:cTn id="29" fill="hold">
                            <p:stCondLst>
                              <p:cond delay="1500"/>
                            </p:stCondLst>
                            <p:childTnLst>
                              <p:par>
                                <p:cTn id="30" presetID="9" presetClass="entr" presetSubtype="0" fill="hold" grpId="0" nodeType="afterEffect">
                                  <p:stCondLst>
                                    <p:cond delay="1000"/>
                                  </p:stCondLst>
                                  <p:childTnLst>
                                    <p:set>
                                      <p:cBhvr>
                                        <p:cTn id="31" dur="1" fill="hold">
                                          <p:stCondLst>
                                            <p:cond delay="0"/>
                                          </p:stCondLst>
                                        </p:cTn>
                                        <p:tgtEl>
                                          <p:spTgt spid="61"/>
                                        </p:tgtEl>
                                        <p:attrNameLst>
                                          <p:attrName>style.visibility</p:attrName>
                                        </p:attrNameLst>
                                      </p:cBhvr>
                                      <p:to>
                                        <p:strVal val="visible"/>
                                      </p:to>
                                    </p:set>
                                    <p:animEffect transition="in" filter="dissolve">
                                      <p:cBhvr>
                                        <p:cTn id="32" dur="500"/>
                                        <p:tgtEl>
                                          <p:spTgt spid="61"/>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62"/>
                                        </p:tgtEl>
                                        <p:attrNameLst>
                                          <p:attrName>style.visibility</p:attrName>
                                        </p:attrNameLst>
                                      </p:cBhvr>
                                      <p:to>
                                        <p:strVal val="visible"/>
                                      </p:to>
                                    </p:set>
                                    <p:anim calcmode="lin" valueType="num">
                                      <p:cBhvr>
                                        <p:cTn id="36" dur="500" fill="hold"/>
                                        <p:tgtEl>
                                          <p:spTgt spid="62"/>
                                        </p:tgtEl>
                                        <p:attrNameLst>
                                          <p:attrName>ppt_w</p:attrName>
                                        </p:attrNameLst>
                                      </p:cBhvr>
                                      <p:tavLst>
                                        <p:tav tm="0">
                                          <p:val>
                                            <p:fltVal val="0"/>
                                          </p:val>
                                        </p:tav>
                                        <p:tav tm="100000">
                                          <p:val>
                                            <p:strVal val="#ppt_w"/>
                                          </p:val>
                                        </p:tav>
                                      </p:tavLst>
                                    </p:anim>
                                    <p:anim calcmode="lin" valueType="num">
                                      <p:cBhvr>
                                        <p:cTn id="37" dur="500" fill="hold"/>
                                        <p:tgtEl>
                                          <p:spTgt spid="62"/>
                                        </p:tgtEl>
                                        <p:attrNameLst>
                                          <p:attrName>ppt_h</p:attrName>
                                        </p:attrNameLst>
                                      </p:cBhvr>
                                      <p:tavLst>
                                        <p:tav tm="0">
                                          <p:val>
                                            <p:fltVal val="0"/>
                                          </p:val>
                                        </p:tav>
                                        <p:tav tm="100000">
                                          <p:val>
                                            <p:strVal val="#ppt_h"/>
                                          </p:val>
                                        </p:tav>
                                      </p:tavLst>
                                    </p:anim>
                                    <p:animEffect transition="in" filter="fade">
                                      <p:cBhvr>
                                        <p:cTn id="38" dur="500"/>
                                        <p:tgtEl>
                                          <p:spTgt spid="62"/>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p:cTn id="42" dur="500" fill="hold"/>
                                        <p:tgtEl>
                                          <p:spTgt spid="75"/>
                                        </p:tgtEl>
                                        <p:attrNameLst>
                                          <p:attrName>ppt_w</p:attrName>
                                        </p:attrNameLst>
                                      </p:cBhvr>
                                      <p:tavLst>
                                        <p:tav tm="0">
                                          <p:val>
                                            <p:fltVal val="0"/>
                                          </p:val>
                                        </p:tav>
                                        <p:tav tm="100000">
                                          <p:val>
                                            <p:strVal val="#ppt_w"/>
                                          </p:val>
                                        </p:tav>
                                      </p:tavLst>
                                    </p:anim>
                                    <p:anim calcmode="lin" valueType="num">
                                      <p:cBhvr>
                                        <p:cTn id="43" dur="500" fill="hold"/>
                                        <p:tgtEl>
                                          <p:spTgt spid="75"/>
                                        </p:tgtEl>
                                        <p:attrNameLst>
                                          <p:attrName>ppt_h</p:attrName>
                                        </p:attrNameLst>
                                      </p:cBhvr>
                                      <p:tavLst>
                                        <p:tav tm="0">
                                          <p:val>
                                            <p:fltVal val="0"/>
                                          </p:val>
                                        </p:tav>
                                        <p:tav tm="100000">
                                          <p:val>
                                            <p:strVal val="#ppt_h"/>
                                          </p:val>
                                        </p:tav>
                                      </p:tavLst>
                                    </p:anim>
                                    <p:animEffect transition="in" filter="fade">
                                      <p:cBhvr>
                                        <p:cTn id="4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72" grpId="0" animBg="1"/>
      <p:bldP spid="61" grpId="0" animBg="1"/>
      <p:bldP spid="62" grpId="0" animBg="1"/>
      <p:bldP spid="7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1074B0-B94E-0D53-EB88-207A4A4E93F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CB66383-9EDB-CA6F-A403-99E0BF2D7C62}"/>
              </a:ext>
            </a:extLst>
          </p:cNvPr>
          <p:cNvSpPr>
            <a:spLocks noGrp="1"/>
          </p:cNvSpPr>
          <p:nvPr>
            <p:ph type="title" idx="4294967295"/>
          </p:nvPr>
        </p:nvSpPr>
        <p:spPr/>
        <p:txBody>
          <a:bodyPr/>
          <a:lstStyle/>
          <a:p>
            <a:r>
              <a:rPr lang="en-US">
                <a:solidFill>
                  <a:schemeClr val="tx1"/>
                </a:solidFill>
              </a:rPr>
              <a:t>Video Demo PDF Extractor</a:t>
            </a:r>
          </a:p>
        </p:txBody>
      </p:sp>
      <p:pic>
        <p:nvPicPr>
          <p:cNvPr id="5" name="Form_Digitization_PDF_Extractor_Trimmed">
            <a:hlinkClick r:id="" action="ppaction://media"/>
            <a:extLst>
              <a:ext uri="{FF2B5EF4-FFF2-40B4-BE49-F238E27FC236}">
                <a16:creationId xmlns:a16="http://schemas.microsoft.com/office/drawing/2014/main" id="{D7E9FB28-D13D-7AE5-F87F-8AEFF86694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88825" cy="6856413"/>
          </a:xfrm>
          <a:prstGeom prst="rect">
            <a:avLst/>
          </a:prstGeom>
        </p:spPr>
      </p:pic>
    </p:spTree>
    <p:extLst>
      <p:ext uri="{BB962C8B-B14F-4D97-AF65-F5344CB8AC3E}">
        <p14:creationId xmlns:p14="http://schemas.microsoft.com/office/powerpoint/2010/main" val="410067319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 name="TextBox 118">
            <a:extLst>
              <a:ext uri="{FF2B5EF4-FFF2-40B4-BE49-F238E27FC236}">
                <a16:creationId xmlns:a16="http://schemas.microsoft.com/office/drawing/2014/main" id="{8737B821-C2A2-C692-1D29-AD78608ACBB1}"/>
              </a:ext>
            </a:extLst>
          </p:cNvPr>
          <p:cNvSpPr txBox="1"/>
          <p:nvPr/>
        </p:nvSpPr>
        <p:spPr>
          <a:xfrm>
            <a:off x="2742843" y="4827224"/>
            <a:ext cx="1556202" cy="769441"/>
          </a:xfrm>
          <a:prstGeom prst="rect">
            <a:avLst/>
          </a:prstGeom>
          <a:noFill/>
        </p:spPr>
        <p:txBody>
          <a:bodyPr wrap="square" rtlCol="0">
            <a:spAutoFit/>
          </a:bodyPr>
          <a:lstStyle/>
          <a:p>
            <a:r>
              <a:rPr lang="en-US" sz="1100">
                <a:solidFill>
                  <a:schemeClr val="bg1"/>
                </a:solidFill>
              </a:rPr>
              <a:t>Cost &amp; Training info is </a:t>
            </a:r>
            <a:r>
              <a:rPr lang="en-US" sz="1100" b="1">
                <a:solidFill>
                  <a:schemeClr val="bg1"/>
                </a:solidFill>
              </a:rPr>
              <a:t>AUTOMATICALLY</a:t>
            </a:r>
            <a:r>
              <a:rPr lang="en-US" sz="1100">
                <a:solidFill>
                  <a:schemeClr val="bg1"/>
                </a:solidFill>
              </a:rPr>
              <a:t> entered in Cornerstone</a:t>
            </a:r>
          </a:p>
        </p:txBody>
      </p:sp>
      <p:sp>
        <p:nvSpPr>
          <p:cNvPr id="8" name="Rettangolo con angoli arrotondati 119">
            <a:extLst>
              <a:ext uri="{FF2B5EF4-FFF2-40B4-BE49-F238E27FC236}">
                <a16:creationId xmlns:a16="http://schemas.microsoft.com/office/drawing/2014/main" id="{76854501-5593-45D8-B0A7-124C04446109}"/>
              </a:ext>
            </a:extLst>
          </p:cNvPr>
          <p:cNvSpPr/>
          <p:nvPr/>
        </p:nvSpPr>
        <p:spPr>
          <a:xfrm>
            <a:off x="2742843"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Obtains the</a:t>
            </a:r>
          </a:p>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SF-182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 name="TextBox 8">
            <a:extLst>
              <a:ext uri="{FF2B5EF4-FFF2-40B4-BE49-F238E27FC236}">
                <a16:creationId xmlns:a16="http://schemas.microsoft.com/office/drawing/2014/main" id="{8F1A36BB-EDF1-8986-E6EA-0A149FE295E4}"/>
              </a:ext>
            </a:extLst>
          </p:cNvPr>
          <p:cNvSpPr txBox="1"/>
          <p:nvPr/>
        </p:nvSpPr>
        <p:spPr>
          <a:xfrm>
            <a:off x="2568725" y="2078993"/>
            <a:ext cx="1934429" cy="369332"/>
          </a:xfrm>
          <a:prstGeom prst="rect">
            <a:avLst/>
          </a:prstGeom>
          <a:noFill/>
        </p:spPr>
        <p:txBody>
          <a:bodyPr wrap="square" rtlCol="0">
            <a:spAutoFit/>
          </a:bodyPr>
          <a:lstStyle/>
          <a:p>
            <a:pPr algn="l"/>
            <a:r>
              <a:rPr lang="en-US" sz="900" i="1">
                <a:solidFill>
                  <a:schemeClr val="bg2"/>
                </a:solidFill>
                <a:latin typeface="Gilroy-Regular" pitchFamily="2" charset="77"/>
              </a:rPr>
              <a:t>Employees must obtain a copy of the OPM Form SF-182.</a:t>
            </a:r>
          </a:p>
        </p:txBody>
      </p:sp>
      <p:sp>
        <p:nvSpPr>
          <p:cNvPr id="10" name="Rettangolo con angoli arrotondati 119">
            <a:extLst>
              <a:ext uri="{FF2B5EF4-FFF2-40B4-BE49-F238E27FC236}">
                <a16:creationId xmlns:a16="http://schemas.microsoft.com/office/drawing/2014/main" id="{011532E3-F62D-1ABD-45E4-1CCFFDACFFE8}"/>
              </a:ext>
            </a:extLst>
          </p:cNvPr>
          <p:cNvSpPr/>
          <p:nvPr/>
        </p:nvSpPr>
        <p:spPr>
          <a:xfrm>
            <a:off x="4882189"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Fills the Employee Information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1" name="Straight Arrow Connector 10">
            <a:extLst>
              <a:ext uri="{FF2B5EF4-FFF2-40B4-BE49-F238E27FC236}">
                <a16:creationId xmlns:a16="http://schemas.microsoft.com/office/drawing/2014/main" id="{4FF71070-9D20-06D5-2E35-526EFC29329F}"/>
              </a:ext>
            </a:extLst>
          </p:cNvPr>
          <p:cNvCxnSpPr>
            <a:cxnSpLocks/>
          </p:cNvCxnSpPr>
          <p:nvPr/>
        </p:nvCxnSpPr>
        <p:spPr>
          <a:xfrm>
            <a:off x="4148573"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E8BB6A-8960-BDD3-A61D-B3EB1843E32D}"/>
              </a:ext>
            </a:extLst>
          </p:cNvPr>
          <p:cNvCxnSpPr>
            <a:cxnSpLocks/>
          </p:cNvCxnSpPr>
          <p:nvPr/>
        </p:nvCxnSpPr>
        <p:spPr>
          <a:xfrm>
            <a:off x="2009227"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49DBD24C-7254-33B9-F5F3-AD4F4AE37B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6928" y="1789930"/>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con angoli arrotondati 119">
            <a:extLst>
              <a:ext uri="{FF2B5EF4-FFF2-40B4-BE49-F238E27FC236}">
                <a16:creationId xmlns:a16="http://schemas.microsoft.com/office/drawing/2014/main" id="{29D8DB3A-C5BB-4D93-790D-7CCF308230A2}"/>
              </a:ext>
            </a:extLst>
          </p:cNvPr>
          <p:cNvSpPr/>
          <p:nvPr/>
        </p:nvSpPr>
        <p:spPr>
          <a:xfrm>
            <a:off x="9160881"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15" name="Straight Arrow Connector 14">
            <a:extLst>
              <a:ext uri="{FF2B5EF4-FFF2-40B4-BE49-F238E27FC236}">
                <a16:creationId xmlns:a16="http://schemas.microsoft.com/office/drawing/2014/main" id="{75E1507E-10A9-1093-7E51-295E991955C7}"/>
              </a:ext>
            </a:extLst>
          </p:cNvPr>
          <p:cNvCxnSpPr>
            <a:cxnSpLocks/>
          </p:cNvCxnSpPr>
          <p:nvPr/>
        </p:nvCxnSpPr>
        <p:spPr>
          <a:xfrm>
            <a:off x="8427265"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aphic 296">
            <a:extLst>
              <a:ext uri="{FF2B5EF4-FFF2-40B4-BE49-F238E27FC236}">
                <a16:creationId xmlns:a16="http://schemas.microsoft.com/office/drawing/2014/main" id="{750A612E-7CE6-5AE8-B20A-DD30EBD359D8}"/>
              </a:ext>
            </a:extLst>
          </p:cNvPr>
          <p:cNvGrpSpPr>
            <a:grpSpLocks noChangeAspect="1"/>
          </p:cNvGrpSpPr>
          <p:nvPr/>
        </p:nvGrpSpPr>
        <p:grpSpPr>
          <a:xfrm>
            <a:off x="10126994" y="1729831"/>
            <a:ext cx="365760" cy="330346"/>
            <a:chOff x="-1649226" y="2300668"/>
            <a:chExt cx="545522" cy="492702"/>
          </a:xfrm>
          <a:solidFill>
            <a:schemeClr val="bg1"/>
          </a:solidFill>
        </p:grpSpPr>
        <p:grpSp>
          <p:nvGrpSpPr>
            <p:cNvPr id="17" name="Graphic 296">
              <a:extLst>
                <a:ext uri="{FF2B5EF4-FFF2-40B4-BE49-F238E27FC236}">
                  <a16:creationId xmlns:a16="http://schemas.microsoft.com/office/drawing/2014/main" id="{A4DAB8F7-4EB9-EACC-FB19-3D85A71C8AE8}"/>
                </a:ext>
              </a:extLst>
            </p:cNvPr>
            <p:cNvGrpSpPr/>
            <p:nvPr/>
          </p:nvGrpSpPr>
          <p:grpSpPr>
            <a:xfrm>
              <a:off x="-1518474" y="2448739"/>
              <a:ext cx="286615" cy="241372"/>
              <a:chOff x="-1518474" y="2448739"/>
              <a:chExt cx="286615" cy="241372"/>
            </a:xfrm>
            <a:grpFill/>
          </p:grpSpPr>
          <p:sp>
            <p:nvSpPr>
              <p:cNvPr id="19" name="Freeform: Shape 248">
                <a:extLst>
                  <a:ext uri="{FF2B5EF4-FFF2-40B4-BE49-F238E27FC236}">
                    <a16:creationId xmlns:a16="http://schemas.microsoft.com/office/drawing/2014/main" id="{00DE0249-53C7-5BF7-2315-9F459FCC5A47}"/>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sp>
            <p:nvSpPr>
              <p:cNvPr id="20" name="Freeform: Shape 249">
                <a:extLst>
                  <a:ext uri="{FF2B5EF4-FFF2-40B4-BE49-F238E27FC236}">
                    <a16:creationId xmlns:a16="http://schemas.microsoft.com/office/drawing/2014/main" id="{DB548BB2-CA52-8223-7B49-36FB7A73067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21" name="Freeform: Shape 250">
                <a:extLst>
                  <a:ext uri="{FF2B5EF4-FFF2-40B4-BE49-F238E27FC236}">
                    <a16:creationId xmlns:a16="http://schemas.microsoft.com/office/drawing/2014/main" id="{87507F68-911F-E079-0A96-433FABF2A96D}"/>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grpSp>
        <p:sp>
          <p:nvSpPr>
            <p:cNvPr id="18" name="Freeform: Shape 251">
              <a:extLst>
                <a:ext uri="{FF2B5EF4-FFF2-40B4-BE49-F238E27FC236}">
                  <a16:creationId xmlns:a16="http://schemas.microsoft.com/office/drawing/2014/main" id="{C91B8C27-7A6C-09AB-4583-5236B99C5B69}"/>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sp>
        <p:nvSpPr>
          <p:cNvPr id="36" name="Rettangolo con angoli arrotondati 119">
            <a:extLst>
              <a:ext uri="{FF2B5EF4-FFF2-40B4-BE49-F238E27FC236}">
                <a16:creationId xmlns:a16="http://schemas.microsoft.com/office/drawing/2014/main" id="{873BC39D-D5EC-77E9-D85A-87F5D6B00F01}"/>
              </a:ext>
            </a:extLst>
          </p:cNvPr>
          <p:cNvSpPr/>
          <p:nvPr/>
        </p:nvSpPr>
        <p:spPr>
          <a:xfrm>
            <a:off x="7046121"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45" name="Straight Arrow Connector 44">
            <a:extLst>
              <a:ext uri="{FF2B5EF4-FFF2-40B4-BE49-F238E27FC236}">
                <a16:creationId xmlns:a16="http://schemas.microsoft.com/office/drawing/2014/main" id="{1ABDADAA-B5D9-8A87-4437-95E71DE1D50C}"/>
              </a:ext>
            </a:extLst>
          </p:cNvPr>
          <p:cNvCxnSpPr>
            <a:cxnSpLocks/>
          </p:cNvCxnSpPr>
          <p:nvPr/>
        </p:nvCxnSpPr>
        <p:spPr>
          <a:xfrm>
            <a:off x="9862698" y="2059412"/>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ttangolo con angoli arrotondati 119">
            <a:extLst>
              <a:ext uri="{FF2B5EF4-FFF2-40B4-BE49-F238E27FC236}">
                <a16:creationId xmlns:a16="http://schemas.microsoft.com/office/drawing/2014/main" id="{638432A1-78A5-42A6-2811-C47E3E5E9A58}"/>
              </a:ext>
            </a:extLst>
          </p:cNvPr>
          <p:cNvSpPr/>
          <p:nvPr/>
        </p:nvSpPr>
        <p:spPr>
          <a:xfrm>
            <a:off x="4870282" y="555620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Manually request Purchase in ServiceNow</a:t>
            </a:r>
          </a:p>
        </p:txBody>
      </p:sp>
      <p:cxnSp>
        <p:nvCxnSpPr>
          <p:cNvPr id="47" name="Straight Arrow Connector 46">
            <a:extLst>
              <a:ext uri="{FF2B5EF4-FFF2-40B4-BE49-F238E27FC236}">
                <a16:creationId xmlns:a16="http://schemas.microsoft.com/office/drawing/2014/main" id="{0F0D3437-8E83-EF75-3808-12C6FA6B255F}"/>
              </a:ext>
            </a:extLst>
          </p:cNvPr>
          <p:cNvCxnSpPr>
            <a:cxnSpLocks/>
          </p:cNvCxnSpPr>
          <p:nvPr/>
        </p:nvCxnSpPr>
        <p:spPr>
          <a:xfrm flipH="1">
            <a:off x="8457607"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ttangolo con angoli arrotondati 119">
            <a:extLst>
              <a:ext uri="{FF2B5EF4-FFF2-40B4-BE49-F238E27FC236}">
                <a16:creationId xmlns:a16="http://schemas.microsoft.com/office/drawing/2014/main" id="{B54CF728-1C76-CBCE-77BF-5B38B2DAEE75}"/>
              </a:ext>
            </a:extLst>
          </p:cNvPr>
          <p:cNvSpPr/>
          <p:nvPr/>
        </p:nvSpPr>
        <p:spPr>
          <a:xfrm>
            <a:off x="603497"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55" name="Straight Arrow Connector 54">
            <a:extLst>
              <a:ext uri="{FF2B5EF4-FFF2-40B4-BE49-F238E27FC236}">
                <a16:creationId xmlns:a16="http://schemas.microsoft.com/office/drawing/2014/main" id="{DE0225A1-CC3D-EB61-D139-B974F66F1BCD}"/>
              </a:ext>
            </a:extLst>
          </p:cNvPr>
          <p:cNvCxnSpPr>
            <a:cxnSpLocks/>
          </p:cNvCxnSpPr>
          <p:nvPr/>
        </p:nvCxnSpPr>
        <p:spPr>
          <a:xfrm>
            <a:off x="1330360" y="3446597"/>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ttangolo con angoli arrotondati 119">
            <a:extLst>
              <a:ext uri="{FF2B5EF4-FFF2-40B4-BE49-F238E27FC236}">
                <a16:creationId xmlns:a16="http://schemas.microsoft.com/office/drawing/2014/main" id="{85C555FC-AE1D-5C1B-6AB4-2D62335B5D19}"/>
              </a:ext>
            </a:extLst>
          </p:cNvPr>
          <p:cNvSpPr/>
          <p:nvPr/>
        </p:nvSpPr>
        <p:spPr>
          <a:xfrm>
            <a:off x="7032850" y="554766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a:ln>
                  <a:noFill/>
                </a:ln>
                <a:solidFill>
                  <a:srgbClr val="FFFFFF"/>
                </a:solidFill>
                <a:uLnTx/>
                <a:uFillTx/>
                <a:latin typeface="Gilroy-Regular" pitchFamily="2" charset="77"/>
                <a:ea typeface="+mn-ea"/>
                <a:cs typeface="+mn-cs"/>
              </a:rPr>
              <a:t>Email approval notice to employee</a:t>
            </a:r>
            <a:endParaRPr kumimoji="0" lang="en-US" sz="1100" b="0" i="0" u="none" strike="noStrike" kern="1200" cap="none" spc="0" normalizeH="0" baseline="0" noProof="0">
              <a:ln>
                <a:noFill/>
              </a:ln>
              <a:solidFill>
                <a:srgbClr val="FFFFFF"/>
              </a:solidFill>
              <a:effectLst/>
              <a:uLnTx/>
              <a:uFillTx/>
              <a:latin typeface="Gilroy-Regular" pitchFamily="2" charset="77"/>
              <a:ea typeface="+mn-ea"/>
              <a:cs typeface="+mn-cs"/>
            </a:endParaRPr>
          </a:p>
        </p:txBody>
      </p:sp>
      <p:sp>
        <p:nvSpPr>
          <p:cNvPr id="3" name="Rettangolo con angoli arrotondati 119">
            <a:extLst>
              <a:ext uri="{FF2B5EF4-FFF2-40B4-BE49-F238E27FC236}">
                <a16:creationId xmlns:a16="http://schemas.microsoft.com/office/drawing/2014/main" id="{436C4EB4-C9D9-F1BD-5784-177806859E32}"/>
              </a:ext>
            </a:extLst>
          </p:cNvPr>
          <p:cNvSpPr/>
          <p:nvPr/>
        </p:nvSpPr>
        <p:spPr>
          <a:xfrm>
            <a:off x="7021535" y="1400348"/>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456903">
              <a:defRPr/>
            </a:pPr>
            <a:r>
              <a:rPr lang="en-US" sz="1100" i="0">
                <a:effectLst/>
                <a:latin typeface="Gilroy-Regular" pitchFamily="2" charset="77"/>
              </a:rPr>
              <a:t>Fills the Training &amp; Cost Info in the Form</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3" name="Straight Arrow Connector 22">
            <a:extLst>
              <a:ext uri="{FF2B5EF4-FFF2-40B4-BE49-F238E27FC236}">
                <a16:creationId xmlns:a16="http://schemas.microsoft.com/office/drawing/2014/main" id="{A1F0F5E2-82B9-3CDD-660C-A65765538EB7}"/>
              </a:ext>
            </a:extLst>
          </p:cNvPr>
          <p:cNvCxnSpPr>
            <a:cxnSpLocks/>
          </p:cNvCxnSpPr>
          <p:nvPr/>
        </p:nvCxnSpPr>
        <p:spPr>
          <a:xfrm>
            <a:off x="6287919" y="1706292"/>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402A3DA9-0610-27DA-87B7-2D724364014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53604" y="1834777"/>
            <a:ext cx="365760" cy="449270"/>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con angoli arrotondati 119">
            <a:extLst>
              <a:ext uri="{FF2B5EF4-FFF2-40B4-BE49-F238E27FC236}">
                <a16:creationId xmlns:a16="http://schemas.microsoft.com/office/drawing/2014/main" id="{9432910E-A64D-5A73-7E51-40ADD618ADD0}"/>
              </a:ext>
            </a:extLst>
          </p:cNvPr>
          <p:cNvSpPr/>
          <p:nvPr/>
        </p:nvSpPr>
        <p:spPr>
          <a:xfrm>
            <a:off x="4899620" y="2800663"/>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2</a:t>
            </a:r>
            <a:r>
              <a:rPr lang="en-US" sz="1100" i="0" baseline="30000">
                <a:effectLst/>
                <a:latin typeface="Gilroy-Regular" pitchFamily="2" charset="77"/>
              </a:rPr>
              <a:t>nd</a:t>
            </a:r>
            <a:r>
              <a:rPr lang="en-US" sz="1100" i="0">
                <a:effectLst/>
                <a:latin typeface="Gilroy-Regular" pitchFamily="2" charset="77"/>
              </a:rPr>
              <a:t> line manager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27" name="Straight Arrow Connector 26">
            <a:extLst>
              <a:ext uri="{FF2B5EF4-FFF2-40B4-BE49-F238E27FC236}">
                <a16:creationId xmlns:a16="http://schemas.microsoft.com/office/drawing/2014/main" id="{89A22CC9-869F-A1B4-9690-51302DA06526}"/>
              </a:ext>
            </a:extLst>
          </p:cNvPr>
          <p:cNvCxnSpPr>
            <a:cxnSpLocks/>
          </p:cNvCxnSpPr>
          <p:nvPr/>
        </p:nvCxnSpPr>
        <p:spPr>
          <a:xfrm flipH="1">
            <a:off x="6311106"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62C68C-2165-AA73-BC49-1922C6722A9B}"/>
              </a:ext>
            </a:extLst>
          </p:cNvPr>
          <p:cNvCxnSpPr>
            <a:cxnSpLocks/>
          </p:cNvCxnSpPr>
          <p:nvPr/>
        </p:nvCxnSpPr>
        <p:spPr>
          <a:xfrm flipH="1">
            <a:off x="4164605"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DD8A6B-3867-0BA9-BDDB-D4098B9D6A58}"/>
              </a:ext>
            </a:extLst>
          </p:cNvPr>
          <p:cNvCxnSpPr>
            <a:cxnSpLocks/>
          </p:cNvCxnSpPr>
          <p:nvPr/>
        </p:nvCxnSpPr>
        <p:spPr>
          <a:xfrm flipH="1">
            <a:off x="2018104" y="3106607"/>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ttangolo con angoli arrotondati 119">
            <a:extLst>
              <a:ext uri="{FF2B5EF4-FFF2-40B4-BE49-F238E27FC236}">
                <a16:creationId xmlns:a16="http://schemas.microsoft.com/office/drawing/2014/main" id="{3348FACF-7EC9-08B4-2A92-672C6A828354}"/>
              </a:ext>
            </a:extLst>
          </p:cNvPr>
          <p:cNvSpPr/>
          <p:nvPr/>
        </p:nvSpPr>
        <p:spPr>
          <a:xfrm>
            <a:off x="603497" y="4178117"/>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Training Officer</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68" name="Straight Arrow Connector 67">
            <a:extLst>
              <a:ext uri="{FF2B5EF4-FFF2-40B4-BE49-F238E27FC236}">
                <a16:creationId xmlns:a16="http://schemas.microsoft.com/office/drawing/2014/main" id="{A5A0FB0B-E73A-28BC-72F4-5DD14A295241}"/>
              </a:ext>
            </a:extLst>
          </p:cNvPr>
          <p:cNvCxnSpPr>
            <a:cxnSpLocks/>
          </p:cNvCxnSpPr>
          <p:nvPr/>
        </p:nvCxnSpPr>
        <p:spPr>
          <a:xfrm>
            <a:off x="2009227" y="4484061"/>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614DB2A-D994-4FDA-B587-461C5B98C424}"/>
              </a:ext>
            </a:extLst>
          </p:cNvPr>
          <p:cNvGrpSpPr/>
          <p:nvPr/>
        </p:nvGrpSpPr>
        <p:grpSpPr>
          <a:xfrm>
            <a:off x="2742843" y="4167154"/>
            <a:ext cx="1403634" cy="611888"/>
            <a:chOff x="4883622" y="4223330"/>
            <a:chExt cx="1403634" cy="611888"/>
          </a:xfrm>
        </p:grpSpPr>
        <p:sp>
          <p:nvSpPr>
            <p:cNvPr id="69" name="Rettangolo con angoli arrotondati 119">
              <a:extLst>
                <a:ext uri="{FF2B5EF4-FFF2-40B4-BE49-F238E27FC236}">
                  <a16:creationId xmlns:a16="http://schemas.microsoft.com/office/drawing/2014/main" id="{97634068-D472-726E-86C6-A0C9CE839D3E}"/>
                </a:ext>
              </a:extLst>
            </p:cNvPr>
            <p:cNvSpPr/>
            <p:nvPr/>
          </p:nvSpPr>
          <p:spPr>
            <a:xfrm>
              <a:off x="4883622" y="4223330"/>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70" name="Picture 69">
              <a:extLst>
                <a:ext uri="{FF2B5EF4-FFF2-40B4-BE49-F238E27FC236}">
                  <a16:creationId xmlns:a16="http://schemas.microsoft.com/office/drawing/2014/main" id="{9C3E1AC2-2059-E6D1-E45A-13A0005771ED}"/>
                </a:ext>
              </a:extLst>
            </p:cNvPr>
            <p:cNvPicPr>
              <a:picLocks noChangeAspect="1"/>
            </p:cNvPicPr>
            <p:nvPr/>
          </p:nvPicPr>
          <p:blipFill>
            <a:blip r:embed="rId4"/>
            <a:srcRect/>
            <a:stretch/>
          </p:blipFill>
          <p:spPr>
            <a:xfrm>
              <a:off x="4968513" y="4254954"/>
              <a:ext cx="551638" cy="548640"/>
            </a:xfrm>
            <a:prstGeom prst="rect">
              <a:avLst/>
            </a:prstGeom>
          </p:spPr>
        </p:pic>
        <p:sp>
          <p:nvSpPr>
            <p:cNvPr id="71" name="TextBox 70">
              <a:extLst>
                <a:ext uri="{FF2B5EF4-FFF2-40B4-BE49-F238E27FC236}">
                  <a16:creationId xmlns:a16="http://schemas.microsoft.com/office/drawing/2014/main" id="{AB69B685-C251-BFE8-6362-20BFF2737A31}"/>
                </a:ext>
              </a:extLst>
            </p:cNvPr>
            <p:cNvSpPr txBox="1"/>
            <p:nvPr/>
          </p:nvSpPr>
          <p:spPr>
            <a:xfrm>
              <a:off x="5529760" y="4254954"/>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Training </a:t>
              </a:r>
            </a:p>
            <a:p>
              <a:pPr algn="ctr">
                <a:defRPr/>
              </a:pPr>
              <a:r>
                <a:rPr kumimoji="0" lang="en-US" sz="1000" i="1" u="none" strike="noStrike" kern="1200" cap="none" spc="0" normalizeH="0" baseline="0" noProof="0">
                  <a:ln>
                    <a:noFill/>
                  </a:ln>
                  <a:solidFill>
                    <a:schemeClr val="tx2"/>
                  </a:solidFill>
                  <a:effectLst/>
                  <a:uLnTx/>
                  <a:uFillTx/>
                  <a:latin typeface="Gilroy-Regular" pitchFamily="2" charset="77"/>
                </a:rPr>
                <a:t>Officer</a:t>
              </a:r>
            </a:p>
          </p:txBody>
        </p:sp>
      </p:grpSp>
      <p:cxnSp>
        <p:nvCxnSpPr>
          <p:cNvPr id="73" name="Straight Arrow Connector 72">
            <a:extLst>
              <a:ext uri="{FF2B5EF4-FFF2-40B4-BE49-F238E27FC236}">
                <a16:creationId xmlns:a16="http://schemas.microsoft.com/office/drawing/2014/main" id="{00070FB8-5BE9-FBD7-846A-4E608D075F9D}"/>
              </a:ext>
            </a:extLst>
          </p:cNvPr>
          <p:cNvCxnSpPr>
            <a:cxnSpLocks/>
          </p:cNvCxnSpPr>
          <p:nvPr/>
        </p:nvCxnSpPr>
        <p:spPr>
          <a:xfrm>
            <a:off x="4148573"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ttangolo con angoli arrotondati 119">
            <a:extLst>
              <a:ext uri="{FF2B5EF4-FFF2-40B4-BE49-F238E27FC236}">
                <a16:creationId xmlns:a16="http://schemas.microsoft.com/office/drawing/2014/main" id="{710F8E0B-08DF-43EC-6C8D-2FA7C7A4D415}"/>
              </a:ext>
            </a:extLst>
          </p:cNvPr>
          <p:cNvSpPr/>
          <p:nvPr/>
        </p:nvSpPr>
        <p:spPr>
          <a:xfrm>
            <a:off x="4882189" y="4167154"/>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sp>
        <p:nvSpPr>
          <p:cNvPr id="77" name="Rettangolo con angoli arrotondati 119">
            <a:extLst>
              <a:ext uri="{FF2B5EF4-FFF2-40B4-BE49-F238E27FC236}">
                <a16:creationId xmlns:a16="http://schemas.microsoft.com/office/drawing/2014/main" id="{E83C0B47-6BDD-D885-1B73-083B795C2AAF}"/>
              </a:ext>
            </a:extLst>
          </p:cNvPr>
          <p:cNvSpPr/>
          <p:nvPr/>
        </p:nvSpPr>
        <p:spPr>
          <a:xfrm>
            <a:off x="7021535" y="4174166"/>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Email the Form to Authorizing Official</a:t>
            </a: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cxnSp>
        <p:nvCxnSpPr>
          <p:cNvPr id="78" name="Straight Arrow Connector 77">
            <a:extLst>
              <a:ext uri="{FF2B5EF4-FFF2-40B4-BE49-F238E27FC236}">
                <a16:creationId xmlns:a16="http://schemas.microsoft.com/office/drawing/2014/main" id="{FB7B0E17-5BF7-C2A5-3AE2-24DF5E953B3A}"/>
              </a:ext>
            </a:extLst>
          </p:cNvPr>
          <p:cNvCxnSpPr>
            <a:cxnSpLocks/>
          </p:cNvCxnSpPr>
          <p:nvPr/>
        </p:nvCxnSpPr>
        <p:spPr>
          <a:xfrm>
            <a:off x="6287919" y="4473098"/>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F263389-0DB8-92FF-9D84-21AC22036286}"/>
              </a:ext>
            </a:extLst>
          </p:cNvPr>
          <p:cNvGrpSpPr/>
          <p:nvPr/>
        </p:nvGrpSpPr>
        <p:grpSpPr>
          <a:xfrm>
            <a:off x="9160881" y="4198778"/>
            <a:ext cx="1403634" cy="611888"/>
            <a:chOff x="9317402" y="5500863"/>
            <a:chExt cx="1403634" cy="611888"/>
          </a:xfrm>
        </p:grpSpPr>
        <p:sp>
          <p:nvSpPr>
            <p:cNvPr id="79" name="Rettangolo con angoli arrotondati 119">
              <a:extLst>
                <a:ext uri="{FF2B5EF4-FFF2-40B4-BE49-F238E27FC236}">
                  <a16:creationId xmlns:a16="http://schemas.microsoft.com/office/drawing/2014/main" id="{0F4714E9-60CE-19AB-3E8C-D2160654C26F}"/>
                </a:ext>
              </a:extLst>
            </p:cNvPr>
            <p:cNvSpPr/>
            <p:nvPr/>
          </p:nvSpPr>
          <p:spPr>
            <a:xfrm>
              <a:off x="9317402" y="550086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81" name="TextBox 80">
              <a:extLst>
                <a:ext uri="{FF2B5EF4-FFF2-40B4-BE49-F238E27FC236}">
                  <a16:creationId xmlns:a16="http://schemas.microsoft.com/office/drawing/2014/main" id="{5ED56CB4-BD93-7AE9-FC77-A8D1B7557157}"/>
                </a:ext>
              </a:extLst>
            </p:cNvPr>
            <p:cNvSpPr txBox="1"/>
            <p:nvPr/>
          </p:nvSpPr>
          <p:spPr>
            <a:xfrm>
              <a:off x="9951428" y="5539067"/>
              <a:ext cx="713232" cy="54864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Authorizing </a:t>
              </a:r>
            </a:p>
            <a:p>
              <a:pPr algn="ctr">
                <a:defRPr/>
              </a:pPr>
              <a:r>
                <a:rPr kumimoji="0" lang="en-US" sz="1000" i="1" u="none" strike="noStrike" kern="1200" cap="none" spc="0" normalizeH="0" baseline="0" noProof="0">
                  <a:ln>
                    <a:noFill/>
                  </a:ln>
                  <a:effectLst/>
                  <a:uLnTx/>
                  <a:uFillTx/>
                  <a:latin typeface="Gilroy-Regular" pitchFamily="2" charset="77"/>
                </a:rPr>
                <a:t>Official</a:t>
              </a:r>
            </a:p>
          </p:txBody>
        </p:sp>
        <p:pic>
          <p:nvPicPr>
            <p:cNvPr id="83" name="Picture 82">
              <a:extLst>
                <a:ext uri="{FF2B5EF4-FFF2-40B4-BE49-F238E27FC236}">
                  <a16:creationId xmlns:a16="http://schemas.microsoft.com/office/drawing/2014/main" id="{F8CB419E-AB5E-A3FC-290B-54A066C2FECF}"/>
                </a:ext>
              </a:extLst>
            </p:cNvPr>
            <p:cNvPicPr>
              <a:picLocks noChangeAspect="1"/>
            </p:cNvPicPr>
            <p:nvPr/>
          </p:nvPicPr>
          <p:blipFill>
            <a:blip r:embed="rId5"/>
            <a:srcRect/>
            <a:stretch/>
          </p:blipFill>
          <p:spPr>
            <a:xfrm>
              <a:off x="9373010" y="5533004"/>
              <a:ext cx="548640" cy="547818"/>
            </a:xfrm>
            <a:prstGeom prst="rect">
              <a:avLst/>
            </a:prstGeom>
          </p:spPr>
        </p:pic>
      </p:grpSp>
      <p:grpSp>
        <p:nvGrpSpPr>
          <p:cNvPr id="91" name="Group 90">
            <a:extLst>
              <a:ext uri="{FF2B5EF4-FFF2-40B4-BE49-F238E27FC236}">
                <a16:creationId xmlns:a16="http://schemas.microsoft.com/office/drawing/2014/main" id="{8FA40A86-73FB-0B84-7C4F-5294568ED81D}"/>
              </a:ext>
            </a:extLst>
          </p:cNvPr>
          <p:cNvGrpSpPr/>
          <p:nvPr/>
        </p:nvGrpSpPr>
        <p:grpSpPr>
          <a:xfrm>
            <a:off x="9160881" y="2800663"/>
            <a:ext cx="1403634" cy="611888"/>
            <a:chOff x="9192622" y="2928302"/>
            <a:chExt cx="1403634" cy="611888"/>
          </a:xfrm>
        </p:grpSpPr>
        <p:sp>
          <p:nvSpPr>
            <p:cNvPr id="84" name="Rettangolo con angoli arrotondati 119">
              <a:extLst>
                <a:ext uri="{FF2B5EF4-FFF2-40B4-BE49-F238E27FC236}">
                  <a16:creationId xmlns:a16="http://schemas.microsoft.com/office/drawing/2014/main" id="{5C403815-E0BB-85B6-25BB-14713AED6262}"/>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5" name="Picture 84">
              <a:extLst>
                <a:ext uri="{FF2B5EF4-FFF2-40B4-BE49-F238E27FC236}">
                  <a16:creationId xmlns:a16="http://schemas.microsoft.com/office/drawing/2014/main" id="{66FCA9C1-E443-4175-7257-27FB22773851}"/>
                </a:ext>
              </a:extLst>
            </p:cNvPr>
            <p:cNvPicPr>
              <a:picLocks noChangeAspect="1"/>
            </p:cNvPicPr>
            <p:nvPr/>
          </p:nvPicPr>
          <p:blipFill>
            <a:blip r:embed="rId6"/>
            <a:srcRect/>
            <a:stretch/>
          </p:blipFill>
          <p:spPr>
            <a:xfrm>
              <a:off x="9215782" y="2959926"/>
              <a:ext cx="546363" cy="548640"/>
            </a:xfrm>
            <a:prstGeom prst="rect">
              <a:avLst/>
            </a:prstGeom>
          </p:spPr>
        </p:pic>
        <p:sp>
          <p:nvSpPr>
            <p:cNvPr id="86" name="TextBox 85">
              <a:extLst>
                <a:ext uri="{FF2B5EF4-FFF2-40B4-BE49-F238E27FC236}">
                  <a16:creationId xmlns:a16="http://schemas.microsoft.com/office/drawing/2014/main" id="{45368D4F-70FA-F9E0-E3C9-ACB3D01CDD19}"/>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First-line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grpSp>
        <p:nvGrpSpPr>
          <p:cNvPr id="90" name="Group 89">
            <a:extLst>
              <a:ext uri="{FF2B5EF4-FFF2-40B4-BE49-F238E27FC236}">
                <a16:creationId xmlns:a16="http://schemas.microsoft.com/office/drawing/2014/main" id="{17DC8F5E-BB8F-52F0-5F17-088CC2192A1C}"/>
              </a:ext>
            </a:extLst>
          </p:cNvPr>
          <p:cNvGrpSpPr/>
          <p:nvPr/>
        </p:nvGrpSpPr>
        <p:grpSpPr>
          <a:xfrm>
            <a:off x="603497" y="1400348"/>
            <a:ext cx="1403634" cy="611888"/>
            <a:chOff x="603497" y="1527403"/>
            <a:chExt cx="1403634" cy="611888"/>
          </a:xfrm>
        </p:grpSpPr>
        <p:sp>
          <p:nvSpPr>
            <p:cNvPr id="87" name="Rettangolo con angoli arrotondati 119">
              <a:extLst>
                <a:ext uri="{FF2B5EF4-FFF2-40B4-BE49-F238E27FC236}">
                  <a16:creationId xmlns:a16="http://schemas.microsoft.com/office/drawing/2014/main" id="{C1848C6F-FA09-80EC-3CF5-992134F9A86D}"/>
                </a:ext>
              </a:extLst>
            </p:cNvPr>
            <p:cNvSpPr/>
            <p:nvPr/>
          </p:nvSpPr>
          <p:spPr>
            <a:xfrm>
              <a:off x="603497" y="1527403"/>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pic>
          <p:nvPicPr>
            <p:cNvPr id="88" name="Picture 87">
              <a:extLst>
                <a:ext uri="{FF2B5EF4-FFF2-40B4-BE49-F238E27FC236}">
                  <a16:creationId xmlns:a16="http://schemas.microsoft.com/office/drawing/2014/main" id="{1B36A5D4-77A1-37D6-00C8-31971D09DD1C}"/>
                </a:ext>
              </a:extLst>
            </p:cNvPr>
            <p:cNvPicPr>
              <a:picLocks noChangeAspect="1"/>
            </p:cNvPicPr>
            <p:nvPr/>
          </p:nvPicPr>
          <p:blipFill>
            <a:blip r:embed="rId7"/>
            <a:srcRect/>
            <a:stretch/>
          </p:blipFill>
          <p:spPr>
            <a:xfrm>
              <a:off x="603497" y="1559027"/>
              <a:ext cx="545189" cy="548640"/>
            </a:xfrm>
            <a:prstGeom prst="rect">
              <a:avLst/>
            </a:prstGeom>
          </p:spPr>
        </p:pic>
        <p:sp>
          <p:nvSpPr>
            <p:cNvPr id="89" name="TextBox 88">
              <a:extLst>
                <a:ext uri="{FF2B5EF4-FFF2-40B4-BE49-F238E27FC236}">
                  <a16:creationId xmlns:a16="http://schemas.microsoft.com/office/drawing/2014/main" id="{6DD78BF7-3C80-AABD-CFCC-B2C3B6FC9474}"/>
                </a:ext>
              </a:extLst>
            </p:cNvPr>
            <p:cNvSpPr txBox="1"/>
            <p:nvPr/>
          </p:nvSpPr>
          <p:spPr>
            <a:xfrm>
              <a:off x="1148686" y="1566778"/>
              <a:ext cx="713232" cy="548640"/>
            </a:xfrm>
            <a:prstGeom prst="rect">
              <a:avLst/>
            </a:prstGeom>
            <a:noFill/>
          </p:spPr>
          <p:txBody>
            <a:bodyPr wrap="none" rtlCol="0" anchor="ctr">
              <a:noAutofit/>
            </a:bodyPr>
            <a:lstStyle/>
            <a:p>
              <a:pPr algn="ctr">
                <a:defRPr/>
              </a:pPr>
              <a:r>
                <a:rPr lang="en-US" sz="1000">
                  <a:solidFill>
                    <a:schemeClr val="tx2"/>
                  </a:solidFill>
                  <a:latin typeface="Gilroy-Regular" pitchFamily="2" charset="77"/>
                </a:rPr>
                <a:t>Employee</a:t>
              </a:r>
              <a:endParaRPr kumimoji="0" lang="en-US" sz="1000" i="1" u="none" strike="noStrike" kern="1200" cap="none" spc="0" normalizeH="0" baseline="0" noProof="0">
                <a:ln>
                  <a:noFill/>
                </a:ln>
                <a:solidFill>
                  <a:schemeClr val="tx2"/>
                </a:solidFill>
                <a:effectLst/>
                <a:uLnTx/>
                <a:uFillTx/>
                <a:latin typeface="Gilroy-Regular" pitchFamily="2" charset="77"/>
              </a:endParaRPr>
            </a:p>
          </p:txBody>
        </p:sp>
      </p:grpSp>
      <p:grpSp>
        <p:nvGrpSpPr>
          <p:cNvPr id="96" name="Group 95">
            <a:extLst>
              <a:ext uri="{FF2B5EF4-FFF2-40B4-BE49-F238E27FC236}">
                <a16:creationId xmlns:a16="http://schemas.microsoft.com/office/drawing/2014/main" id="{BB36CB95-5BE7-95C3-413A-645F1C6EE44B}"/>
              </a:ext>
            </a:extLst>
          </p:cNvPr>
          <p:cNvGrpSpPr/>
          <p:nvPr/>
        </p:nvGrpSpPr>
        <p:grpSpPr>
          <a:xfrm>
            <a:off x="2753119" y="2800663"/>
            <a:ext cx="1403634" cy="611888"/>
            <a:chOff x="9705012" y="715825"/>
            <a:chExt cx="1403634" cy="611888"/>
          </a:xfrm>
        </p:grpSpPr>
        <p:grpSp>
          <p:nvGrpSpPr>
            <p:cNvPr id="92" name="Group 91">
              <a:extLst>
                <a:ext uri="{FF2B5EF4-FFF2-40B4-BE49-F238E27FC236}">
                  <a16:creationId xmlns:a16="http://schemas.microsoft.com/office/drawing/2014/main" id="{66F81964-3B8C-ABF9-0CF5-939B889151A4}"/>
                </a:ext>
              </a:extLst>
            </p:cNvPr>
            <p:cNvGrpSpPr/>
            <p:nvPr/>
          </p:nvGrpSpPr>
          <p:grpSpPr>
            <a:xfrm>
              <a:off x="9705012" y="715825"/>
              <a:ext cx="1403634" cy="611888"/>
              <a:chOff x="9192622" y="2928302"/>
              <a:chExt cx="1403634" cy="611888"/>
            </a:xfrm>
          </p:grpSpPr>
          <p:sp>
            <p:nvSpPr>
              <p:cNvPr id="93" name="Rettangolo con angoli arrotondati 119">
                <a:extLst>
                  <a:ext uri="{FF2B5EF4-FFF2-40B4-BE49-F238E27FC236}">
                    <a16:creationId xmlns:a16="http://schemas.microsoft.com/office/drawing/2014/main" id="{10E6AA03-185A-CB07-C11F-5A4E084E056C}"/>
                  </a:ext>
                </a:extLst>
              </p:cNvPr>
              <p:cNvSpPr/>
              <p:nvPr/>
            </p:nvSpPr>
            <p:spPr>
              <a:xfrm>
                <a:off x="9192622" y="2928302"/>
                <a:ext cx="1403634" cy="611888"/>
              </a:xfrm>
              <a:prstGeom prst="roundRect">
                <a:avLst/>
              </a:prstGeom>
              <a:ln/>
            </p:spPr>
            <p:style>
              <a:lnRef idx="2">
                <a:schemeClr val="accent3"/>
              </a:lnRef>
              <a:fillRef idx="1">
                <a:schemeClr val="lt1"/>
              </a:fillRef>
              <a:effectRef idx="0">
                <a:schemeClr val="accent3"/>
              </a:effectRef>
              <a:fontRef idx="minor">
                <a:schemeClr val="dk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FFFFFF"/>
                  </a:solidFill>
                  <a:effectLst/>
                  <a:uLnTx/>
                  <a:uFillTx/>
                  <a:latin typeface="Gilroy-Regular" pitchFamily="2" charset="77"/>
                </a:endParaRPr>
              </a:p>
            </p:txBody>
          </p:sp>
          <p:sp>
            <p:nvSpPr>
              <p:cNvPr id="95" name="TextBox 94">
                <a:extLst>
                  <a:ext uri="{FF2B5EF4-FFF2-40B4-BE49-F238E27FC236}">
                    <a16:creationId xmlns:a16="http://schemas.microsoft.com/office/drawing/2014/main" id="{95F56A09-B1CC-A1F7-804F-B635EF815F10}"/>
                  </a:ext>
                </a:extLst>
              </p:cNvPr>
              <p:cNvSpPr txBox="1"/>
              <p:nvPr/>
            </p:nvSpPr>
            <p:spPr>
              <a:xfrm>
                <a:off x="9785305" y="2945360"/>
                <a:ext cx="713232" cy="594830"/>
              </a:xfrm>
              <a:prstGeom prst="rect">
                <a:avLst/>
              </a:prstGeom>
              <a:noFill/>
            </p:spPr>
            <p:txBody>
              <a:bodyPr wrap="none" rtlCol="0" anchor="ctr">
                <a:noAutofit/>
              </a:bodyPr>
              <a:lstStyle/>
              <a:p>
                <a:pPr algn="ctr">
                  <a:defRPr/>
                </a:pPr>
                <a:r>
                  <a:rPr kumimoji="0" lang="en-US" sz="1000" i="1" u="none" strike="noStrike" kern="1200" cap="none" spc="0" normalizeH="0" baseline="0" noProof="0">
                    <a:ln>
                      <a:noFill/>
                    </a:ln>
                    <a:effectLst/>
                    <a:uLnTx/>
                    <a:uFillTx/>
                    <a:latin typeface="Gilroy-Regular" pitchFamily="2" charset="77"/>
                  </a:rPr>
                  <a:t>Second-line </a:t>
                </a:r>
              </a:p>
              <a:p>
                <a:pPr algn="ctr">
                  <a:defRPr/>
                </a:pPr>
                <a:r>
                  <a:rPr kumimoji="0" lang="en-US" sz="1000" i="1" u="none" strike="noStrike" kern="1200" cap="none" spc="0" normalizeH="0" baseline="0" noProof="0">
                    <a:ln>
                      <a:noFill/>
                    </a:ln>
                    <a:effectLst/>
                    <a:uLnTx/>
                    <a:uFillTx/>
                    <a:latin typeface="Gilroy-Regular" pitchFamily="2" charset="77"/>
                  </a:rPr>
                  <a:t>Supervisor</a:t>
                </a:r>
              </a:p>
            </p:txBody>
          </p:sp>
        </p:grpSp>
        <p:pic>
          <p:nvPicPr>
            <p:cNvPr id="43" name="Picture 42">
              <a:extLst>
                <a:ext uri="{FF2B5EF4-FFF2-40B4-BE49-F238E27FC236}">
                  <a16:creationId xmlns:a16="http://schemas.microsoft.com/office/drawing/2014/main" id="{0AEAB6F3-C30D-013C-47BA-66B6AF69DD37}"/>
                </a:ext>
              </a:extLst>
            </p:cNvPr>
            <p:cNvPicPr>
              <a:picLocks noChangeAspect="1"/>
            </p:cNvPicPr>
            <p:nvPr/>
          </p:nvPicPr>
          <p:blipFill>
            <a:blip r:embed="rId8"/>
            <a:srcRect/>
            <a:stretch/>
          </p:blipFill>
          <p:spPr>
            <a:xfrm>
              <a:off x="9733533" y="745249"/>
              <a:ext cx="548640" cy="548640"/>
            </a:xfrm>
            <a:prstGeom prst="rect">
              <a:avLst/>
            </a:prstGeom>
          </p:spPr>
        </p:pic>
      </p:grpSp>
      <p:cxnSp>
        <p:nvCxnSpPr>
          <p:cNvPr id="104" name="Straight Arrow Connector 103">
            <a:extLst>
              <a:ext uri="{FF2B5EF4-FFF2-40B4-BE49-F238E27FC236}">
                <a16:creationId xmlns:a16="http://schemas.microsoft.com/office/drawing/2014/main" id="{80033CAA-5C74-942E-35FC-380A52248F3D}"/>
              </a:ext>
            </a:extLst>
          </p:cNvPr>
          <p:cNvCxnSpPr>
            <a:cxnSpLocks/>
          </p:cNvCxnSpPr>
          <p:nvPr/>
        </p:nvCxnSpPr>
        <p:spPr>
          <a:xfrm>
            <a:off x="8427265" y="4462085"/>
            <a:ext cx="73152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5" name="Rettangolo con angoli arrotondati 119">
            <a:extLst>
              <a:ext uri="{FF2B5EF4-FFF2-40B4-BE49-F238E27FC236}">
                <a16:creationId xmlns:a16="http://schemas.microsoft.com/office/drawing/2014/main" id="{46C35D71-AE32-03EE-8D5B-C4FA72A49C72}"/>
              </a:ext>
            </a:extLst>
          </p:cNvPr>
          <p:cNvSpPr/>
          <p:nvPr/>
        </p:nvSpPr>
        <p:spPr>
          <a:xfrm>
            <a:off x="9158785" y="5554255"/>
            <a:ext cx="1403634" cy="611888"/>
          </a:xfrm>
          <a:prstGeom prst="roundRect">
            <a:avLst/>
          </a:prstGeom>
          <a:solidFill>
            <a:schemeClr val="accent4"/>
          </a:solidFill>
          <a:ln>
            <a:solidFill>
              <a:srgbClr val="1A5D68"/>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456903" rtl="0" eaLnBrk="1" fontAlgn="auto" latinLnBrk="0" hangingPunct="1">
              <a:lnSpc>
                <a:spcPct val="100000"/>
              </a:lnSpc>
              <a:spcBef>
                <a:spcPts val="0"/>
              </a:spcBef>
              <a:spcAft>
                <a:spcPts val="0"/>
              </a:spcAft>
              <a:buClrTx/>
              <a:buSzTx/>
              <a:buFontTx/>
              <a:buNone/>
              <a:tabLst/>
              <a:defRPr/>
            </a:pPr>
            <a:r>
              <a:rPr lang="en-US" sz="1100" i="0">
                <a:effectLst/>
                <a:latin typeface="Gilroy-Regular" pitchFamily="2" charset="77"/>
              </a:rPr>
              <a:t>Validates &amp; approves</a:t>
            </a:r>
          </a:p>
        </p:txBody>
      </p:sp>
      <p:cxnSp>
        <p:nvCxnSpPr>
          <p:cNvPr id="106" name="Straight Arrow Connector 105">
            <a:extLst>
              <a:ext uri="{FF2B5EF4-FFF2-40B4-BE49-F238E27FC236}">
                <a16:creationId xmlns:a16="http://schemas.microsoft.com/office/drawing/2014/main" id="{B48BEF82-63A3-EC05-21A6-98E128E13865}"/>
              </a:ext>
            </a:extLst>
          </p:cNvPr>
          <p:cNvCxnSpPr>
            <a:cxnSpLocks/>
          </p:cNvCxnSpPr>
          <p:nvPr/>
        </p:nvCxnSpPr>
        <p:spPr>
          <a:xfrm>
            <a:off x="9857198" y="4810666"/>
            <a:ext cx="0" cy="7315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aphic 296">
            <a:extLst>
              <a:ext uri="{FF2B5EF4-FFF2-40B4-BE49-F238E27FC236}">
                <a16:creationId xmlns:a16="http://schemas.microsoft.com/office/drawing/2014/main" id="{8AD5E6C5-4B87-B8F1-FC8D-9767B2E5A12A}"/>
              </a:ext>
            </a:extLst>
          </p:cNvPr>
          <p:cNvGrpSpPr>
            <a:grpSpLocks noChangeAspect="1"/>
          </p:cNvGrpSpPr>
          <p:nvPr/>
        </p:nvGrpSpPr>
        <p:grpSpPr>
          <a:xfrm>
            <a:off x="8271881" y="4602855"/>
            <a:ext cx="365760" cy="330346"/>
            <a:chOff x="-1649226" y="2300668"/>
            <a:chExt cx="545522" cy="492702"/>
          </a:xfrm>
          <a:solidFill>
            <a:schemeClr val="bg1"/>
          </a:solidFill>
        </p:grpSpPr>
        <p:grpSp>
          <p:nvGrpSpPr>
            <p:cNvPr id="49" name="Graphic 296">
              <a:extLst>
                <a:ext uri="{FF2B5EF4-FFF2-40B4-BE49-F238E27FC236}">
                  <a16:creationId xmlns:a16="http://schemas.microsoft.com/office/drawing/2014/main" id="{36EEF740-51A6-DF27-DEDC-FD2D7CDF340A}"/>
                </a:ext>
              </a:extLst>
            </p:cNvPr>
            <p:cNvGrpSpPr/>
            <p:nvPr/>
          </p:nvGrpSpPr>
          <p:grpSpPr>
            <a:xfrm>
              <a:off x="-1518474" y="2448739"/>
              <a:ext cx="286615" cy="241372"/>
              <a:chOff x="-1518474" y="2448739"/>
              <a:chExt cx="286615" cy="241372"/>
            </a:xfrm>
            <a:grpFill/>
          </p:grpSpPr>
          <p:sp>
            <p:nvSpPr>
              <p:cNvPr id="52" name="Freeform: Shape 249">
                <a:extLst>
                  <a:ext uri="{FF2B5EF4-FFF2-40B4-BE49-F238E27FC236}">
                    <a16:creationId xmlns:a16="http://schemas.microsoft.com/office/drawing/2014/main" id="{9CB63A52-26A7-5679-3F30-F6338CE18794}"/>
                  </a:ext>
                </a:extLst>
              </p:cNvPr>
              <p:cNvSpPr/>
              <p:nvPr/>
            </p:nvSpPr>
            <p:spPr>
              <a:xfrm>
                <a:off x="-1458726" y="2508487"/>
                <a:ext cx="164522" cy="25977"/>
              </a:xfrm>
              <a:custGeom>
                <a:avLst/>
                <a:gdLst>
                  <a:gd name="connsiteX0" fmla="*/ 151534 w 164522"/>
                  <a:gd name="connsiteY0" fmla="*/ 25977 h 25977"/>
                  <a:gd name="connsiteX1" fmla="*/ 12989 w 164522"/>
                  <a:gd name="connsiteY1" fmla="*/ 25977 h 25977"/>
                  <a:gd name="connsiteX2" fmla="*/ 0 w 164522"/>
                  <a:gd name="connsiteY2" fmla="*/ 12989 h 25977"/>
                  <a:gd name="connsiteX3" fmla="*/ 12989 w 164522"/>
                  <a:gd name="connsiteY3" fmla="*/ 0 h 25977"/>
                  <a:gd name="connsiteX4" fmla="*/ 151534 w 164522"/>
                  <a:gd name="connsiteY4" fmla="*/ 0 h 25977"/>
                  <a:gd name="connsiteX5" fmla="*/ 164523 w 164522"/>
                  <a:gd name="connsiteY5" fmla="*/ 12989 h 25977"/>
                  <a:gd name="connsiteX6" fmla="*/ 151534 w 164522"/>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22" h="25977">
                    <a:moveTo>
                      <a:pt x="151534" y="25977"/>
                    </a:moveTo>
                    <a:lnTo>
                      <a:pt x="12989" y="25977"/>
                    </a:lnTo>
                    <a:cubicBezTo>
                      <a:pt x="6061" y="25977"/>
                      <a:pt x="0" y="19916"/>
                      <a:pt x="0" y="12989"/>
                    </a:cubicBezTo>
                    <a:cubicBezTo>
                      <a:pt x="0" y="6061"/>
                      <a:pt x="6061" y="0"/>
                      <a:pt x="12989" y="0"/>
                    </a:cubicBezTo>
                    <a:lnTo>
                      <a:pt x="151534" y="0"/>
                    </a:lnTo>
                    <a:cubicBezTo>
                      <a:pt x="158462" y="0"/>
                      <a:pt x="164523" y="6061"/>
                      <a:pt x="164523" y="12989"/>
                    </a:cubicBezTo>
                    <a:cubicBezTo>
                      <a:pt x="164523" y="19916"/>
                      <a:pt x="158462" y="25977"/>
                      <a:pt x="151534"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3" name="Freeform: Shape 250">
                <a:extLst>
                  <a:ext uri="{FF2B5EF4-FFF2-40B4-BE49-F238E27FC236}">
                    <a16:creationId xmlns:a16="http://schemas.microsoft.com/office/drawing/2014/main" id="{57160F13-ACB4-70B4-67FD-1491DDB051B0}"/>
                  </a:ext>
                </a:extLst>
              </p:cNvPr>
              <p:cNvSpPr/>
              <p:nvPr/>
            </p:nvSpPr>
            <p:spPr>
              <a:xfrm>
                <a:off x="-1424090" y="2577759"/>
                <a:ext cx="95250" cy="25977"/>
              </a:xfrm>
              <a:custGeom>
                <a:avLst/>
                <a:gdLst>
                  <a:gd name="connsiteX0" fmla="*/ 82261 w 95250"/>
                  <a:gd name="connsiteY0" fmla="*/ 25977 h 25977"/>
                  <a:gd name="connsiteX1" fmla="*/ 12989 w 95250"/>
                  <a:gd name="connsiteY1" fmla="*/ 25977 h 25977"/>
                  <a:gd name="connsiteX2" fmla="*/ 0 w 95250"/>
                  <a:gd name="connsiteY2" fmla="*/ 12989 h 25977"/>
                  <a:gd name="connsiteX3" fmla="*/ 12989 w 95250"/>
                  <a:gd name="connsiteY3" fmla="*/ 0 h 25977"/>
                  <a:gd name="connsiteX4" fmla="*/ 82261 w 95250"/>
                  <a:gd name="connsiteY4" fmla="*/ 0 h 25977"/>
                  <a:gd name="connsiteX5" fmla="*/ 95250 w 95250"/>
                  <a:gd name="connsiteY5" fmla="*/ 12989 h 25977"/>
                  <a:gd name="connsiteX6" fmla="*/ 82261 w 95250"/>
                  <a:gd name="connsiteY6" fmla="*/ 25977 h 2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25977">
                    <a:moveTo>
                      <a:pt x="82261" y="25977"/>
                    </a:moveTo>
                    <a:lnTo>
                      <a:pt x="12989" y="25977"/>
                    </a:lnTo>
                    <a:cubicBezTo>
                      <a:pt x="6061" y="25977"/>
                      <a:pt x="0" y="19916"/>
                      <a:pt x="0" y="12989"/>
                    </a:cubicBezTo>
                    <a:cubicBezTo>
                      <a:pt x="0" y="6061"/>
                      <a:pt x="6061" y="0"/>
                      <a:pt x="12989" y="0"/>
                    </a:cubicBezTo>
                    <a:lnTo>
                      <a:pt x="82261" y="0"/>
                    </a:lnTo>
                    <a:cubicBezTo>
                      <a:pt x="89189" y="0"/>
                      <a:pt x="95250" y="6061"/>
                      <a:pt x="95250" y="12989"/>
                    </a:cubicBezTo>
                    <a:cubicBezTo>
                      <a:pt x="95250" y="19916"/>
                      <a:pt x="89189" y="25977"/>
                      <a:pt x="82261" y="25977"/>
                    </a:cubicBezTo>
                    <a:close/>
                  </a:path>
                </a:pathLst>
              </a:custGeom>
              <a:solidFill>
                <a:schemeClr val="tx2"/>
              </a:solidFill>
              <a:ln w="8653" cap="flat">
                <a:noFill/>
                <a:prstDash val="solid"/>
                <a:miter/>
              </a:ln>
            </p:spPr>
            <p:txBody>
              <a:bodyPr rtlCol="0" anchor="ctr"/>
              <a:lstStyle/>
              <a:p>
                <a:endParaRPr lang="en-US">
                  <a:latin typeface="Gilroy-Regular" pitchFamily="2" charset="77"/>
                </a:endParaRPr>
              </a:p>
            </p:txBody>
          </p:sp>
          <p:sp>
            <p:nvSpPr>
              <p:cNvPr id="51" name="Freeform: Shape 248">
                <a:extLst>
                  <a:ext uri="{FF2B5EF4-FFF2-40B4-BE49-F238E27FC236}">
                    <a16:creationId xmlns:a16="http://schemas.microsoft.com/office/drawing/2014/main" id="{4765F81D-FD2A-40FC-79EC-8E435E6CD3D2}"/>
                  </a:ext>
                </a:extLst>
              </p:cNvPr>
              <p:cNvSpPr/>
              <p:nvPr/>
            </p:nvSpPr>
            <p:spPr>
              <a:xfrm>
                <a:off x="-1518474" y="2448739"/>
                <a:ext cx="286615" cy="241372"/>
              </a:xfrm>
              <a:custGeom>
                <a:avLst/>
                <a:gdLst>
                  <a:gd name="connsiteX0" fmla="*/ 277957 w 286615"/>
                  <a:gd name="connsiteY0" fmla="*/ 150668 h 241372"/>
                  <a:gd name="connsiteX1" fmla="*/ 153266 w 286615"/>
                  <a:gd name="connsiteY1" fmla="*/ 238125 h 241372"/>
                  <a:gd name="connsiteX2" fmla="*/ 131618 w 286615"/>
                  <a:gd name="connsiteY2" fmla="*/ 238125 h 241372"/>
                  <a:gd name="connsiteX3" fmla="*/ 6927 w 286615"/>
                  <a:gd name="connsiteY3" fmla="*/ 150668 h 241372"/>
                  <a:gd name="connsiteX4" fmla="*/ 0 w 286615"/>
                  <a:gd name="connsiteY4" fmla="*/ 136814 h 241372"/>
                  <a:gd name="connsiteX5" fmla="*/ 0 w 286615"/>
                  <a:gd name="connsiteY5" fmla="*/ 17318 h 241372"/>
                  <a:gd name="connsiteX6" fmla="*/ 18184 w 286615"/>
                  <a:gd name="connsiteY6" fmla="*/ 0 h 241372"/>
                  <a:gd name="connsiteX7" fmla="*/ 268432 w 286615"/>
                  <a:gd name="connsiteY7" fmla="*/ 0 h 241372"/>
                  <a:gd name="connsiteX8" fmla="*/ 286616 w 286615"/>
                  <a:gd name="connsiteY8" fmla="*/ 17318 h 241372"/>
                  <a:gd name="connsiteX9" fmla="*/ 286616 w 286615"/>
                  <a:gd name="connsiteY9" fmla="*/ 136814 h 241372"/>
                  <a:gd name="connsiteX10" fmla="*/ 277957 w 286615"/>
                  <a:gd name="connsiteY10" fmla="*/ 150668 h 24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5" h="241372">
                    <a:moveTo>
                      <a:pt x="277957" y="150668"/>
                    </a:moveTo>
                    <a:lnTo>
                      <a:pt x="153266" y="238125"/>
                    </a:lnTo>
                    <a:cubicBezTo>
                      <a:pt x="147205" y="242455"/>
                      <a:pt x="138545" y="242455"/>
                      <a:pt x="131618" y="238125"/>
                    </a:cubicBezTo>
                    <a:lnTo>
                      <a:pt x="6927" y="150668"/>
                    </a:lnTo>
                    <a:cubicBezTo>
                      <a:pt x="2598" y="147205"/>
                      <a:pt x="0" y="142009"/>
                      <a:pt x="0" y="136814"/>
                    </a:cubicBezTo>
                    <a:lnTo>
                      <a:pt x="0" y="17318"/>
                    </a:lnTo>
                    <a:cubicBezTo>
                      <a:pt x="0" y="7793"/>
                      <a:pt x="7793" y="0"/>
                      <a:pt x="18184" y="0"/>
                    </a:cubicBezTo>
                    <a:lnTo>
                      <a:pt x="268432" y="0"/>
                    </a:lnTo>
                    <a:cubicBezTo>
                      <a:pt x="277957" y="0"/>
                      <a:pt x="286616" y="7793"/>
                      <a:pt x="286616" y="17318"/>
                    </a:cubicBezTo>
                    <a:lnTo>
                      <a:pt x="286616" y="136814"/>
                    </a:lnTo>
                    <a:cubicBezTo>
                      <a:pt x="284884" y="142009"/>
                      <a:pt x="282286" y="147205"/>
                      <a:pt x="277957" y="150668"/>
                    </a:cubicBezTo>
                    <a:close/>
                  </a:path>
                </a:pathLst>
              </a:custGeom>
              <a:solidFill>
                <a:schemeClr val="accent1"/>
              </a:solidFill>
              <a:ln w="8653" cap="flat">
                <a:noFill/>
                <a:prstDash val="solid"/>
                <a:miter/>
              </a:ln>
            </p:spPr>
            <p:txBody>
              <a:bodyPr rtlCol="0" anchor="ctr"/>
              <a:lstStyle/>
              <a:p>
                <a:endParaRPr lang="en-US">
                  <a:latin typeface="Gilroy-Regular" pitchFamily="2" charset="77"/>
                </a:endParaRPr>
              </a:p>
            </p:txBody>
          </p:sp>
        </p:grpSp>
        <p:sp>
          <p:nvSpPr>
            <p:cNvPr id="50" name="Freeform: Shape 251">
              <a:extLst>
                <a:ext uri="{FF2B5EF4-FFF2-40B4-BE49-F238E27FC236}">
                  <a16:creationId xmlns:a16="http://schemas.microsoft.com/office/drawing/2014/main" id="{5CBC5902-6B3D-E684-5D45-F2E4F53C2616}"/>
                </a:ext>
              </a:extLst>
            </p:cNvPr>
            <p:cNvSpPr/>
            <p:nvPr/>
          </p:nvSpPr>
          <p:spPr>
            <a:xfrm>
              <a:off x="-1649226" y="2300668"/>
              <a:ext cx="545522" cy="492702"/>
            </a:xfrm>
            <a:custGeom>
              <a:avLst/>
              <a:gdLst>
                <a:gd name="connsiteX0" fmla="*/ 540327 w 545522"/>
                <a:gd name="connsiteY0" fmla="*/ 184439 h 492702"/>
                <a:gd name="connsiteX1" fmla="*/ 298739 w 545522"/>
                <a:gd name="connsiteY1" fmla="*/ 7793 h 492702"/>
                <a:gd name="connsiteX2" fmla="*/ 245918 w 545522"/>
                <a:gd name="connsiteY2" fmla="*/ 7793 h 492702"/>
                <a:gd name="connsiteX3" fmla="*/ 5196 w 545522"/>
                <a:gd name="connsiteY3" fmla="*/ 184439 h 492702"/>
                <a:gd name="connsiteX4" fmla="*/ 0 w 545522"/>
                <a:gd name="connsiteY4" fmla="*/ 194830 h 492702"/>
                <a:gd name="connsiteX5" fmla="*/ 0 w 545522"/>
                <a:gd name="connsiteY5" fmla="*/ 444211 h 492702"/>
                <a:gd name="connsiteX6" fmla="*/ 47625 w 545522"/>
                <a:gd name="connsiteY6" fmla="*/ 492702 h 492702"/>
                <a:gd name="connsiteX7" fmla="*/ 497898 w 545522"/>
                <a:gd name="connsiteY7" fmla="*/ 492702 h 492702"/>
                <a:gd name="connsiteX8" fmla="*/ 545523 w 545522"/>
                <a:gd name="connsiteY8" fmla="*/ 444211 h 492702"/>
                <a:gd name="connsiteX9" fmla="*/ 545523 w 545522"/>
                <a:gd name="connsiteY9" fmla="*/ 193964 h 492702"/>
                <a:gd name="connsiteX10" fmla="*/ 540327 w 545522"/>
                <a:gd name="connsiteY10" fmla="*/ 184439 h 492702"/>
                <a:gd name="connsiteX11" fmla="*/ 519546 w 545522"/>
                <a:gd name="connsiteY11" fmla="*/ 444211 h 492702"/>
                <a:gd name="connsiteX12" fmla="*/ 516948 w 545522"/>
                <a:gd name="connsiteY12" fmla="*/ 454602 h 492702"/>
                <a:gd name="connsiteX13" fmla="*/ 390525 w 545522"/>
                <a:gd name="connsiteY13" fmla="*/ 328180 h 492702"/>
                <a:gd name="connsiteX14" fmla="*/ 519546 w 545522"/>
                <a:gd name="connsiteY14" fmla="*/ 229466 h 492702"/>
                <a:gd name="connsiteX15" fmla="*/ 519546 w 545522"/>
                <a:gd name="connsiteY15" fmla="*/ 444211 h 492702"/>
                <a:gd name="connsiteX16" fmla="*/ 261505 w 545522"/>
                <a:gd name="connsiteY16" fmla="*/ 28575 h 492702"/>
                <a:gd name="connsiteX17" fmla="*/ 284018 w 545522"/>
                <a:gd name="connsiteY17" fmla="*/ 28575 h 492702"/>
                <a:gd name="connsiteX18" fmla="*/ 516948 w 545522"/>
                <a:gd name="connsiteY18" fmla="*/ 199159 h 492702"/>
                <a:gd name="connsiteX19" fmla="*/ 284884 w 545522"/>
                <a:gd name="connsiteY19" fmla="*/ 376671 h 492702"/>
                <a:gd name="connsiteX20" fmla="*/ 262371 w 545522"/>
                <a:gd name="connsiteY20" fmla="*/ 376671 h 492702"/>
                <a:gd name="connsiteX21" fmla="*/ 30307 w 545522"/>
                <a:gd name="connsiteY21" fmla="*/ 199159 h 492702"/>
                <a:gd name="connsiteX22" fmla="*/ 261505 w 545522"/>
                <a:gd name="connsiteY22" fmla="*/ 28575 h 492702"/>
                <a:gd name="connsiteX23" fmla="*/ 26843 w 545522"/>
                <a:gd name="connsiteY23" fmla="*/ 448541 h 492702"/>
                <a:gd name="connsiteX24" fmla="*/ 26843 w 545522"/>
                <a:gd name="connsiteY24" fmla="*/ 444211 h 492702"/>
                <a:gd name="connsiteX25" fmla="*/ 26843 w 545522"/>
                <a:gd name="connsiteY25" fmla="*/ 228600 h 492702"/>
                <a:gd name="connsiteX26" fmla="*/ 151534 w 545522"/>
                <a:gd name="connsiteY26" fmla="*/ 323850 h 492702"/>
                <a:gd name="connsiteX27" fmla="*/ 26843 w 545522"/>
                <a:gd name="connsiteY27" fmla="*/ 448541 h 492702"/>
                <a:gd name="connsiteX28" fmla="*/ 46759 w 545522"/>
                <a:gd name="connsiteY28" fmla="*/ 464993 h 492702"/>
                <a:gd name="connsiteX29" fmla="*/ 171450 w 545522"/>
                <a:gd name="connsiteY29" fmla="*/ 340302 h 492702"/>
                <a:gd name="connsiteX30" fmla="*/ 245918 w 545522"/>
                <a:gd name="connsiteY30" fmla="*/ 397452 h 492702"/>
                <a:gd name="connsiteX31" fmla="*/ 272761 w 545522"/>
                <a:gd name="connsiteY31" fmla="*/ 406977 h 492702"/>
                <a:gd name="connsiteX32" fmla="*/ 299605 w 545522"/>
                <a:gd name="connsiteY32" fmla="*/ 397452 h 492702"/>
                <a:gd name="connsiteX33" fmla="*/ 368877 w 545522"/>
                <a:gd name="connsiteY33" fmla="*/ 344632 h 492702"/>
                <a:gd name="connsiteX34" fmla="*/ 491837 w 545522"/>
                <a:gd name="connsiteY34" fmla="*/ 467591 h 492702"/>
                <a:gd name="connsiteX35" fmla="*/ 46759 w 545522"/>
                <a:gd name="connsiteY35" fmla="*/ 467591 h 492702"/>
                <a:gd name="connsiteX36" fmla="*/ 46759 w 545522"/>
                <a:gd name="connsiteY36" fmla="*/ 464993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5522" h="492702">
                  <a:moveTo>
                    <a:pt x="540327" y="184439"/>
                  </a:moveTo>
                  <a:lnTo>
                    <a:pt x="298739" y="7793"/>
                  </a:lnTo>
                  <a:cubicBezTo>
                    <a:pt x="283152" y="-2598"/>
                    <a:pt x="262371" y="-2598"/>
                    <a:pt x="245918" y="7793"/>
                  </a:cubicBezTo>
                  <a:lnTo>
                    <a:pt x="5196" y="184439"/>
                  </a:lnTo>
                  <a:cubicBezTo>
                    <a:pt x="1732" y="187036"/>
                    <a:pt x="0" y="190500"/>
                    <a:pt x="0" y="194830"/>
                  </a:cubicBezTo>
                  <a:lnTo>
                    <a:pt x="0" y="444211"/>
                  </a:lnTo>
                  <a:cubicBezTo>
                    <a:pt x="0" y="471055"/>
                    <a:pt x="21648" y="492702"/>
                    <a:pt x="47625" y="492702"/>
                  </a:cubicBezTo>
                  <a:lnTo>
                    <a:pt x="497898" y="492702"/>
                  </a:lnTo>
                  <a:cubicBezTo>
                    <a:pt x="523875" y="492702"/>
                    <a:pt x="545523" y="471055"/>
                    <a:pt x="545523" y="444211"/>
                  </a:cubicBezTo>
                  <a:lnTo>
                    <a:pt x="545523" y="193964"/>
                  </a:lnTo>
                  <a:cubicBezTo>
                    <a:pt x="545523" y="190500"/>
                    <a:pt x="543791" y="186171"/>
                    <a:pt x="540327" y="184439"/>
                  </a:cubicBezTo>
                  <a:close/>
                  <a:moveTo>
                    <a:pt x="519546" y="444211"/>
                  </a:moveTo>
                  <a:cubicBezTo>
                    <a:pt x="519546" y="447675"/>
                    <a:pt x="518680" y="451139"/>
                    <a:pt x="516948" y="454602"/>
                  </a:cubicBezTo>
                  <a:lnTo>
                    <a:pt x="390525" y="328180"/>
                  </a:lnTo>
                  <a:lnTo>
                    <a:pt x="519546" y="229466"/>
                  </a:lnTo>
                  <a:lnTo>
                    <a:pt x="519546" y="444211"/>
                  </a:lnTo>
                  <a:close/>
                  <a:moveTo>
                    <a:pt x="261505" y="28575"/>
                  </a:moveTo>
                  <a:cubicBezTo>
                    <a:pt x="268432" y="24245"/>
                    <a:pt x="277957" y="24245"/>
                    <a:pt x="284018" y="28575"/>
                  </a:cubicBezTo>
                  <a:lnTo>
                    <a:pt x="516948" y="199159"/>
                  </a:lnTo>
                  <a:lnTo>
                    <a:pt x="284884" y="376671"/>
                  </a:lnTo>
                  <a:cubicBezTo>
                    <a:pt x="277957" y="381866"/>
                    <a:pt x="269298" y="381866"/>
                    <a:pt x="262371" y="376671"/>
                  </a:cubicBezTo>
                  <a:lnTo>
                    <a:pt x="30307" y="199159"/>
                  </a:lnTo>
                  <a:lnTo>
                    <a:pt x="261505" y="28575"/>
                  </a:lnTo>
                  <a:close/>
                  <a:moveTo>
                    <a:pt x="26843" y="448541"/>
                  </a:moveTo>
                  <a:cubicBezTo>
                    <a:pt x="26843" y="447675"/>
                    <a:pt x="26843" y="445943"/>
                    <a:pt x="26843" y="444211"/>
                  </a:cubicBezTo>
                  <a:lnTo>
                    <a:pt x="26843" y="228600"/>
                  </a:lnTo>
                  <a:lnTo>
                    <a:pt x="151534" y="323850"/>
                  </a:lnTo>
                  <a:lnTo>
                    <a:pt x="26843" y="448541"/>
                  </a:lnTo>
                  <a:close/>
                  <a:moveTo>
                    <a:pt x="46759" y="464993"/>
                  </a:moveTo>
                  <a:lnTo>
                    <a:pt x="171450" y="340302"/>
                  </a:lnTo>
                  <a:lnTo>
                    <a:pt x="245918" y="397452"/>
                  </a:lnTo>
                  <a:cubicBezTo>
                    <a:pt x="253712" y="403514"/>
                    <a:pt x="263236" y="406977"/>
                    <a:pt x="272761" y="406977"/>
                  </a:cubicBezTo>
                  <a:cubicBezTo>
                    <a:pt x="282286" y="406977"/>
                    <a:pt x="291812" y="403514"/>
                    <a:pt x="299605" y="397452"/>
                  </a:cubicBezTo>
                  <a:lnTo>
                    <a:pt x="368877" y="344632"/>
                  </a:lnTo>
                  <a:lnTo>
                    <a:pt x="491837" y="467591"/>
                  </a:lnTo>
                  <a:lnTo>
                    <a:pt x="46759" y="467591"/>
                  </a:lnTo>
                  <a:cubicBezTo>
                    <a:pt x="47625" y="465859"/>
                    <a:pt x="47625" y="465859"/>
                    <a:pt x="46759" y="464993"/>
                  </a:cubicBezTo>
                  <a:close/>
                </a:path>
              </a:pathLst>
            </a:custGeom>
            <a:grpFill/>
            <a:ln w="8653" cap="flat">
              <a:noFill/>
              <a:prstDash val="solid"/>
              <a:miter/>
            </a:ln>
          </p:spPr>
          <p:txBody>
            <a:bodyPr rtlCol="0" anchor="ctr"/>
            <a:lstStyle/>
            <a:p>
              <a:endParaRPr lang="en-US">
                <a:latin typeface="Gilroy-Regular" pitchFamily="2" charset="77"/>
              </a:endParaRPr>
            </a:p>
          </p:txBody>
        </p:sp>
      </p:grpSp>
      <p:cxnSp>
        <p:nvCxnSpPr>
          <p:cNvPr id="108" name="Straight Arrow Connector 107">
            <a:extLst>
              <a:ext uri="{FF2B5EF4-FFF2-40B4-BE49-F238E27FC236}">
                <a16:creationId xmlns:a16="http://schemas.microsoft.com/office/drawing/2014/main" id="{661DE145-F962-D1BA-57E2-4CCE71D06CA3}"/>
              </a:ext>
            </a:extLst>
          </p:cNvPr>
          <p:cNvCxnSpPr>
            <a:cxnSpLocks/>
          </p:cNvCxnSpPr>
          <p:nvPr/>
        </p:nvCxnSpPr>
        <p:spPr>
          <a:xfrm flipH="1">
            <a:off x="8422829"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FE648-A060-1D93-AFB0-24DFB585EECD}"/>
              </a:ext>
            </a:extLst>
          </p:cNvPr>
          <p:cNvCxnSpPr>
            <a:cxnSpLocks/>
          </p:cNvCxnSpPr>
          <p:nvPr/>
        </p:nvCxnSpPr>
        <p:spPr>
          <a:xfrm flipH="1">
            <a:off x="6270673" y="5860199"/>
            <a:ext cx="72716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AB82B4-628F-BBDA-ECC4-3F382D316B48}"/>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nvGrpSpPr>
          <p:cNvPr id="124" name="Green box 1">
            <a:extLst>
              <a:ext uri="{FF2B5EF4-FFF2-40B4-BE49-F238E27FC236}">
                <a16:creationId xmlns:a16="http://schemas.microsoft.com/office/drawing/2014/main" id="{0194D37A-3D87-E124-FF6F-41DE37B71AD4}"/>
              </a:ext>
            </a:extLst>
          </p:cNvPr>
          <p:cNvGrpSpPr/>
          <p:nvPr/>
        </p:nvGrpSpPr>
        <p:grpSpPr>
          <a:xfrm>
            <a:off x="2345684" y="1340948"/>
            <a:ext cx="4070968" cy="1204309"/>
            <a:chOff x="2345684" y="1340948"/>
            <a:chExt cx="4070968" cy="1204309"/>
          </a:xfrm>
        </p:grpSpPr>
        <p:sp>
          <p:nvSpPr>
            <p:cNvPr id="122" name="Rounded Rectangle 121">
              <a:extLst>
                <a:ext uri="{FF2B5EF4-FFF2-40B4-BE49-F238E27FC236}">
                  <a16:creationId xmlns:a16="http://schemas.microsoft.com/office/drawing/2014/main" id="{FF093308-15C0-A379-878E-21702DEDDEB3}"/>
                </a:ext>
              </a:extLst>
            </p:cNvPr>
            <p:cNvSpPr/>
            <p:nvPr/>
          </p:nvSpPr>
          <p:spPr>
            <a:xfrm>
              <a:off x="2345684" y="1340948"/>
              <a:ext cx="4070968"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23" name="TextBox 122">
              <a:extLst>
                <a:ext uri="{FF2B5EF4-FFF2-40B4-BE49-F238E27FC236}">
                  <a16:creationId xmlns:a16="http://schemas.microsoft.com/office/drawing/2014/main" id="{BB3B005A-D5BD-677C-602C-6AF927222AC7}"/>
                </a:ext>
              </a:extLst>
            </p:cNvPr>
            <p:cNvSpPr txBox="1"/>
            <p:nvPr/>
          </p:nvSpPr>
          <p:spPr>
            <a:xfrm>
              <a:off x="5142923" y="2237480"/>
              <a:ext cx="1197764" cy="307777"/>
            </a:xfrm>
            <a:prstGeom prst="rect">
              <a:avLst/>
            </a:prstGeom>
            <a:noFill/>
          </p:spPr>
          <p:txBody>
            <a:bodyPr wrap="none" rtlCol="0">
              <a:spAutoFit/>
            </a:bodyPr>
            <a:lstStyle/>
            <a:p>
              <a:pPr algn="l"/>
              <a:r>
                <a:rPr lang="en-US" sz="1400" i="1">
                  <a:solidFill>
                    <a:schemeClr val="bg1"/>
                  </a:solidFill>
                  <a:effectLst>
                    <a:outerShdw blurRad="50800" dist="38100" dir="2700000" algn="tl" rotWithShape="0">
                      <a:prstClr val="black">
                        <a:alpha val="40000"/>
                      </a:prstClr>
                    </a:outerShdw>
                  </a:effectLst>
                </a:rPr>
                <a:t>Automated</a:t>
              </a:r>
            </a:p>
          </p:txBody>
        </p:sp>
      </p:grpSp>
      <p:grpSp>
        <p:nvGrpSpPr>
          <p:cNvPr id="4" name="Green box 2">
            <a:extLst>
              <a:ext uri="{FF2B5EF4-FFF2-40B4-BE49-F238E27FC236}">
                <a16:creationId xmlns:a16="http://schemas.microsoft.com/office/drawing/2014/main" id="{B98065E0-1943-A05D-D7AC-462EF2073AC0}"/>
              </a:ext>
            </a:extLst>
          </p:cNvPr>
          <p:cNvGrpSpPr/>
          <p:nvPr/>
        </p:nvGrpSpPr>
        <p:grpSpPr>
          <a:xfrm>
            <a:off x="7912111" y="1796961"/>
            <a:ext cx="818186" cy="752446"/>
            <a:chOff x="7912111" y="1796961"/>
            <a:chExt cx="818186" cy="752446"/>
          </a:xfrm>
        </p:grpSpPr>
        <p:sp>
          <p:nvSpPr>
            <p:cNvPr id="5" name="Rounded Rectangle 4">
              <a:extLst>
                <a:ext uri="{FF2B5EF4-FFF2-40B4-BE49-F238E27FC236}">
                  <a16:creationId xmlns:a16="http://schemas.microsoft.com/office/drawing/2014/main" id="{57389720-7FC1-6752-E89E-61262C1C248A}"/>
                </a:ext>
              </a:extLst>
            </p:cNvPr>
            <p:cNvSpPr/>
            <p:nvPr/>
          </p:nvSpPr>
          <p:spPr>
            <a:xfrm>
              <a:off x="7912111" y="1796961"/>
              <a:ext cx="818186" cy="752446"/>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TextBox 5">
              <a:extLst>
                <a:ext uri="{FF2B5EF4-FFF2-40B4-BE49-F238E27FC236}">
                  <a16:creationId xmlns:a16="http://schemas.microsoft.com/office/drawing/2014/main" id="{BC8A20D7-E92B-A8DB-9F7D-9033D7AC598C}"/>
                </a:ext>
              </a:extLst>
            </p:cNvPr>
            <p:cNvSpPr txBox="1"/>
            <p:nvPr/>
          </p:nvSpPr>
          <p:spPr>
            <a:xfrm>
              <a:off x="8106446" y="2230540"/>
              <a:ext cx="596638" cy="307777"/>
            </a:xfrm>
            <a:prstGeom prst="rect">
              <a:avLst/>
            </a:prstGeom>
            <a:noFill/>
          </p:spPr>
          <p:txBody>
            <a:bodyPr wrap="none" rtlCol="0">
              <a:spAutoFit/>
            </a:bodyPr>
            <a:lstStyle/>
            <a:p>
              <a:pPr algn="l"/>
              <a:r>
                <a:rPr lang="en-US" sz="1400" i="1">
                  <a:solidFill>
                    <a:schemeClr val="bg1"/>
                  </a:solidFill>
                </a:rPr>
                <a:t>Web</a:t>
              </a:r>
            </a:p>
          </p:txBody>
        </p:sp>
      </p:grpSp>
      <p:grpSp>
        <p:nvGrpSpPr>
          <p:cNvPr id="2" name="Green box 3">
            <a:extLst>
              <a:ext uri="{FF2B5EF4-FFF2-40B4-BE49-F238E27FC236}">
                <a16:creationId xmlns:a16="http://schemas.microsoft.com/office/drawing/2014/main" id="{DA0DBF9D-2F13-3BC2-35F9-5514EB729A1B}"/>
              </a:ext>
            </a:extLst>
          </p:cNvPr>
          <p:cNvGrpSpPr/>
          <p:nvPr/>
        </p:nvGrpSpPr>
        <p:grpSpPr>
          <a:xfrm>
            <a:off x="8938901" y="1333852"/>
            <a:ext cx="1787137" cy="1204465"/>
            <a:chOff x="8938901" y="1333852"/>
            <a:chExt cx="1787137" cy="1204465"/>
          </a:xfrm>
        </p:grpSpPr>
        <p:sp>
          <p:nvSpPr>
            <p:cNvPr id="7" name="Rounded Rectangle 6">
              <a:extLst>
                <a:ext uri="{FF2B5EF4-FFF2-40B4-BE49-F238E27FC236}">
                  <a16:creationId xmlns:a16="http://schemas.microsoft.com/office/drawing/2014/main" id="{DA591465-1D08-1FCC-EA32-769617448BEB}"/>
                </a:ext>
              </a:extLst>
            </p:cNvPr>
            <p:cNvSpPr/>
            <p:nvPr/>
          </p:nvSpPr>
          <p:spPr>
            <a:xfrm>
              <a:off x="8938901" y="133385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22" name="TextBox 21">
              <a:extLst>
                <a:ext uri="{FF2B5EF4-FFF2-40B4-BE49-F238E27FC236}">
                  <a16:creationId xmlns:a16="http://schemas.microsoft.com/office/drawing/2014/main" id="{4E4E597A-9D6C-EEFA-925F-60F77B647E88}"/>
                </a:ext>
              </a:extLst>
            </p:cNvPr>
            <p:cNvSpPr txBox="1"/>
            <p:nvPr/>
          </p:nvSpPr>
          <p:spPr>
            <a:xfrm>
              <a:off x="9449154" y="223054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1" name="Group 30">
            <a:extLst>
              <a:ext uri="{FF2B5EF4-FFF2-40B4-BE49-F238E27FC236}">
                <a16:creationId xmlns:a16="http://schemas.microsoft.com/office/drawing/2014/main" id="{4C8FFFED-7AFE-F0D8-A192-41BBFB5BDCBA}"/>
              </a:ext>
            </a:extLst>
          </p:cNvPr>
          <p:cNvGrpSpPr/>
          <p:nvPr/>
        </p:nvGrpSpPr>
        <p:grpSpPr>
          <a:xfrm>
            <a:off x="4793538" y="2690846"/>
            <a:ext cx="1787137" cy="1204465"/>
            <a:chOff x="4793538" y="2690846"/>
            <a:chExt cx="1787137" cy="1204465"/>
          </a:xfrm>
        </p:grpSpPr>
        <p:sp>
          <p:nvSpPr>
            <p:cNvPr id="32" name="Rounded Rectangle 31">
              <a:extLst>
                <a:ext uri="{FF2B5EF4-FFF2-40B4-BE49-F238E27FC236}">
                  <a16:creationId xmlns:a16="http://schemas.microsoft.com/office/drawing/2014/main" id="{88BA64B7-F0F7-49C1-AE70-6FE0862CA058}"/>
                </a:ext>
              </a:extLst>
            </p:cNvPr>
            <p:cNvSpPr/>
            <p:nvPr/>
          </p:nvSpPr>
          <p:spPr>
            <a:xfrm>
              <a:off x="4793538" y="269084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3" name="TextBox 32">
              <a:extLst>
                <a:ext uri="{FF2B5EF4-FFF2-40B4-BE49-F238E27FC236}">
                  <a16:creationId xmlns:a16="http://schemas.microsoft.com/office/drawing/2014/main" id="{37F54053-13E8-294F-0410-2AF05CB84223}"/>
                </a:ext>
              </a:extLst>
            </p:cNvPr>
            <p:cNvSpPr txBox="1"/>
            <p:nvPr/>
          </p:nvSpPr>
          <p:spPr>
            <a:xfrm>
              <a:off x="5303791" y="3587534"/>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4" name="Group 33">
            <a:extLst>
              <a:ext uri="{FF2B5EF4-FFF2-40B4-BE49-F238E27FC236}">
                <a16:creationId xmlns:a16="http://schemas.microsoft.com/office/drawing/2014/main" id="{373D7E2C-9763-9EF7-4112-04D252FAAE7C}"/>
              </a:ext>
            </a:extLst>
          </p:cNvPr>
          <p:cNvGrpSpPr/>
          <p:nvPr/>
        </p:nvGrpSpPr>
        <p:grpSpPr>
          <a:xfrm>
            <a:off x="427898" y="3988462"/>
            <a:ext cx="1787137" cy="1204465"/>
            <a:chOff x="427898" y="3988462"/>
            <a:chExt cx="1787137" cy="1204465"/>
          </a:xfrm>
        </p:grpSpPr>
        <p:sp>
          <p:nvSpPr>
            <p:cNvPr id="35" name="Rounded Rectangle 34">
              <a:extLst>
                <a:ext uri="{FF2B5EF4-FFF2-40B4-BE49-F238E27FC236}">
                  <a16:creationId xmlns:a16="http://schemas.microsoft.com/office/drawing/2014/main" id="{4E01335F-5EB9-2AB3-CA53-5775E7F9AAA6}"/>
                </a:ext>
              </a:extLst>
            </p:cNvPr>
            <p:cNvSpPr/>
            <p:nvPr/>
          </p:nvSpPr>
          <p:spPr>
            <a:xfrm>
              <a:off x="427898" y="398846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37" name="TextBox 36">
              <a:extLst>
                <a:ext uri="{FF2B5EF4-FFF2-40B4-BE49-F238E27FC236}">
                  <a16:creationId xmlns:a16="http://schemas.microsoft.com/office/drawing/2014/main" id="{505D874C-3B38-CC9E-5BD5-FB397590EF76}"/>
                </a:ext>
              </a:extLst>
            </p:cNvPr>
            <p:cNvSpPr txBox="1"/>
            <p:nvPr/>
          </p:nvSpPr>
          <p:spPr>
            <a:xfrm>
              <a:off x="938151" y="488515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41" name="Group 40">
            <a:extLst>
              <a:ext uri="{FF2B5EF4-FFF2-40B4-BE49-F238E27FC236}">
                <a16:creationId xmlns:a16="http://schemas.microsoft.com/office/drawing/2014/main" id="{40ADDCA2-3649-B1BF-C439-E4AD1626B745}"/>
              </a:ext>
            </a:extLst>
          </p:cNvPr>
          <p:cNvGrpSpPr/>
          <p:nvPr/>
        </p:nvGrpSpPr>
        <p:grpSpPr>
          <a:xfrm>
            <a:off x="2561367" y="4806055"/>
            <a:ext cx="1787137" cy="1033533"/>
            <a:chOff x="427898" y="3988462"/>
            <a:chExt cx="1787137" cy="1204465"/>
          </a:xfrm>
        </p:grpSpPr>
        <p:sp>
          <p:nvSpPr>
            <p:cNvPr id="44" name="Rounded Rectangle 43">
              <a:extLst>
                <a:ext uri="{FF2B5EF4-FFF2-40B4-BE49-F238E27FC236}">
                  <a16:creationId xmlns:a16="http://schemas.microsoft.com/office/drawing/2014/main" id="{68269CB9-A317-16E9-4DD8-15E40793D914}"/>
                </a:ext>
              </a:extLst>
            </p:cNvPr>
            <p:cNvSpPr/>
            <p:nvPr/>
          </p:nvSpPr>
          <p:spPr>
            <a:xfrm>
              <a:off x="427898" y="3988462"/>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56" name="TextBox 55">
              <a:extLst>
                <a:ext uri="{FF2B5EF4-FFF2-40B4-BE49-F238E27FC236}">
                  <a16:creationId xmlns:a16="http://schemas.microsoft.com/office/drawing/2014/main" id="{703159F2-4DAF-EB5A-D5EF-E7612682E5A9}"/>
                </a:ext>
              </a:extLst>
            </p:cNvPr>
            <p:cNvSpPr txBox="1"/>
            <p:nvPr/>
          </p:nvSpPr>
          <p:spPr>
            <a:xfrm>
              <a:off x="938151" y="4885150"/>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38" name="Group 37">
            <a:extLst>
              <a:ext uri="{FF2B5EF4-FFF2-40B4-BE49-F238E27FC236}">
                <a16:creationId xmlns:a16="http://schemas.microsoft.com/office/drawing/2014/main" id="{E272066B-6A92-B4E0-D2B4-003F2ABD3E9F}"/>
              </a:ext>
            </a:extLst>
          </p:cNvPr>
          <p:cNvGrpSpPr/>
          <p:nvPr/>
        </p:nvGrpSpPr>
        <p:grpSpPr>
          <a:xfrm>
            <a:off x="6936999" y="4033606"/>
            <a:ext cx="1787137" cy="1204465"/>
            <a:chOff x="6936999" y="4033606"/>
            <a:chExt cx="1787137" cy="1204465"/>
          </a:xfrm>
        </p:grpSpPr>
        <p:sp>
          <p:nvSpPr>
            <p:cNvPr id="39" name="Rounded Rectangle 38">
              <a:extLst>
                <a:ext uri="{FF2B5EF4-FFF2-40B4-BE49-F238E27FC236}">
                  <a16:creationId xmlns:a16="http://schemas.microsoft.com/office/drawing/2014/main" id="{EF1D1C1B-04F2-3B29-7BE0-304B3295C694}"/>
                </a:ext>
              </a:extLst>
            </p:cNvPr>
            <p:cNvSpPr/>
            <p:nvPr/>
          </p:nvSpPr>
          <p:spPr>
            <a:xfrm>
              <a:off x="6936999" y="403360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40" name="TextBox 39">
              <a:extLst>
                <a:ext uri="{FF2B5EF4-FFF2-40B4-BE49-F238E27FC236}">
                  <a16:creationId xmlns:a16="http://schemas.microsoft.com/office/drawing/2014/main" id="{B28BE7DE-FBB3-E37B-9535-82DA0AA63067}"/>
                </a:ext>
              </a:extLst>
            </p:cNvPr>
            <p:cNvSpPr txBox="1"/>
            <p:nvPr/>
          </p:nvSpPr>
          <p:spPr>
            <a:xfrm>
              <a:off x="7447252" y="4930294"/>
              <a:ext cx="1197764" cy="307777"/>
            </a:xfrm>
            <a:prstGeom prst="rect">
              <a:avLst/>
            </a:prstGeom>
            <a:noFill/>
          </p:spPr>
          <p:txBody>
            <a:bodyPr wrap="none" rtlCol="0">
              <a:spAutoFit/>
            </a:bodyPr>
            <a:lstStyle/>
            <a:p>
              <a:pPr algn="l"/>
              <a:r>
                <a:rPr lang="en-US" sz="1400" i="1">
                  <a:solidFill>
                    <a:schemeClr val="bg1"/>
                  </a:solidFill>
                </a:rPr>
                <a:t>Automated</a:t>
              </a:r>
            </a:p>
          </p:txBody>
        </p:sp>
      </p:grpSp>
      <p:grpSp>
        <p:nvGrpSpPr>
          <p:cNvPr id="42" name="Group 41">
            <a:extLst>
              <a:ext uri="{FF2B5EF4-FFF2-40B4-BE49-F238E27FC236}">
                <a16:creationId xmlns:a16="http://schemas.microsoft.com/office/drawing/2014/main" id="{6E218AAC-1329-5473-2E46-1657C1B95DEC}"/>
              </a:ext>
            </a:extLst>
          </p:cNvPr>
          <p:cNvGrpSpPr/>
          <p:nvPr/>
        </p:nvGrpSpPr>
        <p:grpSpPr>
          <a:xfrm>
            <a:off x="4690437" y="5304651"/>
            <a:ext cx="4085073" cy="1204465"/>
            <a:chOff x="4587423" y="5373646"/>
            <a:chExt cx="1787137" cy="1204465"/>
          </a:xfrm>
        </p:grpSpPr>
        <p:sp>
          <p:nvSpPr>
            <p:cNvPr id="57" name="Rounded Rectangle 56">
              <a:extLst>
                <a:ext uri="{FF2B5EF4-FFF2-40B4-BE49-F238E27FC236}">
                  <a16:creationId xmlns:a16="http://schemas.microsoft.com/office/drawing/2014/main" id="{802BCC97-DB2F-D255-85DD-188CC5262E4A}"/>
                </a:ext>
              </a:extLst>
            </p:cNvPr>
            <p:cNvSpPr/>
            <p:nvPr/>
          </p:nvSpPr>
          <p:spPr>
            <a:xfrm>
              <a:off x="4587423" y="5373646"/>
              <a:ext cx="1787137" cy="1187648"/>
            </a:xfrm>
            <a:prstGeom prst="roundRect">
              <a:avLst/>
            </a:prstGeom>
            <a:solidFill>
              <a:schemeClr val="accent1">
                <a:alpha val="550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0" name="TextBox 59">
              <a:extLst>
                <a:ext uri="{FF2B5EF4-FFF2-40B4-BE49-F238E27FC236}">
                  <a16:creationId xmlns:a16="http://schemas.microsoft.com/office/drawing/2014/main" id="{AEFB7DF8-9C22-386A-D3A6-AF5C947A15D2}"/>
                </a:ext>
              </a:extLst>
            </p:cNvPr>
            <p:cNvSpPr txBox="1"/>
            <p:nvPr/>
          </p:nvSpPr>
          <p:spPr>
            <a:xfrm>
              <a:off x="5142923" y="6270334"/>
              <a:ext cx="1197764" cy="307777"/>
            </a:xfrm>
            <a:prstGeom prst="rect">
              <a:avLst/>
            </a:prstGeom>
            <a:noFill/>
          </p:spPr>
          <p:txBody>
            <a:bodyPr wrap="none" rtlCol="0">
              <a:spAutoFit/>
            </a:bodyPr>
            <a:lstStyle/>
            <a:p>
              <a:pPr algn="l"/>
              <a:r>
                <a:rPr lang="en-US" sz="1400" i="1">
                  <a:solidFill>
                    <a:schemeClr val="bg1"/>
                  </a:solidFill>
                </a:rPr>
                <a:t>Automated</a:t>
              </a:r>
            </a:p>
          </p:txBody>
        </p:sp>
      </p:grpSp>
      <p:sp>
        <p:nvSpPr>
          <p:cNvPr id="63" name="Oval 62">
            <a:extLst>
              <a:ext uri="{FF2B5EF4-FFF2-40B4-BE49-F238E27FC236}">
                <a16:creationId xmlns:a16="http://schemas.microsoft.com/office/drawing/2014/main" id="{AB11F1D2-7208-7716-1437-90F55BF230D8}"/>
              </a:ext>
            </a:extLst>
          </p:cNvPr>
          <p:cNvSpPr/>
          <p:nvPr/>
        </p:nvSpPr>
        <p:spPr>
          <a:xfrm>
            <a:off x="6795914" y="1095929"/>
            <a:ext cx="443439" cy="397461"/>
          </a:xfrm>
          <a:prstGeom prst="ellipse">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solidFill>
                <a:latin typeface="Gilroy-Bold" pitchFamily="2" charset="77"/>
              </a:rPr>
              <a:t>1</a:t>
            </a:r>
          </a:p>
        </p:txBody>
      </p:sp>
      <p:sp>
        <p:nvSpPr>
          <p:cNvPr id="64" name="Oval 63">
            <a:extLst>
              <a:ext uri="{FF2B5EF4-FFF2-40B4-BE49-F238E27FC236}">
                <a16:creationId xmlns:a16="http://schemas.microsoft.com/office/drawing/2014/main" id="{D5E408AB-28DD-B534-8CCD-ED204B20A4CC}"/>
              </a:ext>
            </a:extLst>
          </p:cNvPr>
          <p:cNvSpPr/>
          <p:nvPr/>
        </p:nvSpPr>
        <p:spPr>
          <a:xfrm>
            <a:off x="8214764" y="2610439"/>
            <a:ext cx="443439" cy="397461"/>
          </a:xfrm>
          <a:prstGeom prst="ellipse">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solidFill>
                <a:latin typeface="Gilroy-Bold" pitchFamily="2" charset="77"/>
              </a:rPr>
              <a:t>2</a:t>
            </a:r>
          </a:p>
        </p:txBody>
      </p:sp>
      <p:sp>
        <p:nvSpPr>
          <p:cNvPr id="65" name="Oval 64">
            <a:extLst>
              <a:ext uri="{FF2B5EF4-FFF2-40B4-BE49-F238E27FC236}">
                <a16:creationId xmlns:a16="http://schemas.microsoft.com/office/drawing/2014/main" id="{5C747145-A2D0-5015-4FE3-25D951D527B8}"/>
              </a:ext>
            </a:extLst>
          </p:cNvPr>
          <p:cNvSpPr/>
          <p:nvPr/>
        </p:nvSpPr>
        <p:spPr>
          <a:xfrm>
            <a:off x="1762213" y="2613789"/>
            <a:ext cx="443439" cy="397461"/>
          </a:xfrm>
          <a:prstGeom prst="ellipse">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solidFill>
                <a:latin typeface="Gilroy-Bold" pitchFamily="2" charset="77"/>
              </a:rPr>
              <a:t>3</a:t>
            </a:r>
          </a:p>
        </p:txBody>
      </p:sp>
      <p:sp>
        <p:nvSpPr>
          <p:cNvPr id="66" name="Oval 65">
            <a:extLst>
              <a:ext uri="{FF2B5EF4-FFF2-40B4-BE49-F238E27FC236}">
                <a16:creationId xmlns:a16="http://schemas.microsoft.com/office/drawing/2014/main" id="{3E3DBF96-867D-1C7A-E3D9-BE6ED8FE1261}"/>
              </a:ext>
            </a:extLst>
          </p:cNvPr>
          <p:cNvSpPr/>
          <p:nvPr/>
        </p:nvSpPr>
        <p:spPr>
          <a:xfrm>
            <a:off x="4701130" y="3965547"/>
            <a:ext cx="443439" cy="397461"/>
          </a:xfrm>
          <a:prstGeom prst="ellipse">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solidFill>
                <a:latin typeface="Gilroy-Bold" pitchFamily="2" charset="77"/>
              </a:rPr>
              <a:t>4</a:t>
            </a:r>
          </a:p>
        </p:txBody>
      </p:sp>
      <p:sp>
        <p:nvSpPr>
          <p:cNvPr id="72" name="Oval 71">
            <a:extLst>
              <a:ext uri="{FF2B5EF4-FFF2-40B4-BE49-F238E27FC236}">
                <a16:creationId xmlns:a16="http://schemas.microsoft.com/office/drawing/2014/main" id="{7C6A5F8E-D0C9-53B8-A43B-B973B11D23B7}"/>
              </a:ext>
            </a:extLst>
          </p:cNvPr>
          <p:cNvSpPr/>
          <p:nvPr/>
        </p:nvSpPr>
        <p:spPr>
          <a:xfrm>
            <a:off x="10309873" y="5378811"/>
            <a:ext cx="443439" cy="397461"/>
          </a:xfrm>
          <a:prstGeom prst="ellipse">
            <a:avLst/>
          </a:prstGeom>
          <a:solidFill>
            <a:schemeClr val="accent1">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solidFill>
                <a:latin typeface="Gilroy-Bold" pitchFamily="2" charset="77"/>
              </a:rPr>
              <a:t>5</a:t>
            </a:r>
          </a:p>
        </p:txBody>
      </p:sp>
      <p:sp>
        <p:nvSpPr>
          <p:cNvPr id="61" name="Title 60">
            <a:extLst>
              <a:ext uri="{FF2B5EF4-FFF2-40B4-BE49-F238E27FC236}">
                <a16:creationId xmlns:a16="http://schemas.microsoft.com/office/drawing/2014/main" id="{D96B8E20-78F3-B965-DFC3-3C19B5AE0082}"/>
              </a:ext>
            </a:extLst>
          </p:cNvPr>
          <p:cNvSpPr>
            <a:spLocks noGrp="1"/>
          </p:cNvSpPr>
          <p:nvPr>
            <p:ph type="title" idx="4294967295"/>
          </p:nvPr>
        </p:nvSpPr>
        <p:spPr/>
        <p:txBody>
          <a:bodyPr/>
          <a:lstStyle/>
          <a:p>
            <a:r>
              <a:rPr lang="en-US">
                <a:solidFill>
                  <a:schemeClr val="bg1"/>
                </a:solidFill>
              </a:rPr>
              <a:t>SF-182: Transformed</a:t>
            </a:r>
          </a:p>
        </p:txBody>
      </p:sp>
    </p:spTree>
    <p:extLst>
      <p:ext uri="{BB962C8B-B14F-4D97-AF65-F5344CB8AC3E}">
        <p14:creationId xmlns:p14="http://schemas.microsoft.com/office/powerpoint/2010/main" val="2475435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FDCC-3236-3ED7-3D9C-8469016B91DF}"/>
              </a:ext>
            </a:extLst>
          </p:cNvPr>
          <p:cNvSpPr>
            <a:spLocks noGrp="1"/>
          </p:cNvSpPr>
          <p:nvPr>
            <p:ph type="title"/>
          </p:nvPr>
        </p:nvSpPr>
        <p:spPr/>
        <p:txBody>
          <a:bodyPr/>
          <a:lstStyle/>
          <a:p>
            <a:r>
              <a:rPr lang="en-US"/>
              <a:t>ServiceNow Speakers</a:t>
            </a:r>
          </a:p>
        </p:txBody>
      </p:sp>
      <p:grpSp>
        <p:nvGrpSpPr>
          <p:cNvPr id="4" name="Group 3">
            <a:extLst>
              <a:ext uri="{FF2B5EF4-FFF2-40B4-BE49-F238E27FC236}">
                <a16:creationId xmlns:a16="http://schemas.microsoft.com/office/drawing/2014/main" id="{27F5B534-F55C-B109-C41C-DE71956B1600}"/>
              </a:ext>
            </a:extLst>
          </p:cNvPr>
          <p:cNvGrpSpPr/>
          <p:nvPr/>
        </p:nvGrpSpPr>
        <p:grpSpPr>
          <a:xfrm>
            <a:off x="1622725" y="2117858"/>
            <a:ext cx="2377440" cy="2958145"/>
            <a:chOff x="1622725" y="2117858"/>
            <a:chExt cx="2377440" cy="2958145"/>
          </a:xfrm>
        </p:grpSpPr>
        <p:pic>
          <p:nvPicPr>
            <p:cNvPr id="5" name="Picture 4">
              <a:extLst>
                <a:ext uri="{FF2B5EF4-FFF2-40B4-BE49-F238E27FC236}">
                  <a16:creationId xmlns:a16="http://schemas.microsoft.com/office/drawing/2014/main" id="{B4218BD0-27E7-13BB-D631-5AA6B98F577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897045" y="2117858"/>
              <a:ext cx="1828800" cy="1828800"/>
            </a:xfrm>
            <a:prstGeom prst="ellipse">
              <a:avLst/>
            </a:prstGeom>
            <a:ln w="38100">
              <a:solidFill>
                <a:schemeClr val="bg2"/>
              </a:solidFill>
            </a:ln>
          </p:spPr>
        </p:pic>
        <p:sp>
          <p:nvSpPr>
            <p:cNvPr id="7" name="TextBox 6">
              <a:extLst>
                <a:ext uri="{FF2B5EF4-FFF2-40B4-BE49-F238E27FC236}">
                  <a16:creationId xmlns:a16="http://schemas.microsoft.com/office/drawing/2014/main" id="{D1ECB41E-9ED6-BF7F-7504-663EDE35F765}"/>
                </a:ext>
              </a:extLst>
            </p:cNvPr>
            <p:cNvSpPr txBox="1"/>
            <p:nvPr/>
          </p:nvSpPr>
          <p:spPr>
            <a:xfrm>
              <a:off x="1622725" y="4070163"/>
              <a:ext cx="2377440" cy="1005840"/>
            </a:xfrm>
            <a:prstGeom prst="rect">
              <a:avLst/>
            </a:prstGeom>
            <a:noFill/>
          </p:spPr>
          <p:txBody>
            <a:bodyPr wrap="square" rtlCol="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6ED78"/>
                  </a:solidFill>
                  <a:effectLst/>
                  <a:uLnTx/>
                  <a:uFillTx/>
                  <a:latin typeface="Century Gothic" panose="020F0302020204030204"/>
                  <a:ea typeface="+mn-ea"/>
                  <a:cs typeface="+mn-cs"/>
                </a:rPr>
                <a:t>Joe Kim</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Century Gothic" panose="020F0302020204030204"/>
                  <a:ea typeface="+mn-ea"/>
                  <a:cs typeface="+mn-cs"/>
                </a:rPr>
                <a:t>Creator Workflows Solution Executive</a:t>
              </a:r>
            </a:p>
          </p:txBody>
        </p:sp>
      </p:grpSp>
      <p:grpSp>
        <p:nvGrpSpPr>
          <p:cNvPr id="3" name="Group 2">
            <a:extLst>
              <a:ext uri="{FF2B5EF4-FFF2-40B4-BE49-F238E27FC236}">
                <a16:creationId xmlns:a16="http://schemas.microsoft.com/office/drawing/2014/main" id="{ED0A9C5C-EE2F-3036-5605-2BF271997599}"/>
              </a:ext>
            </a:extLst>
          </p:cNvPr>
          <p:cNvGrpSpPr/>
          <p:nvPr/>
        </p:nvGrpSpPr>
        <p:grpSpPr>
          <a:xfrm>
            <a:off x="4905692" y="2117858"/>
            <a:ext cx="2377440" cy="2958145"/>
            <a:chOff x="4916264" y="2117858"/>
            <a:chExt cx="2377440" cy="2958145"/>
          </a:xfrm>
        </p:grpSpPr>
        <p:pic>
          <p:nvPicPr>
            <p:cNvPr id="8" name="Picture 7">
              <a:extLst>
                <a:ext uri="{FF2B5EF4-FFF2-40B4-BE49-F238E27FC236}">
                  <a16:creationId xmlns:a16="http://schemas.microsoft.com/office/drawing/2014/main" id="{70358926-AF7E-BB18-0146-4F7C235595B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190584" y="2117858"/>
              <a:ext cx="1828800" cy="1828800"/>
            </a:xfrm>
            <a:prstGeom prst="ellipse">
              <a:avLst/>
            </a:prstGeom>
            <a:ln w="38100">
              <a:solidFill>
                <a:schemeClr val="bg2"/>
              </a:solidFill>
            </a:ln>
          </p:spPr>
        </p:pic>
        <p:sp>
          <p:nvSpPr>
            <p:cNvPr id="10" name="TextBox 9">
              <a:extLst>
                <a:ext uri="{FF2B5EF4-FFF2-40B4-BE49-F238E27FC236}">
                  <a16:creationId xmlns:a16="http://schemas.microsoft.com/office/drawing/2014/main" id="{803055CC-F29F-D5FD-DADD-42C730B0ED20}"/>
                </a:ext>
              </a:extLst>
            </p:cNvPr>
            <p:cNvSpPr txBox="1"/>
            <p:nvPr/>
          </p:nvSpPr>
          <p:spPr>
            <a:xfrm>
              <a:off x="4916264" y="4070163"/>
              <a:ext cx="2377440" cy="1005840"/>
            </a:xfrm>
            <a:prstGeom prst="rect">
              <a:avLst/>
            </a:prstGeom>
            <a:noFill/>
          </p:spPr>
          <p:txBody>
            <a:bodyPr wrap="square" rtlCol="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6ED78"/>
                  </a:solidFill>
                  <a:effectLst/>
                  <a:uLnTx/>
                  <a:uFillTx/>
                  <a:latin typeface="Century Gothic" panose="020F0302020204030204"/>
                  <a:ea typeface="+mn-ea"/>
                  <a:cs typeface="+mn-cs"/>
                </a:rPr>
                <a:t>Marc Mouriès</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Century Gothic" panose="020F0302020204030204"/>
                  <a:ea typeface="+mn-ea"/>
                  <a:cs typeface="+mn-cs"/>
                </a:rPr>
                <a:t>Creator Workflows </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Century Gothic" panose="020F0302020204030204"/>
                  <a:ea typeface="+mn-ea"/>
                  <a:cs typeface="+mn-cs"/>
                </a:rPr>
                <a:t>Senior Advisory</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Century Gothic" panose="020F0302020204030204"/>
                  <a:ea typeface="+mn-ea"/>
                  <a:cs typeface="+mn-cs"/>
                </a:rPr>
                <a:t>Solution Consultant</a:t>
              </a:r>
            </a:p>
          </p:txBody>
        </p:sp>
      </p:grpSp>
      <p:grpSp>
        <p:nvGrpSpPr>
          <p:cNvPr id="13" name="Group 12">
            <a:extLst>
              <a:ext uri="{FF2B5EF4-FFF2-40B4-BE49-F238E27FC236}">
                <a16:creationId xmlns:a16="http://schemas.microsoft.com/office/drawing/2014/main" id="{F461A2E3-7ADB-F8B1-FE09-F326FEE4096C}"/>
              </a:ext>
            </a:extLst>
          </p:cNvPr>
          <p:cNvGrpSpPr/>
          <p:nvPr/>
        </p:nvGrpSpPr>
        <p:grpSpPr>
          <a:xfrm>
            <a:off x="8462979" y="2117858"/>
            <a:ext cx="2377440" cy="2958145"/>
            <a:chOff x="8462979" y="2117858"/>
            <a:chExt cx="2377440" cy="2958145"/>
          </a:xfrm>
        </p:grpSpPr>
        <p:pic>
          <p:nvPicPr>
            <p:cNvPr id="9" name="Picture 8">
              <a:extLst>
                <a:ext uri="{FF2B5EF4-FFF2-40B4-BE49-F238E27FC236}">
                  <a16:creationId xmlns:a16="http://schemas.microsoft.com/office/drawing/2014/main" id="{1286E631-3334-942F-FDC7-138F75CEB2C4}"/>
                </a:ext>
              </a:extLst>
            </p:cNvPr>
            <p:cNvPicPr>
              <a:picLocks noChangeAspect="1"/>
            </p:cNvPicPr>
            <p:nvPr/>
          </p:nvPicPr>
          <p:blipFill>
            <a:blip r:embed="rId5"/>
            <a:stretch>
              <a:fillRect/>
            </a:stretch>
          </p:blipFill>
          <p:spPr>
            <a:xfrm rot="443072">
              <a:off x="8797305" y="2117858"/>
              <a:ext cx="1828800" cy="1828800"/>
            </a:xfrm>
            <a:prstGeom prst="ellipse">
              <a:avLst/>
            </a:prstGeom>
            <a:ln w="38100">
              <a:solidFill>
                <a:schemeClr val="bg2"/>
              </a:solidFill>
            </a:ln>
          </p:spPr>
        </p:pic>
        <p:sp>
          <p:nvSpPr>
            <p:cNvPr id="11" name="TextBox 10">
              <a:extLst>
                <a:ext uri="{FF2B5EF4-FFF2-40B4-BE49-F238E27FC236}">
                  <a16:creationId xmlns:a16="http://schemas.microsoft.com/office/drawing/2014/main" id="{D9ED30FC-3FC7-35BF-29BC-050A1B214ACC}"/>
                </a:ext>
              </a:extLst>
            </p:cNvPr>
            <p:cNvSpPr txBox="1"/>
            <p:nvPr/>
          </p:nvSpPr>
          <p:spPr>
            <a:xfrm>
              <a:off x="8462979" y="4070163"/>
              <a:ext cx="2377440" cy="1005840"/>
            </a:xfrm>
            <a:prstGeom prst="rect">
              <a:avLst/>
            </a:prstGeom>
            <a:noFill/>
          </p:spPr>
          <p:txBody>
            <a:bodyPr wrap="square" rtlCol="0">
              <a:no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6ED78"/>
                  </a:solidFill>
                  <a:effectLst/>
                  <a:uLnTx/>
                  <a:uFillTx/>
                  <a:latin typeface="Century Gothic" panose="020F0302020204030204"/>
                  <a:ea typeface="+mn-ea"/>
                  <a:cs typeface="+mn-cs"/>
                </a:rPr>
                <a:t>Dale Stubblefield</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Century Gothic" panose="020F0302020204030204"/>
                  <a:ea typeface="+mn-ea"/>
                  <a:cs typeface="+mn-cs"/>
                </a:rPr>
                <a:t>Creator Workflows </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Century Gothic" panose="020F0302020204030204"/>
                  <a:ea typeface="+mn-ea"/>
                  <a:cs typeface="+mn-cs"/>
                </a:rPr>
                <a:t>Senior Advisory</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Century Gothic" panose="020F0302020204030204"/>
                  <a:ea typeface="+mn-ea"/>
                  <a:cs typeface="+mn-cs"/>
                </a:rPr>
                <a:t>Solution Consultant</a:t>
              </a:r>
            </a:p>
          </p:txBody>
        </p:sp>
      </p:grpSp>
    </p:spTree>
    <p:extLst>
      <p:ext uri="{BB962C8B-B14F-4D97-AF65-F5344CB8AC3E}">
        <p14:creationId xmlns:p14="http://schemas.microsoft.com/office/powerpoint/2010/main" val="246343220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1179-D344-2FAC-5AFA-DE038DE63D7E}"/>
              </a:ext>
            </a:extLst>
          </p:cNvPr>
          <p:cNvSpPr>
            <a:spLocks noGrp="1"/>
          </p:cNvSpPr>
          <p:nvPr>
            <p:ph type="title"/>
          </p:nvPr>
        </p:nvSpPr>
        <p:spPr>
          <a:xfrm>
            <a:off x="433675" y="0"/>
            <a:ext cx="9375775" cy="1325880"/>
          </a:xfrm>
        </p:spPr>
        <p:txBody>
          <a:bodyPr anchor="ctr"/>
          <a:lstStyle/>
          <a:p>
            <a:r>
              <a:rPr lang="en-US" sz="3200"/>
              <a:t>Before &amp; After</a:t>
            </a:r>
          </a:p>
        </p:txBody>
      </p:sp>
      <p:sp>
        <p:nvSpPr>
          <p:cNvPr id="3" name="Text Placeholder 2">
            <a:extLst>
              <a:ext uri="{FF2B5EF4-FFF2-40B4-BE49-F238E27FC236}">
                <a16:creationId xmlns:a16="http://schemas.microsoft.com/office/drawing/2014/main" id="{BDC5C98B-E7BB-A77C-B388-E64647FF0A38}"/>
              </a:ext>
            </a:extLst>
          </p:cNvPr>
          <p:cNvSpPr>
            <a:spLocks noGrp="1"/>
          </p:cNvSpPr>
          <p:nvPr>
            <p:ph type="body" sz="quarter" idx="10"/>
          </p:nvPr>
        </p:nvSpPr>
        <p:spPr>
          <a:xfrm>
            <a:off x="433675" y="1244443"/>
            <a:ext cx="5059813" cy="3824240"/>
          </a:xfrm>
        </p:spPr>
        <p:txBody>
          <a:bodyPr/>
          <a:lstStyle/>
          <a:p>
            <a:r>
              <a:rPr lang="en-US" sz="2000" b="1"/>
              <a:t>Current steps</a:t>
            </a:r>
          </a:p>
          <a:p>
            <a:pPr marL="342900" indent="-342900">
              <a:buFont typeface="Arial" panose="020B0604020202020204" pitchFamily="34" charset="0"/>
              <a:buChar char="•"/>
            </a:pPr>
            <a:endParaRPr lang="en-US" sz="1800"/>
          </a:p>
          <a:p>
            <a:pPr marL="342900" indent="-342900">
              <a:buFont typeface="+mj-lt"/>
              <a:buAutoNum type="arabicPeriod"/>
            </a:pPr>
            <a:r>
              <a:rPr lang="en-US" sz="1600" b="0" i="0">
                <a:solidFill>
                  <a:srgbClr val="00A67D"/>
                </a:solidFill>
                <a:effectLst/>
              </a:rPr>
              <a:t>Employee obtains SF-182 form</a:t>
            </a:r>
          </a:p>
          <a:p>
            <a:pPr marL="342900" indent="-342900">
              <a:buFont typeface="+mj-lt"/>
              <a:buAutoNum type="arabicPeriod"/>
            </a:pPr>
            <a:r>
              <a:rPr lang="en-US" sz="1600" b="0" i="0">
                <a:solidFill>
                  <a:srgbClr val="00A67D"/>
                </a:solidFill>
                <a:effectLst/>
              </a:rPr>
              <a:t>Fills the Employee Information  in the Form</a:t>
            </a:r>
          </a:p>
          <a:p>
            <a:pPr marL="342900" indent="-342900">
              <a:buFont typeface="+mj-lt"/>
              <a:buAutoNum type="arabicPeriod"/>
            </a:pPr>
            <a:r>
              <a:rPr lang="en-US" sz="1600" b="0" i="0">
                <a:solidFill>
                  <a:srgbClr val="00A67D"/>
                </a:solidFill>
                <a:effectLst/>
              </a:rPr>
              <a:t>Fills the Training &amp; Cost Info in the Form Information  in the Form</a:t>
            </a:r>
          </a:p>
          <a:p>
            <a:pPr marL="342900" indent="-342900">
              <a:buFont typeface="+mj-lt"/>
              <a:buAutoNum type="arabicPeriod"/>
            </a:pPr>
            <a:r>
              <a:rPr lang="en-US" sz="1600" b="0" i="0">
                <a:solidFill>
                  <a:srgbClr val="00A67D"/>
                </a:solidFill>
                <a:effectLst/>
              </a:rPr>
              <a:t>Employee emails form to First-line Supervisor</a:t>
            </a:r>
          </a:p>
          <a:p>
            <a:pPr marL="342900" indent="-342900">
              <a:buFont typeface="+mj-lt"/>
              <a:buAutoNum type="arabicPeriod"/>
            </a:pPr>
            <a:r>
              <a:rPr lang="en-US" sz="1600" b="0" i="0">
                <a:solidFill>
                  <a:srgbClr val="00A67D"/>
                </a:solidFill>
                <a:effectLst/>
              </a:rPr>
              <a:t>First-line Supervisor validates &amp; approves</a:t>
            </a:r>
          </a:p>
          <a:p>
            <a:pPr marL="342900" indent="-342900">
              <a:buFont typeface="+mj-lt"/>
              <a:buAutoNum type="arabicPeriod"/>
            </a:pPr>
            <a:r>
              <a:rPr lang="en-US" sz="1600" b="0" i="0">
                <a:solidFill>
                  <a:srgbClr val="00A67D"/>
                </a:solidFill>
                <a:effectLst/>
              </a:rPr>
              <a:t>Form emailed to Second-line Supervisor</a:t>
            </a:r>
          </a:p>
          <a:p>
            <a:pPr marL="342900" indent="-342900">
              <a:buFont typeface="+mj-lt"/>
              <a:buAutoNum type="arabicPeriod"/>
            </a:pPr>
            <a:r>
              <a:rPr lang="en-US" sz="1600" b="0" i="0">
                <a:solidFill>
                  <a:srgbClr val="00A67D"/>
                </a:solidFill>
                <a:effectLst/>
              </a:rPr>
              <a:t>Second-line Supervisor approves</a:t>
            </a:r>
          </a:p>
          <a:p>
            <a:pPr marL="342900" indent="-342900">
              <a:buFont typeface="+mj-lt"/>
              <a:buAutoNum type="arabicPeriod"/>
            </a:pPr>
            <a:r>
              <a:rPr lang="en-US" sz="1600" b="0" i="0">
                <a:solidFill>
                  <a:srgbClr val="00A67D"/>
                </a:solidFill>
                <a:effectLst/>
              </a:rPr>
              <a:t>Form emailed to Training Officer</a:t>
            </a:r>
          </a:p>
          <a:p>
            <a:pPr marL="342900" indent="-342900">
              <a:buFont typeface="+mj-lt"/>
              <a:buAutoNum type="arabicPeriod"/>
            </a:pPr>
            <a:r>
              <a:rPr lang="en-US" sz="1600" b="0" i="0">
                <a:solidFill>
                  <a:srgbClr val="00A67D"/>
                </a:solidFill>
                <a:effectLst/>
              </a:rPr>
              <a:t>Training Officer approves</a:t>
            </a:r>
          </a:p>
          <a:p>
            <a:pPr marL="342900" indent="-342900">
              <a:buFont typeface="+mj-lt"/>
              <a:buAutoNum type="arabicPeriod"/>
            </a:pPr>
            <a:r>
              <a:rPr lang="en-US" sz="1600">
                <a:solidFill>
                  <a:srgbClr val="00A67D"/>
                </a:solidFill>
              </a:rPr>
              <a:t>Training Officer enters data into Cornerstone</a:t>
            </a:r>
            <a:endParaRPr lang="en-US" sz="1600" b="0" i="0">
              <a:solidFill>
                <a:srgbClr val="00A67D"/>
              </a:solidFill>
              <a:effectLst/>
            </a:endParaRPr>
          </a:p>
          <a:p>
            <a:pPr marL="342900" indent="-342900">
              <a:buFont typeface="+mj-lt"/>
              <a:buAutoNum type="arabicPeriod"/>
            </a:pPr>
            <a:r>
              <a:rPr lang="en-US" sz="1600" b="0" i="0">
                <a:solidFill>
                  <a:srgbClr val="00A67D"/>
                </a:solidFill>
                <a:effectLst/>
              </a:rPr>
              <a:t>Form emailed to Authorizing Official</a:t>
            </a:r>
          </a:p>
          <a:p>
            <a:pPr marL="342900" indent="-342900">
              <a:buFont typeface="+mj-lt"/>
              <a:buAutoNum type="arabicPeriod"/>
            </a:pPr>
            <a:r>
              <a:rPr lang="en-US" sz="1600" b="0" i="0">
                <a:solidFill>
                  <a:srgbClr val="00A67D"/>
                </a:solidFill>
                <a:effectLst/>
              </a:rPr>
              <a:t>Authorizing Official approves</a:t>
            </a:r>
          </a:p>
          <a:p>
            <a:pPr marL="342900" indent="-342900">
              <a:buFont typeface="+mj-lt"/>
              <a:buAutoNum type="arabicPeriod"/>
            </a:pPr>
            <a:r>
              <a:rPr lang="en-US" sz="1600">
                <a:solidFill>
                  <a:srgbClr val="00A67D"/>
                </a:solidFill>
              </a:rPr>
              <a:t>E</a:t>
            </a:r>
            <a:r>
              <a:rPr lang="en-US" sz="1600" b="0" i="0">
                <a:solidFill>
                  <a:srgbClr val="00A67D"/>
                </a:solidFill>
                <a:effectLst/>
              </a:rPr>
              <a:t>mails back to Employee</a:t>
            </a:r>
            <a:endParaRPr lang="en-US" sz="1800" b="0" i="0">
              <a:solidFill>
                <a:srgbClr val="00A67D"/>
              </a:solidFill>
              <a:effectLst/>
            </a:endParaRPr>
          </a:p>
        </p:txBody>
      </p:sp>
      <p:sp>
        <p:nvSpPr>
          <p:cNvPr id="4" name="TextBox 3">
            <a:extLst>
              <a:ext uri="{FF2B5EF4-FFF2-40B4-BE49-F238E27FC236}">
                <a16:creationId xmlns:a16="http://schemas.microsoft.com/office/drawing/2014/main" id="{0700F6BA-8851-0708-4B56-DD21B2C22841}"/>
              </a:ext>
            </a:extLst>
          </p:cNvPr>
          <p:cNvSpPr txBox="1"/>
          <p:nvPr/>
        </p:nvSpPr>
        <p:spPr>
          <a:xfrm>
            <a:off x="5727404" y="1226409"/>
            <a:ext cx="5670697" cy="2154308"/>
          </a:xfrm>
          <a:prstGeom prst="rect">
            <a:avLst/>
          </a:prstGeom>
          <a:noFill/>
        </p:spPr>
        <p:txBody>
          <a:bodyPr wrap="square">
            <a:spAutoFit/>
          </a:bodyPr>
          <a:lstStyle/>
          <a:p>
            <a:r>
              <a:rPr lang="en-US" sz="2000" b="1" i="0">
                <a:solidFill>
                  <a:srgbClr val="FFFFFF"/>
                </a:solidFill>
                <a:effectLst/>
              </a:rPr>
              <a:t>Future state steps </a:t>
            </a:r>
          </a:p>
          <a:p>
            <a:r>
              <a:rPr lang="en-US" b="0" i="0">
                <a:solidFill>
                  <a:srgbClr val="FFFFFF"/>
                </a:solidFill>
                <a:effectLst/>
              </a:rPr>
              <a:t> </a:t>
            </a:r>
            <a:endParaRPr lang="en-US" b="0" i="0">
              <a:solidFill>
                <a:srgbClr val="00A67D"/>
              </a:solidFill>
              <a:effectLst/>
            </a:endParaRPr>
          </a:p>
          <a:p>
            <a:r>
              <a:rPr lang="en-US" sz="1600" b="0" i="0">
                <a:solidFill>
                  <a:srgbClr val="00A67D"/>
                </a:solidFill>
                <a:effectLst/>
              </a:rPr>
              <a:t>1. Employee fills web form on ServiceNow</a:t>
            </a:r>
          </a:p>
          <a:p>
            <a:r>
              <a:rPr lang="en-US" sz="1600" b="0" i="0">
                <a:solidFill>
                  <a:srgbClr val="00A67D"/>
                </a:solidFill>
                <a:effectLst/>
              </a:rPr>
              <a:t>2. Data auto-filled, Employee fill th</a:t>
            </a:r>
            <a:r>
              <a:rPr lang="en-US" sz="1600">
                <a:solidFill>
                  <a:srgbClr val="00A67D"/>
                </a:solidFill>
              </a:rPr>
              <a:t>e rest &amp; </a:t>
            </a:r>
            <a:r>
              <a:rPr lang="en-US" sz="1600" b="0" i="0">
                <a:solidFill>
                  <a:srgbClr val="00A67D"/>
                </a:solidFill>
                <a:effectLst/>
              </a:rPr>
              <a:t>submits</a:t>
            </a:r>
          </a:p>
          <a:p>
            <a:r>
              <a:rPr lang="en-US" sz="1600" b="0" i="0">
                <a:solidFill>
                  <a:srgbClr val="00A67D"/>
                </a:solidFill>
                <a:effectLst/>
              </a:rPr>
              <a:t>3. Form routed to First-line Supervisor</a:t>
            </a:r>
          </a:p>
          <a:p>
            <a:r>
              <a:rPr lang="en-US" sz="1600" b="0" i="0">
                <a:solidFill>
                  <a:srgbClr val="00A67D"/>
                </a:solidFill>
                <a:effectLst/>
              </a:rPr>
              <a:t>4. First-line Supervisor reviews &amp; approves</a:t>
            </a:r>
          </a:p>
          <a:p>
            <a:r>
              <a:rPr lang="en-US" sz="1600" b="0" i="0">
                <a:solidFill>
                  <a:srgbClr val="00A67D"/>
                </a:solidFill>
                <a:effectLst/>
              </a:rPr>
              <a:t>5. Form auto-routed through approval chain</a:t>
            </a:r>
          </a:p>
          <a:p>
            <a:r>
              <a:rPr lang="en-US" sz="1600" b="0" i="0">
                <a:solidFill>
                  <a:srgbClr val="00A67D"/>
                </a:solidFill>
                <a:effectLst/>
              </a:rPr>
              <a:t>6. Final approval &amp; form generation</a:t>
            </a:r>
          </a:p>
        </p:txBody>
      </p:sp>
      <p:sp>
        <p:nvSpPr>
          <p:cNvPr id="7" name="TextBox 6">
            <a:extLst>
              <a:ext uri="{FF2B5EF4-FFF2-40B4-BE49-F238E27FC236}">
                <a16:creationId xmlns:a16="http://schemas.microsoft.com/office/drawing/2014/main" id="{EE75F076-40C1-4FA7-CBF6-CEF9EAFC00C9}"/>
              </a:ext>
            </a:extLst>
          </p:cNvPr>
          <p:cNvSpPr txBox="1"/>
          <p:nvPr/>
        </p:nvSpPr>
        <p:spPr>
          <a:xfrm>
            <a:off x="5818909" y="3565598"/>
            <a:ext cx="4926049" cy="1169423"/>
          </a:xfrm>
          <a:prstGeom prst="rect">
            <a:avLst/>
          </a:prstGeom>
          <a:noFill/>
        </p:spPr>
        <p:txBody>
          <a:bodyPr wrap="square">
            <a:spAutoFit/>
          </a:bodyPr>
          <a:lstStyle/>
          <a:p>
            <a:r>
              <a:rPr lang="en-US" sz="2000" b="1" i="0">
                <a:solidFill>
                  <a:srgbClr val="FFFFFF"/>
                </a:solidFill>
                <a:effectLst/>
              </a:rPr>
              <a:t>Benefits</a:t>
            </a:r>
          </a:p>
          <a:p>
            <a:r>
              <a:rPr lang="en-US" b="0" i="0">
                <a:solidFill>
                  <a:srgbClr val="FFFFFF"/>
                </a:solidFill>
                <a:effectLst/>
              </a:rPr>
              <a:t> </a:t>
            </a:r>
            <a:endParaRPr lang="en-US" b="0" i="0">
              <a:solidFill>
                <a:srgbClr val="00A67D"/>
              </a:solidFill>
              <a:effectLst/>
            </a:endParaRPr>
          </a:p>
          <a:p>
            <a:r>
              <a:rPr lang="en-US" sz="1600" b="0" i="0">
                <a:solidFill>
                  <a:srgbClr val="00A67D"/>
                </a:solidFill>
                <a:effectLst/>
              </a:rPr>
              <a:t>1. Real-time status updates for Employee</a:t>
            </a:r>
            <a:endParaRPr lang="en-US" sz="1600"/>
          </a:p>
          <a:p>
            <a:endParaRPr lang="en-US" sz="1600" b="0" i="0">
              <a:solidFill>
                <a:srgbClr val="00A67D"/>
              </a:solidFill>
              <a:effectLst/>
            </a:endParaRPr>
          </a:p>
        </p:txBody>
      </p:sp>
    </p:spTree>
    <p:extLst>
      <p:ext uri="{BB962C8B-B14F-4D97-AF65-F5344CB8AC3E}">
        <p14:creationId xmlns:p14="http://schemas.microsoft.com/office/powerpoint/2010/main" val="171879882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3E27-6A1C-E2B2-4839-4C71C61C8996}"/>
              </a:ext>
            </a:extLst>
          </p:cNvPr>
          <p:cNvSpPr>
            <a:spLocks noGrp="1"/>
          </p:cNvSpPr>
          <p:nvPr>
            <p:ph type="title" idx="4294967295"/>
          </p:nvPr>
        </p:nvSpPr>
        <p:spPr/>
        <p:txBody>
          <a:bodyPr/>
          <a:lstStyle/>
          <a:p>
            <a:r>
              <a:rPr lang="en-US"/>
              <a:t>Current state</a:t>
            </a:r>
            <a:r>
              <a:rPr lang="en-US" baseline="0"/>
              <a:t> vs Future state</a:t>
            </a:r>
            <a:endParaRPr lang="en-US"/>
          </a:p>
        </p:txBody>
      </p:sp>
      <p:pic>
        <p:nvPicPr>
          <p:cNvPr id="10" name="Picture 9">
            <a:extLst>
              <a:ext uri="{FF2B5EF4-FFF2-40B4-BE49-F238E27FC236}">
                <a16:creationId xmlns:a16="http://schemas.microsoft.com/office/drawing/2014/main" id="{45233550-B82B-F817-9574-8040CB1B6E08}"/>
              </a:ext>
            </a:extLst>
          </p:cNvPr>
          <p:cNvPicPr>
            <a:picLocks noChangeAspect="1"/>
          </p:cNvPicPr>
          <p:nvPr/>
        </p:nvPicPr>
        <p:blipFill>
          <a:blip r:embed="rId3"/>
          <a:stretch>
            <a:fillRect/>
          </a:stretch>
        </p:blipFill>
        <p:spPr>
          <a:xfrm>
            <a:off x="208816" y="265750"/>
            <a:ext cx="5618780" cy="3113325"/>
          </a:xfrm>
          <a:prstGeom prst="roundRect">
            <a:avLst>
              <a:gd name="adj" fmla="val 8594"/>
            </a:avLst>
          </a:prstGeom>
          <a:solidFill>
            <a:srgbClr val="FFFFFF">
              <a:shade val="85000"/>
            </a:srgbClr>
          </a:solidFill>
          <a:ln w="28575">
            <a:solidFill>
              <a:schemeClr val="accent5"/>
            </a:solid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CECF063-5010-994E-82A7-71F509988B9C}"/>
              </a:ext>
            </a:extLst>
          </p:cNvPr>
          <p:cNvPicPr>
            <a:picLocks noChangeAspect="1"/>
          </p:cNvPicPr>
          <p:nvPr/>
        </p:nvPicPr>
        <p:blipFill>
          <a:blip r:embed="rId4"/>
          <a:stretch>
            <a:fillRect/>
          </a:stretch>
        </p:blipFill>
        <p:spPr>
          <a:xfrm>
            <a:off x="3883540" y="1726877"/>
            <a:ext cx="7753567" cy="4298609"/>
          </a:xfrm>
          <a:prstGeom prst="roundRect">
            <a:avLst>
              <a:gd name="adj" fmla="val 8594"/>
            </a:avLst>
          </a:prstGeom>
          <a:solidFill>
            <a:srgbClr val="FFFFFF">
              <a:shade val="85000"/>
            </a:srgbClr>
          </a:solidFill>
          <a:ln w="28575">
            <a:solidFill>
              <a:schemeClr val="accent1"/>
            </a:solidFill>
          </a:ln>
          <a:effectLst>
            <a:reflection blurRad="12700" stA="38000" endPos="28000" dist="5000" dir="5400000" sy="-100000" algn="bl" rotWithShape="0"/>
          </a:effectLst>
        </p:spPr>
      </p:pic>
    </p:spTree>
    <p:extLst>
      <p:ext uri="{BB962C8B-B14F-4D97-AF65-F5344CB8AC3E}">
        <p14:creationId xmlns:p14="http://schemas.microsoft.com/office/powerpoint/2010/main" val="217698560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7E9D-BD7D-4919-9A96-558C0E537A78}"/>
              </a:ext>
            </a:extLst>
          </p:cNvPr>
          <p:cNvSpPr>
            <a:spLocks noGrp="1"/>
          </p:cNvSpPr>
          <p:nvPr>
            <p:ph type="title"/>
          </p:nvPr>
        </p:nvSpPr>
        <p:spPr/>
        <p:txBody>
          <a:bodyPr/>
          <a:lstStyle/>
          <a:p>
            <a:r>
              <a:rPr lang="en-US" sz="8000" noProof="1"/>
              <a:t>Success Stories</a:t>
            </a:r>
          </a:p>
        </p:txBody>
      </p:sp>
    </p:spTree>
    <p:extLst>
      <p:ext uri="{BB962C8B-B14F-4D97-AF65-F5344CB8AC3E}">
        <p14:creationId xmlns:p14="http://schemas.microsoft.com/office/powerpoint/2010/main" val="342200745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medical symbol and a dome&#10;&#10;Description automatically generated">
            <a:extLst>
              <a:ext uri="{FF2B5EF4-FFF2-40B4-BE49-F238E27FC236}">
                <a16:creationId xmlns:a16="http://schemas.microsoft.com/office/drawing/2014/main" id="{38B87AD3-D409-8CF1-2F86-CFAB28D403F8}"/>
              </a:ext>
            </a:extLst>
          </p:cNvPr>
          <p:cNvPicPr>
            <a:picLocks noChangeAspect="1"/>
          </p:cNvPicPr>
          <p:nvPr/>
        </p:nvPicPr>
        <p:blipFill>
          <a:blip r:embed="rId3"/>
          <a:stretch>
            <a:fillRect/>
          </a:stretch>
        </p:blipFill>
        <p:spPr>
          <a:xfrm>
            <a:off x="-2444" y="3508"/>
            <a:ext cx="12102397" cy="3422436"/>
          </a:xfrm>
          <a:prstGeom prst="rect">
            <a:avLst/>
          </a:prstGeom>
        </p:spPr>
      </p:pic>
      <p:sp>
        <p:nvSpPr>
          <p:cNvPr id="9" name="Round Single Corner Rectangle 8">
            <a:extLst>
              <a:ext uri="{FF2B5EF4-FFF2-40B4-BE49-F238E27FC236}">
                <a16:creationId xmlns:a16="http://schemas.microsoft.com/office/drawing/2014/main" id="{D2B8ED1F-7D65-A94A-9ADB-380B1891BCF9}"/>
              </a:ext>
            </a:extLst>
          </p:cNvPr>
          <p:cNvSpPr/>
          <p:nvPr/>
        </p:nvSpPr>
        <p:spPr>
          <a:xfrm>
            <a:off x="-235" y="1347684"/>
            <a:ext cx="6463319" cy="2460026"/>
          </a:xfrm>
          <a:prstGeom prst="round1Rect">
            <a:avLst>
              <a:gd name="adj" fmla="val 9454"/>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2"/>
              </a:solidFill>
            </a:endParaRPr>
          </a:p>
        </p:txBody>
      </p:sp>
      <p:sp>
        <p:nvSpPr>
          <p:cNvPr id="27" name="Round Single Corner Rectangle 26">
            <a:extLst>
              <a:ext uri="{FF2B5EF4-FFF2-40B4-BE49-F238E27FC236}">
                <a16:creationId xmlns:a16="http://schemas.microsoft.com/office/drawing/2014/main" id="{EEFB0B23-48A9-3445-B318-883B867DDC80}"/>
              </a:ext>
            </a:extLst>
          </p:cNvPr>
          <p:cNvSpPr/>
          <p:nvPr/>
        </p:nvSpPr>
        <p:spPr>
          <a:xfrm flipV="1">
            <a:off x="-235" y="1347680"/>
            <a:ext cx="2418344" cy="359620"/>
          </a:xfrm>
          <a:prstGeom prst="round1Rect">
            <a:avLst>
              <a:gd name="adj" fmla="val 31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9" name="Title 1">
            <a:extLst>
              <a:ext uri="{FF2B5EF4-FFF2-40B4-BE49-F238E27FC236}">
                <a16:creationId xmlns:a16="http://schemas.microsoft.com/office/drawing/2014/main" id="{EFA4817D-EE75-0E41-B82F-FDC579FE61AE}"/>
              </a:ext>
            </a:extLst>
          </p:cNvPr>
          <p:cNvSpPr>
            <a:spLocks noGrp="1"/>
          </p:cNvSpPr>
          <p:nvPr>
            <p:ph type="title"/>
          </p:nvPr>
        </p:nvSpPr>
        <p:spPr>
          <a:xfrm>
            <a:off x="460359" y="1856642"/>
            <a:ext cx="6455473" cy="1334999"/>
          </a:xfrm>
        </p:spPr>
        <p:txBody>
          <a:bodyPr anchor="t" anchorCtr="0"/>
          <a:lstStyle/>
          <a:p>
            <a:r>
              <a:rPr lang="en-US" sz="2799">
                <a:solidFill>
                  <a:srgbClr val="86ED78"/>
                </a:solidFill>
                <a:ea typeface="+mj-lt"/>
                <a:cs typeface="+mj-lt"/>
              </a:rPr>
              <a:t>Centralized portal and improved workforce productivity</a:t>
            </a:r>
            <a:br>
              <a:rPr lang="en-US" sz="2799">
                <a:solidFill>
                  <a:srgbClr val="86ED78"/>
                </a:solidFill>
                <a:ea typeface="+mj-lt"/>
                <a:cs typeface="+mj-lt"/>
              </a:rPr>
            </a:br>
            <a:r>
              <a:rPr lang="en-US" sz="2799">
                <a:ea typeface="+mj-lt"/>
                <a:cs typeface="+mj-lt"/>
              </a:rPr>
              <a:t>Form 1135 Waiver Process</a:t>
            </a:r>
          </a:p>
        </p:txBody>
      </p:sp>
      <p:sp>
        <p:nvSpPr>
          <p:cNvPr id="2" name="TextBox 1">
            <a:extLst>
              <a:ext uri="{FF2B5EF4-FFF2-40B4-BE49-F238E27FC236}">
                <a16:creationId xmlns:a16="http://schemas.microsoft.com/office/drawing/2014/main" id="{EFA9A81B-31E7-954C-8C69-09BFEC20B88C}"/>
              </a:ext>
            </a:extLst>
          </p:cNvPr>
          <p:cNvSpPr txBox="1"/>
          <p:nvPr/>
        </p:nvSpPr>
        <p:spPr>
          <a:xfrm>
            <a:off x="7057722" y="-117956"/>
            <a:ext cx="0" cy="0"/>
          </a:xfrm>
          <a:prstGeom prst="rect">
            <a:avLst/>
          </a:prstGeom>
          <a:noFill/>
        </p:spPr>
        <p:txBody>
          <a:bodyPr wrap="none" rtlCol="0">
            <a:noAutofit/>
          </a:bodyPr>
          <a:lstStyle/>
          <a:p>
            <a:pPr algn="l">
              <a:spcBef>
                <a:spcPts val="300"/>
              </a:spcBef>
            </a:pPr>
            <a:endParaRPr lang="en-US" sz="1600"/>
          </a:p>
        </p:txBody>
      </p:sp>
      <p:sp>
        <p:nvSpPr>
          <p:cNvPr id="26" name="TextBox 25">
            <a:extLst>
              <a:ext uri="{FF2B5EF4-FFF2-40B4-BE49-F238E27FC236}">
                <a16:creationId xmlns:a16="http://schemas.microsoft.com/office/drawing/2014/main" id="{D8FFC60C-0041-C143-A046-68C3B3565FCA}"/>
              </a:ext>
            </a:extLst>
          </p:cNvPr>
          <p:cNvSpPr txBox="1"/>
          <p:nvPr/>
        </p:nvSpPr>
        <p:spPr>
          <a:xfrm>
            <a:off x="462064" y="1389029"/>
            <a:ext cx="1887234" cy="276927"/>
          </a:xfrm>
          <a:prstGeom prst="rect">
            <a:avLst/>
          </a:prstGeom>
          <a:noFill/>
        </p:spPr>
        <p:txBody>
          <a:bodyPr wrap="square">
            <a:spAutoFit/>
          </a:bodyPr>
          <a:lstStyle/>
          <a:p>
            <a:pPr defTabSz="456903"/>
            <a:r>
              <a:rPr lang="en-US" sz="1200" b="1">
                <a:solidFill>
                  <a:schemeClr val="tx2"/>
                </a:solidFill>
                <a:latin typeface="Century Gothic" panose="020F0302020204030204"/>
              </a:rPr>
              <a:t>App Engine Use Case</a:t>
            </a:r>
            <a:endParaRPr lang="en-US" sz="1200">
              <a:solidFill>
                <a:schemeClr val="tx2"/>
              </a:solidFill>
              <a:latin typeface="Century Gothic" panose="020F0302020204030204"/>
            </a:endParaRPr>
          </a:p>
        </p:txBody>
      </p:sp>
      <p:sp>
        <p:nvSpPr>
          <p:cNvPr id="24" name="TextBox 23">
            <a:extLst>
              <a:ext uri="{FF2B5EF4-FFF2-40B4-BE49-F238E27FC236}">
                <a16:creationId xmlns:a16="http://schemas.microsoft.com/office/drawing/2014/main" id="{00E89A30-FFE1-1545-A649-BC7797860FB0}"/>
              </a:ext>
            </a:extLst>
          </p:cNvPr>
          <p:cNvSpPr txBox="1"/>
          <p:nvPr/>
        </p:nvSpPr>
        <p:spPr>
          <a:xfrm>
            <a:off x="2585950" y="1389813"/>
            <a:ext cx="3987396" cy="415036"/>
          </a:xfrm>
          <a:prstGeom prst="rect">
            <a:avLst/>
          </a:prstGeom>
          <a:noFill/>
        </p:spPr>
        <p:txBody>
          <a:bodyPr wrap="square" lIns="91416" tIns="45708" rIns="91416" bIns="45708" rtlCol="0" anchor="t">
            <a:noAutofit/>
          </a:bodyPr>
          <a:lstStyle/>
          <a:p>
            <a:pPr>
              <a:spcBef>
                <a:spcPts val="300"/>
              </a:spcBef>
            </a:pPr>
            <a:r>
              <a:rPr lang="en-US" sz="1300">
                <a:solidFill>
                  <a:schemeClr val="bg2"/>
                </a:solidFill>
              </a:rPr>
              <a:t>Public Sector / Healthcare System Operations</a:t>
            </a:r>
          </a:p>
        </p:txBody>
      </p:sp>
      <p:sp>
        <p:nvSpPr>
          <p:cNvPr id="30" name="TextBox 29">
            <a:extLst>
              <a:ext uri="{FF2B5EF4-FFF2-40B4-BE49-F238E27FC236}">
                <a16:creationId xmlns:a16="http://schemas.microsoft.com/office/drawing/2014/main" id="{FAF614EB-F385-8A45-B10F-700D7B072F5C}"/>
              </a:ext>
            </a:extLst>
          </p:cNvPr>
          <p:cNvSpPr txBox="1"/>
          <p:nvPr/>
        </p:nvSpPr>
        <p:spPr>
          <a:xfrm>
            <a:off x="7139604" y="3765954"/>
            <a:ext cx="3799676" cy="2287521"/>
          </a:xfrm>
          <a:prstGeom prst="rect">
            <a:avLst/>
          </a:prstGeom>
          <a:noFill/>
        </p:spPr>
        <p:txBody>
          <a:bodyPr wrap="square" lIns="91416" tIns="45708" rIns="91416" bIns="45708" rtlCol="0" anchor="t">
            <a:noAutofit/>
          </a:bodyPr>
          <a:lstStyle/>
          <a:p>
            <a:pPr>
              <a:spcAft>
                <a:spcPts val="1200"/>
              </a:spcAft>
            </a:pPr>
            <a:r>
              <a:rPr lang="en-US" sz="1600" b="1">
                <a:solidFill>
                  <a:schemeClr val="accent1"/>
                </a:solidFill>
                <a:ea typeface="+mn-lt"/>
                <a:cs typeface="+mn-lt"/>
              </a:rPr>
              <a:t>OUTCOMES</a:t>
            </a:r>
            <a:endParaRPr lang="en-US" sz="1799"/>
          </a:p>
          <a:p>
            <a:pPr marL="594182" lvl="1"/>
            <a:r>
              <a:rPr lang="en-US" sz="1400">
                <a:solidFill>
                  <a:schemeClr val="bg2"/>
                </a:solidFill>
              </a:rPr>
              <a:t>Eliminated manual paper processes</a:t>
            </a:r>
          </a:p>
          <a:p>
            <a:pPr marL="594182" lvl="1"/>
            <a:endParaRPr lang="en-US" sz="1400">
              <a:solidFill>
                <a:schemeClr val="bg2"/>
              </a:solidFill>
            </a:endParaRPr>
          </a:p>
          <a:p>
            <a:pPr marL="594182" lvl="1"/>
            <a:r>
              <a:rPr lang="en-US" sz="1400">
                <a:solidFill>
                  <a:schemeClr val="bg2"/>
                </a:solidFill>
              </a:rPr>
              <a:t>Centrally managed </a:t>
            </a:r>
          </a:p>
          <a:p>
            <a:pPr marL="594182" lvl="1"/>
            <a:r>
              <a:rPr lang="en-US" sz="1400">
                <a:solidFill>
                  <a:schemeClr val="bg2"/>
                </a:solidFill>
              </a:rPr>
              <a:t>web portal</a:t>
            </a:r>
            <a:endParaRPr lang="en-US" sz="1799">
              <a:solidFill>
                <a:schemeClr val="bg2"/>
              </a:solidFill>
            </a:endParaRPr>
          </a:p>
          <a:p>
            <a:pPr marL="594182" lvl="1"/>
            <a:endParaRPr lang="en-US" sz="1400">
              <a:solidFill>
                <a:schemeClr val="bg2"/>
              </a:solidFill>
            </a:endParaRPr>
          </a:p>
          <a:p>
            <a:pPr marL="594182" lvl="1"/>
            <a:endParaRPr lang="en-US" sz="1400">
              <a:solidFill>
                <a:schemeClr val="bg2"/>
              </a:solidFill>
            </a:endParaRPr>
          </a:p>
          <a:p>
            <a:pPr marL="594182" lvl="1"/>
            <a:r>
              <a:rPr lang="en-US" sz="1400">
                <a:solidFill>
                  <a:schemeClr val="bg2"/>
                </a:solidFill>
                <a:ea typeface="+mn-lt"/>
                <a:cs typeface="+mn-lt"/>
              </a:rPr>
              <a:t>Improved stakeholder experience</a:t>
            </a:r>
          </a:p>
          <a:p>
            <a:pPr marL="594182" lvl="1">
              <a:spcAft>
                <a:spcPts val="1999"/>
              </a:spcAft>
            </a:pPr>
            <a:endParaRPr lang="en-US" sz="1400">
              <a:solidFill>
                <a:schemeClr val="bg2"/>
              </a:solidFill>
            </a:endParaRPr>
          </a:p>
          <a:p>
            <a:pPr marL="594182" lvl="1">
              <a:spcAft>
                <a:spcPts val="1999"/>
              </a:spcAft>
            </a:pPr>
            <a:endParaRPr lang="en-US" sz="1400">
              <a:solidFill>
                <a:schemeClr val="bg2"/>
              </a:solidFill>
            </a:endParaRPr>
          </a:p>
        </p:txBody>
      </p:sp>
      <p:grpSp>
        <p:nvGrpSpPr>
          <p:cNvPr id="43" name="Group 42">
            <a:extLst>
              <a:ext uri="{FF2B5EF4-FFF2-40B4-BE49-F238E27FC236}">
                <a16:creationId xmlns:a16="http://schemas.microsoft.com/office/drawing/2014/main" id="{5DA93568-1EE8-354C-A04F-EB89944ED2D3}"/>
              </a:ext>
            </a:extLst>
          </p:cNvPr>
          <p:cNvGrpSpPr>
            <a:grpSpLocks noChangeAspect="1"/>
          </p:cNvGrpSpPr>
          <p:nvPr/>
        </p:nvGrpSpPr>
        <p:grpSpPr>
          <a:xfrm>
            <a:off x="7274493" y="4923179"/>
            <a:ext cx="352949" cy="352949"/>
            <a:chOff x="13892892" y="-1368635"/>
            <a:chExt cx="476250" cy="476250"/>
          </a:xfrm>
          <a:solidFill>
            <a:schemeClr val="bg1"/>
          </a:solidFill>
        </p:grpSpPr>
        <p:sp>
          <p:nvSpPr>
            <p:cNvPr id="44" name="Freeform: Shape 96">
              <a:extLst>
                <a:ext uri="{FF2B5EF4-FFF2-40B4-BE49-F238E27FC236}">
                  <a16:creationId xmlns:a16="http://schemas.microsoft.com/office/drawing/2014/main" id="{CEDF999D-1FC3-B244-AEAC-9CC2EBB425BA}"/>
                </a:ext>
              </a:extLst>
            </p:cNvPr>
            <p:cNvSpPr/>
            <p:nvPr/>
          </p:nvSpPr>
          <p:spPr>
            <a:xfrm>
              <a:off x="13892892" y="-1368635"/>
              <a:ext cx="476250" cy="476250"/>
            </a:xfrm>
            <a:custGeom>
              <a:avLst/>
              <a:gdLst>
                <a:gd name="connsiteX0" fmla="*/ 463261 w 476250"/>
                <a:gd name="connsiteY0" fmla="*/ 476250 h 476250"/>
                <a:gd name="connsiteX1" fmla="*/ 38966 w 476250"/>
                <a:gd name="connsiteY1" fmla="*/ 476250 h 476250"/>
                <a:gd name="connsiteX2" fmla="*/ 0 w 476250"/>
                <a:gd name="connsiteY2" fmla="*/ 437284 h 476250"/>
                <a:gd name="connsiteX3" fmla="*/ 0 w 476250"/>
                <a:gd name="connsiteY3" fmla="*/ 12989 h 476250"/>
                <a:gd name="connsiteX4" fmla="*/ 12989 w 476250"/>
                <a:gd name="connsiteY4" fmla="*/ 0 h 476250"/>
                <a:gd name="connsiteX5" fmla="*/ 25977 w 476250"/>
                <a:gd name="connsiteY5" fmla="*/ 12989 h 476250"/>
                <a:gd name="connsiteX6" fmla="*/ 25977 w 476250"/>
                <a:gd name="connsiteY6" fmla="*/ 437284 h 476250"/>
                <a:gd name="connsiteX7" fmla="*/ 38966 w 476250"/>
                <a:gd name="connsiteY7" fmla="*/ 450273 h 476250"/>
                <a:gd name="connsiteX8" fmla="*/ 463261 w 476250"/>
                <a:gd name="connsiteY8" fmla="*/ 450273 h 476250"/>
                <a:gd name="connsiteX9" fmla="*/ 476250 w 476250"/>
                <a:gd name="connsiteY9" fmla="*/ 463261 h 476250"/>
                <a:gd name="connsiteX10" fmla="*/ 463261 w 476250"/>
                <a:gd name="connsiteY10" fmla="*/ 47625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0" h="476250">
                  <a:moveTo>
                    <a:pt x="463261" y="476250"/>
                  </a:moveTo>
                  <a:lnTo>
                    <a:pt x="38966" y="476250"/>
                  </a:lnTo>
                  <a:cubicBezTo>
                    <a:pt x="17318" y="476250"/>
                    <a:pt x="0" y="458932"/>
                    <a:pt x="0" y="437284"/>
                  </a:cubicBezTo>
                  <a:lnTo>
                    <a:pt x="0" y="12989"/>
                  </a:lnTo>
                  <a:cubicBezTo>
                    <a:pt x="0" y="6061"/>
                    <a:pt x="6061" y="0"/>
                    <a:pt x="12989" y="0"/>
                  </a:cubicBezTo>
                  <a:cubicBezTo>
                    <a:pt x="19916" y="0"/>
                    <a:pt x="25977" y="6061"/>
                    <a:pt x="25977" y="12989"/>
                  </a:cubicBezTo>
                  <a:lnTo>
                    <a:pt x="25977" y="437284"/>
                  </a:lnTo>
                  <a:cubicBezTo>
                    <a:pt x="25977" y="444211"/>
                    <a:pt x="32039" y="450273"/>
                    <a:pt x="38966" y="450273"/>
                  </a:cubicBezTo>
                  <a:lnTo>
                    <a:pt x="463261" y="450273"/>
                  </a:lnTo>
                  <a:cubicBezTo>
                    <a:pt x="470189" y="450273"/>
                    <a:pt x="476250" y="456334"/>
                    <a:pt x="476250" y="463261"/>
                  </a:cubicBezTo>
                  <a:cubicBezTo>
                    <a:pt x="476250" y="470189"/>
                    <a:pt x="471055" y="476250"/>
                    <a:pt x="463261" y="476250"/>
                  </a:cubicBezTo>
                  <a:close/>
                </a:path>
              </a:pathLst>
            </a:custGeom>
            <a:grpFill/>
            <a:ln w="8653" cap="flat">
              <a:noFill/>
              <a:prstDash val="solid"/>
              <a:miter/>
            </a:ln>
          </p:spPr>
          <p:txBody>
            <a:bodyPr rtlCol="0" anchor="ctr"/>
            <a:lstStyle/>
            <a:p>
              <a:endParaRPr lang="en-US" sz="1799"/>
            </a:p>
          </p:txBody>
        </p:sp>
        <p:sp>
          <p:nvSpPr>
            <p:cNvPr id="45" name="Freeform: Shape 438">
              <a:extLst>
                <a:ext uri="{FF2B5EF4-FFF2-40B4-BE49-F238E27FC236}">
                  <a16:creationId xmlns:a16="http://schemas.microsoft.com/office/drawing/2014/main" id="{B83065A1-5771-B04A-B625-0F6DD6B607F4}"/>
                </a:ext>
              </a:extLst>
            </p:cNvPr>
            <p:cNvSpPr/>
            <p:nvPr/>
          </p:nvSpPr>
          <p:spPr>
            <a:xfrm>
              <a:off x="13988142" y="-1290703"/>
              <a:ext cx="329046" cy="311727"/>
            </a:xfrm>
            <a:custGeom>
              <a:avLst/>
              <a:gdLst>
                <a:gd name="connsiteX0" fmla="*/ 17318 w 329046"/>
                <a:gd name="connsiteY0" fmla="*/ 207818 h 311727"/>
                <a:gd name="connsiteX1" fmla="*/ 69273 w 329046"/>
                <a:gd name="connsiteY1" fmla="*/ 207818 h 311727"/>
                <a:gd name="connsiteX2" fmla="*/ 86591 w 329046"/>
                <a:gd name="connsiteY2" fmla="*/ 225136 h 311727"/>
                <a:gd name="connsiteX3" fmla="*/ 86591 w 329046"/>
                <a:gd name="connsiteY3" fmla="*/ 294409 h 311727"/>
                <a:gd name="connsiteX4" fmla="*/ 69273 w 329046"/>
                <a:gd name="connsiteY4" fmla="*/ 311727 h 311727"/>
                <a:gd name="connsiteX5" fmla="*/ 17318 w 329046"/>
                <a:gd name="connsiteY5" fmla="*/ 311727 h 311727"/>
                <a:gd name="connsiteX6" fmla="*/ 0 w 329046"/>
                <a:gd name="connsiteY6" fmla="*/ 294409 h 311727"/>
                <a:gd name="connsiteX7" fmla="*/ 0 w 329046"/>
                <a:gd name="connsiteY7" fmla="*/ 225136 h 311727"/>
                <a:gd name="connsiteX8" fmla="*/ 17318 w 329046"/>
                <a:gd name="connsiteY8" fmla="*/ 207818 h 311727"/>
                <a:gd name="connsiteX9" fmla="*/ 138546 w 329046"/>
                <a:gd name="connsiteY9" fmla="*/ 103909 h 311727"/>
                <a:gd name="connsiteX10" fmla="*/ 190501 w 329046"/>
                <a:gd name="connsiteY10" fmla="*/ 103909 h 311727"/>
                <a:gd name="connsiteX11" fmla="*/ 207819 w 329046"/>
                <a:gd name="connsiteY11" fmla="*/ 121227 h 311727"/>
                <a:gd name="connsiteX12" fmla="*/ 207819 w 329046"/>
                <a:gd name="connsiteY12" fmla="*/ 294409 h 311727"/>
                <a:gd name="connsiteX13" fmla="*/ 190501 w 329046"/>
                <a:gd name="connsiteY13" fmla="*/ 311727 h 311727"/>
                <a:gd name="connsiteX14" fmla="*/ 138546 w 329046"/>
                <a:gd name="connsiteY14" fmla="*/ 311727 h 311727"/>
                <a:gd name="connsiteX15" fmla="*/ 121228 w 329046"/>
                <a:gd name="connsiteY15" fmla="*/ 294409 h 311727"/>
                <a:gd name="connsiteX16" fmla="*/ 121228 w 329046"/>
                <a:gd name="connsiteY16" fmla="*/ 121227 h 311727"/>
                <a:gd name="connsiteX17" fmla="*/ 138546 w 329046"/>
                <a:gd name="connsiteY17" fmla="*/ 103909 h 311727"/>
                <a:gd name="connsiteX18" fmla="*/ 259773 w 329046"/>
                <a:gd name="connsiteY18" fmla="*/ 0 h 311727"/>
                <a:gd name="connsiteX19" fmla="*/ 311728 w 329046"/>
                <a:gd name="connsiteY19" fmla="*/ 0 h 311727"/>
                <a:gd name="connsiteX20" fmla="*/ 329046 w 329046"/>
                <a:gd name="connsiteY20" fmla="*/ 17318 h 311727"/>
                <a:gd name="connsiteX21" fmla="*/ 329046 w 329046"/>
                <a:gd name="connsiteY21" fmla="*/ 294409 h 311727"/>
                <a:gd name="connsiteX22" fmla="*/ 311728 w 329046"/>
                <a:gd name="connsiteY22" fmla="*/ 311727 h 311727"/>
                <a:gd name="connsiteX23" fmla="*/ 259773 w 329046"/>
                <a:gd name="connsiteY23" fmla="*/ 311727 h 311727"/>
                <a:gd name="connsiteX24" fmla="*/ 242455 w 329046"/>
                <a:gd name="connsiteY24" fmla="*/ 294409 h 311727"/>
                <a:gd name="connsiteX25" fmla="*/ 242455 w 329046"/>
                <a:gd name="connsiteY25" fmla="*/ 17318 h 311727"/>
                <a:gd name="connsiteX26" fmla="*/ 259773 w 329046"/>
                <a:gd name="connsiteY26" fmla="*/ 0 h 31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9046" h="311727">
                  <a:moveTo>
                    <a:pt x="17318" y="207818"/>
                  </a:moveTo>
                  <a:lnTo>
                    <a:pt x="69273" y="207818"/>
                  </a:lnTo>
                  <a:cubicBezTo>
                    <a:pt x="78798" y="207818"/>
                    <a:pt x="86591" y="215611"/>
                    <a:pt x="86591" y="225136"/>
                  </a:cubicBezTo>
                  <a:lnTo>
                    <a:pt x="86591" y="294409"/>
                  </a:lnTo>
                  <a:cubicBezTo>
                    <a:pt x="86591" y="303934"/>
                    <a:pt x="78798" y="311727"/>
                    <a:pt x="69273" y="311727"/>
                  </a:cubicBezTo>
                  <a:lnTo>
                    <a:pt x="17318" y="311727"/>
                  </a:lnTo>
                  <a:cubicBezTo>
                    <a:pt x="7793" y="311727"/>
                    <a:pt x="0" y="303934"/>
                    <a:pt x="0" y="294409"/>
                  </a:cubicBezTo>
                  <a:lnTo>
                    <a:pt x="0" y="225136"/>
                  </a:lnTo>
                  <a:cubicBezTo>
                    <a:pt x="0" y="215611"/>
                    <a:pt x="7793" y="207818"/>
                    <a:pt x="17318" y="207818"/>
                  </a:cubicBezTo>
                  <a:close/>
                  <a:moveTo>
                    <a:pt x="138546" y="103909"/>
                  </a:moveTo>
                  <a:lnTo>
                    <a:pt x="190501" y="103909"/>
                  </a:lnTo>
                  <a:cubicBezTo>
                    <a:pt x="200026" y="103909"/>
                    <a:pt x="207819" y="111702"/>
                    <a:pt x="207819" y="121227"/>
                  </a:cubicBezTo>
                  <a:lnTo>
                    <a:pt x="207819" y="294409"/>
                  </a:lnTo>
                  <a:cubicBezTo>
                    <a:pt x="207819" y="303934"/>
                    <a:pt x="200026" y="311727"/>
                    <a:pt x="190501" y="311727"/>
                  </a:cubicBezTo>
                  <a:lnTo>
                    <a:pt x="138546" y="311727"/>
                  </a:lnTo>
                  <a:cubicBezTo>
                    <a:pt x="129021" y="311727"/>
                    <a:pt x="121228" y="303934"/>
                    <a:pt x="121228" y="294409"/>
                  </a:cubicBezTo>
                  <a:lnTo>
                    <a:pt x="121228" y="121227"/>
                  </a:lnTo>
                  <a:cubicBezTo>
                    <a:pt x="121228" y="111702"/>
                    <a:pt x="129021" y="103909"/>
                    <a:pt x="138546" y="103909"/>
                  </a:cubicBezTo>
                  <a:close/>
                  <a:moveTo>
                    <a:pt x="259773" y="0"/>
                  </a:moveTo>
                  <a:lnTo>
                    <a:pt x="311728" y="0"/>
                  </a:lnTo>
                  <a:cubicBezTo>
                    <a:pt x="321253" y="0"/>
                    <a:pt x="329046" y="7793"/>
                    <a:pt x="329046" y="17318"/>
                  </a:cubicBezTo>
                  <a:lnTo>
                    <a:pt x="329046" y="294409"/>
                  </a:lnTo>
                  <a:cubicBezTo>
                    <a:pt x="329046" y="303934"/>
                    <a:pt x="321253" y="311727"/>
                    <a:pt x="311728" y="311727"/>
                  </a:cubicBezTo>
                  <a:lnTo>
                    <a:pt x="259773" y="311727"/>
                  </a:lnTo>
                  <a:cubicBezTo>
                    <a:pt x="250248" y="311727"/>
                    <a:pt x="242455" y="303934"/>
                    <a:pt x="242455" y="294409"/>
                  </a:cubicBezTo>
                  <a:lnTo>
                    <a:pt x="242455" y="17318"/>
                  </a:lnTo>
                  <a:cubicBezTo>
                    <a:pt x="242455" y="7793"/>
                    <a:pt x="250248" y="0"/>
                    <a:pt x="259773" y="0"/>
                  </a:cubicBezTo>
                  <a:close/>
                </a:path>
              </a:pathLst>
            </a:custGeom>
            <a:solidFill>
              <a:schemeClr val="accent1"/>
            </a:solidFill>
            <a:ln w="8653" cap="flat">
              <a:noFill/>
              <a:prstDash val="solid"/>
              <a:miter/>
            </a:ln>
          </p:spPr>
          <p:txBody>
            <a:bodyPr rtlCol="0" anchor="ctr"/>
            <a:lstStyle/>
            <a:p>
              <a:endParaRPr lang="en-US" sz="1799"/>
            </a:p>
          </p:txBody>
        </p:sp>
      </p:grpSp>
      <p:grpSp>
        <p:nvGrpSpPr>
          <p:cNvPr id="49" name="Group 48">
            <a:extLst>
              <a:ext uri="{FF2B5EF4-FFF2-40B4-BE49-F238E27FC236}">
                <a16:creationId xmlns:a16="http://schemas.microsoft.com/office/drawing/2014/main" id="{FB5EDF27-929B-F94E-91C5-8F41B743ED88}"/>
              </a:ext>
            </a:extLst>
          </p:cNvPr>
          <p:cNvGrpSpPr>
            <a:grpSpLocks noChangeAspect="1"/>
          </p:cNvGrpSpPr>
          <p:nvPr/>
        </p:nvGrpSpPr>
        <p:grpSpPr>
          <a:xfrm>
            <a:off x="7228568" y="5619106"/>
            <a:ext cx="442537" cy="359207"/>
            <a:chOff x="1663994" y="-744631"/>
            <a:chExt cx="544089" cy="441637"/>
          </a:xfrm>
          <a:solidFill>
            <a:schemeClr val="bg1"/>
          </a:solidFill>
        </p:grpSpPr>
        <p:sp>
          <p:nvSpPr>
            <p:cNvPr id="50" name="Freeform: Shape 327">
              <a:extLst>
                <a:ext uri="{FF2B5EF4-FFF2-40B4-BE49-F238E27FC236}">
                  <a16:creationId xmlns:a16="http://schemas.microsoft.com/office/drawing/2014/main" id="{EEC18FDD-3572-2C4D-8DEB-5011F00D62A1}"/>
                </a:ext>
              </a:extLst>
            </p:cNvPr>
            <p:cNvSpPr/>
            <p:nvPr/>
          </p:nvSpPr>
          <p:spPr>
            <a:xfrm>
              <a:off x="1663994" y="-744631"/>
              <a:ext cx="544089" cy="441637"/>
            </a:xfrm>
            <a:custGeom>
              <a:avLst/>
              <a:gdLst>
                <a:gd name="connsiteX0" fmla="*/ 168853 w 544089"/>
                <a:gd name="connsiteY0" fmla="*/ 173205 h 441637"/>
                <a:gd name="connsiteX1" fmla="*/ 181841 w 544089"/>
                <a:gd name="connsiteY1" fmla="*/ 186194 h 441637"/>
                <a:gd name="connsiteX2" fmla="*/ 181841 w 544089"/>
                <a:gd name="connsiteY2" fmla="*/ 428648 h 441637"/>
                <a:gd name="connsiteX3" fmla="*/ 168853 w 544089"/>
                <a:gd name="connsiteY3" fmla="*/ 441637 h 441637"/>
                <a:gd name="connsiteX4" fmla="*/ 64944 w 544089"/>
                <a:gd name="connsiteY4" fmla="*/ 441637 h 441637"/>
                <a:gd name="connsiteX5" fmla="*/ 51955 w 544089"/>
                <a:gd name="connsiteY5" fmla="*/ 428648 h 441637"/>
                <a:gd name="connsiteX6" fmla="*/ 51955 w 544089"/>
                <a:gd name="connsiteY6" fmla="*/ 255466 h 441637"/>
                <a:gd name="connsiteX7" fmla="*/ 64944 w 544089"/>
                <a:gd name="connsiteY7" fmla="*/ 242478 h 441637"/>
                <a:gd name="connsiteX8" fmla="*/ 77932 w 544089"/>
                <a:gd name="connsiteY8" fmla="*/ 255466 h 441637"/>
                <a:gd name="connsiteX9" fmla="*/ 77932 w 544089"/>
                <a:gd name="connsiteY9" fmla="*/ 415660 h 441637"/>
                <a:gd name="connsiteX10" fmla="*/ 155864 w 544089"/>
                <a:gd name="connsiteY10" fmla="*/ 415660 h 441637"/>
                <a:gd name="connsiteX11" fmla="*/ 155864 w 544089"/>
                <a:gd name="connsiteY11" fmla="*/ 186194 h 441637"/>
                <a:gd name="connsiteX12" fmla="*/ 168853 w 544089"/>
                <a:gd name="connsiteY12" fmla="*/ 173205 h 441637"/>
                <a:gd name="connsiteX13" fmla="*/ 116898 w 544089"/>
                <a:gd name="connsiteY13" fmla="*/ 26001 h 441637"/>
                <a:gd name="connsiteX14" fmla="*/ 69273 w 544089"/>
                <a:gd name="connsiteY14" fmla="*/ 73626 h 441637"/>
                <a:gd name="connsiteX15" fmla="*/ 116898 w 544089"/>
                <a:gd name="connsiteY15" fmla="*/ 121251 h 441637"/>
                <a:gd name="connsiteX16" fmla="*/ 164523 w 544089"/>
                <a:gd name="connsiteY16" fmla="*/ 73626 h 441637"/>
                <a:gd name="connsiteX17" fmla="*/ 116898 w 544089"/>
                <a:gd name="connsiteY17" fmla="*/ 26001 h 441637"/>
                <a:gd name="connsiteX18" fmla="*/ 110945 w 544089"/>
                <a:gd name="connsiteY18" fmla="*/ 240 h 441637"/>
                <a:gd name="connsiteX19" fmla="*/ 164523 w 544089"/>
                <a:gd name="connsiteY19" fmla="*/ 17342 h 441637"/>
                <a:gd name="connsiteX20" fmla="*/ 173182 w 544089"/>
                <a:gd name="connsiteY20" fmla="*/ 121251 h 441637"/>
                <a:gd name="connsiteX21" fmla="*/ 290080 w 544089"/>
                <a:gd name="connsiteY21" fmla="*/ 121251 h 441637"/>
                <a:gd name="connsiteX22" fmla="*/ 303068 w 544089"/>
                <a:gd name="connsiteY22" fmla="*/ 134239 h 441637"/>
                <a:gd name="connsiteX23" fmla="*/ 290080 w 544089"/>
                <a:gd name="connsiteY23" fmla="*/ 147228 h 441637"/>
                <a:gd name="connsiteX24" fmla="*/ 116898 w 544089"/>
                <a:gd name="connsiteY24" fmla="*/ 147228 h 441637"/>
                <a:gd name="connsiteX25" fmla="*/ 25977 w 544089"/>
                <a:gd name="connsiteY25" fmla="*/ 230355 h 441637"/>
                <a:gd name="connsiteX26" fmla="*/ 25977 w 544089"/>
                <a:gd name="connsiteY26" fmla="*/ 307421 h 441637"/>
                <a:gd name="connsiteX27" fmla="*/ 12989 w 544089"/>
                <a:gd name="connsiteY27" fmla="*/ 320410 h 441637"/>
                <a:gd name="connsiteX28" fmla="*/ 0 w 544089"/>
                <a:gd name="connsiteY28" fmla="*/ 307421 h 441637"/>
                <a:gd name="connsiteX29" fmla="*/ 0 w 544089"/>
                <a:gd name="connsiteY29" fmla="*/ 230355 h 441637"/>
                <a:gd name="connsiteX30" fmla="*/ 70139 w 544089"/>
                <a:gd name="connsiteY30" fmla="*/ 130776 h 441637"/>
                <a:gd name="connsiteX31" fmla="*/ 69273 w 544089"/>
                <a:gd name="connsiteY31" fmla="*/ 129910 h 441637"/>
                <a:gd name="connsiteX32" fmla="*/ 60614 w 544089"/>
                <a:gd name="connsiteY32" fmla="*/ 26001 h 441637"/>
                <a:gd name="connsiteX33" fmla="*/ 110945 w 544089"/>
                <a:gd name="connsiteY33" fmla="*/ 240 h 441637"/>
                <a:gd name="connsiteX34" fmla="*/ 255444 w 544089"/>
                <a:gd name="connsiteY34" fmla="*/ 24 h 441637"/>
                <a:gd name="connsiteX35" fmla="*/ 532535 w 544089"/>
                <a:gd name="connsiteY35" fmla="*/ 24 h 441637"/>
                <a:gd name="connsiteX36" fmla="*/ 543791 w 544089"/>
                <a:gd name="connsiteY36" fmla="*/ 13013 h 441637"/>
                <a:gd name="connsiteX37" fmla="*/ 543791 w 544089"/>
                <a:gd name="connsiteY37" fmla="*/ 255467 h 441637"/>
                <a:gd name="connsiteX38" fmla="*/ 530803 w 544089"/>
                <a:gd name="connsiteY38" fmla="*/ 268456 h 441637"/>
                <a:gd name="connsiteX39" fmla="*/ 405246 w 544089"/>
                <a:gd name="connsiteY39" fmla="*/ 268456 h 441637"/>
                <a:gd name="connsiteX40" fmla="*/ 405246 w 544089"/>
                <a:gd name="connsiteY40" fmla="*/ 319544 h 441637"/>
                <a:gd name="connsiteX41" fmla="*/ 453737 w 544089"/>
                <a:gd name="connsiteY41" fmla="*/ 368035 h 441637"/>
                <a:gd name="connsiteX42" fmla="*/ 453737 w 544089"/>
                <a:gd name="connsiteY42" fmla="*/ 386219 h 441637"/>
                <a:gd name="connsiteX43" fmla="*/ 435553 w 544089"/>
                <a:gd name="connsiteY43" fmla="*/ 386219 h 441637"/>
                <a:gd name="connsiteX44" fmla="*/ 393123 w 544089"/>
                <a:gd name="connsiteY44" fmla="*/ 343790 h 441637"/>
                <a:gd name="connsiteX45" fmla="*/ 350694 w 544089"/>
                <a:gd name="connsiteY45" fmla="*/ 386219 h 441637"/>
                <a:gd name="connsiteX46" fmla="*/ 332510 w 544089"/>
                <a:gd name="connsiteY46" fmla="*/ 386219 h 441637"/>
                <a:gd name="connsiteX47" fmla="*/ 332510 w 544089"/>
                <a:gd name="connsiteY47" fmla="*/ 368035 h 441637"/>
                <a:gd name="connsiteX48" fmla="*/ 381000 w 544089"/>
                <a:gd name="connsiteY48" fmla="*/ 319544 h 441637"/>
                <a:gd name="connsiteX49" fmla="*/ 381000 w 544089"/>
                <a:gd name="connsiteY49" fmla="*/ 268456 h 441637"/>
                <a:gd name="connsiteX50" fmla="*/ 255444 w 544089"/>
                <a:gd name="connsiteY50" fmla="*/ 268456 h 441637"/>
                <a:gd name="connsiteX51" fmla="*/ 242455 w 544089"/>
                <a:gd name="connsiteY51" fmla="*/ 255467 h 441637"/>
                <a:gd name="connsiteX52" fmla="*/ 242455 w 544089"/>
                <a:gd name="connsiteY52" fmla="*/ 186194 h 441637"/>
                <a:gd name="connsiteX53" fmla="*/ 255444 w 544089"/>
                <a:gd name="connsiteY53" fmla="*/ 173206 h 441637"/>
                <a:gd name="connsiteX54" fmla="*/ 268432 w 544089"/>
                <a:gd name="connsiteY54" fmla="*/ 186194 h 441637"/>
                <a:gd name="connsiteX55" fmla="*/ 268432 w 544089"/>
                <a:gd name="connsiteY55" fmla="*/ 242479 h 441637"/>
                <a:gd name="connsiteX56" fmla="*/ 519546 w 544089"/>
                <a:gd name="connsiteY56" fmla="*/ 242479 h 441637"/>
                <a:gd name="connsiteX57" fmla="*/ 519546 w 544089"/>
                <a:gd name="connsiteY57" fmla="*/ 26001 h 441637"/>
                <a:gd name="connsiteX58" fmla="*/ 268432 w 544089"/>
                <a:gd name="connsiteY58" fmla="*/ 26001 h 441637"/>
                <a:gd name="connsiteX59" fmla="*/ 268432 w 544089"/>
                <a:gd name="connsiteY59" fmla="*/ 82285 h 441637"/>
                <a:gd name="connsiteX60" fmla="*/ 255444 w 544089"/>
                <a:gd name="connsiteY60" fmla="*/ 95274 h 441637"/>
                <a:gd name="connsiteX61" fmla="*/ 242455 w 544089"/>
                <a:gd name="connsiteY61" fmla="*/ 82285 h 441637"/>
                <a:gd name="connsiteX62" fmla="*/ 242455 w 544089"/>
                <a:gd name="connsiteY62" fmla="*/ 13013 h 441637"/>
                <a:gd name="connsiteX63" fmla="*/ 255444 w 544089"/>
                <a:gd name="connsiteY63" fmla="*/ 24 h 44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44089" h="441637">
                  <a:moveTo>
                    <a:pt x="168853" y="173205"/>
                  </a:moveTo>
                  <a:cubicBezTo>
                    <a:pt x="175780" y="173205"/>
                    <a:pt x="181841" y="179266"/>
                    <a:pt x="181841" y="186194"/>
                  </a:cubicBezTo>
                  <a:lnTo>
                    <a:pt x="181841" y="428648"/>
                  </a:lnTo>
                  <a:cubicBezTo>
                    <a:pt x="181841" y="435575"/>
                    <a:pt x="175780" y="441637"/>
                    <a:pt x="168853" y="441637"/>
                  </a:cubicBezTo>
                  <a:lnTo>
                    <a:pt x="64944" y="441637"/>
                  </a:lnTo>
                  <a:cubicBezTo>
                    <a:pt x="58016" y="441637"/>
                    <a:pt x="51955" y="435575"/>
                    <a:pt x="51955" y="428648"/>
                  </a:cubicBezTo>
                  <a:lnTo>
                    <a:pt x="51955" y="255466"/>
                  </a:lnTo>
                  <a:cubicBezTo>
                    <a:pt x="51955" y="248539"/>
                    <a:pt x="58016" y="242478"/>
                    <a:pt x="64944" y="242478"/>
                  </a:cubicBezTo>
                  <a:cubicBezTo>
                    <a:pt x="71871" y="242478"/>
                    <a:pt x="77932" y="248539"/>
                    <a:pt x="77932" y="255466"/>
                  </a:cubicBezTo>
                  <a:lnTo>
                    <a:pt x="77932" y="415660"/>
                  </a:lnTo>
                  <a:lnTo>
                    <a:pt x="155864" y="415660"/>
                  </a:lnTo>
                  <a:lnTo>
                    <a:pt x="155864" y="186194"/>
                  </a:lnTo>
                  <a:cubicBezTo>
                    <a:pt x="155864" y="179266"/>
                    <a:pt x="161925" y="173205"/>
                    <a:pt x="168853" y="173205"/>
                  </a:cubicBezTo>
                  <a:close/>
                  <a:moveTo>
                    <a:pt x="116898" y="26001"/>
                  </a:moveTo>
                  <a:cubicBezTo>
                    <a:pt x="90920" y="26001"/>
                    <a:pt x="69273" y="47648"/>
                    <a:pt x="69273" y="73626"/>
                  </a:cubicBezTo>
                  <a:cubicBezTo>
                    <a:pt x="69273" y="100469"/>
                    <a:pt x="90055" y="121251"/>
                    <a:pt x="116898" y="121251"/>
                  </a:cubicBezTo>
                  <a:cubicBezTo>
                    <a:pt x="142875" y="121251"/>
                    <a:pt x="164523" y="99603"/>
                    <a:pt x="164523" y="73626"/>
                  </a:cubicBezTo>
                  <a:cubicBezTo>
                    <a:pt x="164523" y="47648"/>
                    <a:pt x="142875" y="26001"/>
                    <a:pt x="116898" y="26001"/>
                  </a:cubicBezTo>
                  <a:close/>
                  <a:moveTo>
                    <a:pt x="110945" y="240"/>
                  </a:moveTo>
                  <a:cubicBezTo>
                    <a:pt x="129670" y="-1276"/>
                    <a:pt x="148936" y="4353"/>
                    <a:pt x="164523" y="17342"/>
                  </a:cubicBezTo>
                  <a:cubicBezTo>
                    <a:pt x="195696" y="44185"/>
                    <a:pt x="199159" y="90078"/>
                    <a:pt x="173182" y="121251"/>
                  </a:cubicBezTo>
                  <a:lnTo>
                    <a:pt x="290080" y="121251"/>
                  </a:lnTo>
                  <a:cubicBezTo>
                    <a:pt x="297007" y="121251"/>
                    <a:pt x="303068" y="127312"/>
                    <a:pt x="303068" y="134239"/>
                  </a:cubicBezTo>
                  <a:cubicBezTo>
                    <a:pt x="303068" y="141167"/>
                    <a:pt x="297007" y="147228"/>
                    <a:pt x="290080" y="147228"/>
                  </a:cubicBezTo>
                  <a:lnTo>
                    <a:pt x="116898" y="147228"/>
                  </a:lnTo>
                  <a:cubicBezTo>
                    <a:pt x="66675" y="147228"/>
                    <a:pt x="25977" y="184462"/>
                    <a:pt x="25977" y="230355"/>
                  </a:cubicBezTo>
                  <a:lnTo>
                    <a:pt x="25977" y="307421"/>
                  </a:lnTo>
                  <a:cubicBezTo>
                    <a:pt x="25977" y="314348"/>
                    <a:pt x="19916" y="320410"/>
                    <a:pt x="12989" y="320410"/>
                  </a:cubicBezTo>
                  <a:cubicBezTo>
                    <a:pt x="6061" y="320410"/>
                    <a:pt x="0" y="314348"/>
                    <a:pt x="0" y="307421"/>
                  </a:cubicBezTo>
                  <a:lnTo>
                    <a:pt x="0" y="230355"/>
                  </a:lnTo>
                  <a:cubicBezTo>
                    <a:pt x="866" y="186194"/>
                    <a:pt x="28575" y="146362"/>
                    <a:pt x="70139" y="130776"/>
                  </a:cubicBezTo>
                  <a:cubicBezTo>
                    <a:pt x="70139" y="129910"/>
                    <a:pt x="69273" y="129910"/>
                    <a:pt x="69273" y="129910"/>
                  </a:cubicBezTo>
                  <a:cubicBezTo>
                    <a:pt x="38100" y="103067"/>
                    <a:pt x="33771" y="57173"/>
                    <a:pt x="60614" y="26001"/>
                  </a:cubicBezTo>
                  <a:cubicBezTo>
                    <a:pt x="74035" y="10415"/>
                    <a:pt x="92219" y="1755"/>
                    <a:pt x="110945" y="240"/>
                  </a:cubicBezTo>
                  <a:close/>
                  <a:moveTo>
                    <a:pt x="255444" y="24"/>
                  </a:moveTo>
                  <a:lnTo>
                    <a:pt x="532535" y="24"/>
                  </a:lnTo>
                  <a:cubicBezTo>
                    <a:pt x="539462" y="24"/>
                    <a:pt x="545523" y="6085"/>
                    <a:pt x="543791" y="13013"/>
                  </a:cubicBezTo>
                  <a:lnTo>
                    <a:pt x="543791" y="255467"/>
                  </a:lnTo>
                  <a:cubicBezTo>
                    <a:pt x="543791" y="262394"/>
                    <a:pt x="537730" y="268456"/>
                    <a:pt x="530803" y="268456"/>
                  </a:cubicBezTo>
                  <a:lnTo>
                    <a:pt x="405246" y="268456"/>
                  </a:lnTo>
                  <a:lnTo>
                    <a:pt x="405246" y="319544"/>
                  </a:lnTo>
                  <a:lnTo>
                    <a:pt x="453737" y="368035"/>
                  </a:lnTo>
                  <a:cubicBezTo>
                    <a:pt x="458932" y="373231"/>
                    <a:pt x="458932" y="381024"/>
                    <a:pt x="453737" y="386219"/>
                  </a:cubicBezTo>
                  <a:cubicBezTo>
                    <a:pt x="448541" y="391415"/>
                    <a:pt x="440748" y="391415"/>
                    <a:pt x="435553" y="386219"/>
                  </a:cubicBezTo>
                  <a:lnTo>
                    <a:pt x="393123" y="343790"/>
                  </a:lnTo>
                  <a:lnTo>
                    <a:pt x="350694" y="386219"/>
                  </a:lnTo>
                  <a:cubicBezTo>
                    <a:pt x="345498" y="391415"/>
                    <a:pt x="337705" y="391415"/>
                    <a:pt x="332510" y="386219"/>
                  </a:cubicBezTo>
                  <a:cubicBezTo>
                    <a:pt x="327314" y="381024"/>
                    <a:pt x="327314" y="373231"/>
                    <a:pt x="332510" y="368035"/>
                  </a:cubicBezTo>
                  <a:lnTo>
                    <a:pt x="381000" y="319544"/>
                  </a:lnTo>
                  <a:lnTo>
                    <a:pt x="381000" y="268456"/>
                  </a:lnTo>
                  <a:lnTo>
                    <a:pt x="255444" y="268456"/>
                  </a:lnTo>
                  <a:cubicBezTo>
                    <a:pt x="248516" y="268456"/>
                    <a:pt x="242455" y="262394"/>
                    <a:pt x="242455" y="255467"/>
                  </a:cubicBezTo>
                  <a:lnTo>
                    <a:pt x="242455" y="186194"/>
                  </a:lnTo>
                  <a:cubicBezTo>
                    <a:pt x="242455" y="179267"/>
                    <a:pt x="248516" y="173206"/>
                    <a:pt x="255444" y="173206"/>
                  </a:cubicBezTo>
                  <a:cubicBezTo>
                    <a:pt x="262371" y="173206"/>
                    <a:pt x="268432" y="179267"/>
                    <a:pt x="268432" y="186194"/>
                  </a:cubicBezTo>
                  <a:lnTo>
                    <a:pt x="268432" y="242479"/>
                  </a:lnTo>
                  <a:lnTo>
                    <a:pt x="519546" y="242479"/>
                  </a:lnTo>
                  <a:lnTo>
                    <a:pt x="519546" y="26001"/>
                  </a:lnTo>
                  <a:lnTo>
                    <a:pt x="268432" y="26001"/>
                  </a:lnTo>
                  <a:lnTo>
                    <a:pt x="268432" y="82285"/>
                  </a:lnTo>
                  <a:cubicBezTo>
                    <a:pt x="268432" y="89213"/>
                    <a:pt x="262371" y="95274"/>
                    <a:pt x="255444" y="95274"/>
                  </a:cubicBezTo>
                  <a:cubicBezTo>
                    <a:pt x="248516" y="95274"/>
                    <a:pt x="242455" y="89213"/>
                    <a:pt x="242455" y="82285"/>
                  </a:cubicBezTo>
                  <a:lnTo>
                    <a:pt x="242455" y="13013"/>
                  </a:lnTo>
                  <a:cubicBezTo>
                    <a:pt x="242455" y="6085"/>
                    <a:pt x="248516" y="24"/>
                    <a:pt x="255444" y="24"/>
                  </a:cubicBezTo>
                  <a:close/>
                </a:path>
              </a:pathLst>
            </a:custGeom>
            <a:grpFill/>
            <a:ln w="8653" cap="flat">
              <a:noFill/>
              <a:prstDash val="solid"/>
              <a:miter/>
            </a:ln>
          </p:spPr>
          <p:txBody>
            <a:bodyPr rtlCol="0" anchor="ctr"/>
            <a:lstStyle/>
            <a:p>
              <a:endParaRPr lang="en-US" sz="1799"/>
            </a:p>
          </p:txBody>
        </p:sp>
        <p:sp>
          <p:nvSpPr>
            <p:cNvPr id="51" name="Freeform: Shape 16">
              <a:extLst>
                <a:ext uri="{FF2B5EF4-FFF2-40B4-BE49-F238E27FC236}">
                  <a16:creationId xmlns:a16="http://schemas.microsoft.com/office/drawing/2014/main" id="{BABA6919-773C-804C-9FBA-F5F43C083F96}"/>
                </a:ext>
              </a:extLst>
            </p:cNvPr>
            <p:cNvSpPr/>
            <p:nvPr/>
          </p:nvSpPr>
          <p:spPr>
            <a:xfrm>
              <a:off x="1967062" y="-675524"/>
              <a:ext cx="181840" cy="130075"/>
            </a:xfrm>
            <a:custGeom>
              <a:avLst/>
              <a:gdLst>
                <a:gd name="connsiteX0" fmla="*/ 8659 w 181840"/>
                <a:gd name="connsiteY0" fmla="*/ 130076 h 130075"/>
                <a:gd name="connsiteX1" fmla="*/ 0 w 181840"/>
                <a:gd name="connsiteY1" fmla="*/ 121417 h 130075"/>
                <a:gd name="connsiteX2" fmla="*/ 0 w 181840"/>
                <a:gd name="connsiteY2" fmla="*/ 120551 h 130075"/>
                <a:gd name="connsiteX3" fmla="*/ 34636 w 181840"/>
                <a:gd name="connsiteY3" fmla="*/ 81585 h 130075"/>
                <a:gd name="connsiteX4" fmla="*/ 69273 w 181840"/>
                <a:gd name="connsiteY4" fmla="*/ 78987 h 130075"/>
                <a:gd name="connsiteX5" fmla="*/ 121227 w 181840"/>
                <a:gd name="connsiteY5" fmla="*/ 53876 h 130075"/>
                <a:gd name="connsiteX6" fmla="*/ 177511 w 181840"/>
                <a:gd name="connsiteY6" fmla="*/ 1055 h 130075"/>
                <a:gd name="connsiteX7" fmla="*/ 181841 w 181840"/>
                <a:gd name="connsiteY7" fmla="*/ 8848 h 130075"/>
                <a:gd name="connsiteX8" fmla="*/ 181841 w 181840"/>
                <a:gd name="connsiteY8" fmla="*/ 121417 h 130075"/>
                <a:gd name="connsiteX9" fmla="*/ 173182 w 181840"/>
                <a:gd name="connsiteY9" fmla="*/ 130076 h 130075"/>
                <a:gd name="connsiteX10" fmla="*/ 8659 w 181840"/>
                <a:gd name="connsiteY10" fmla="*/ 130076 h 13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840" h="130075">
                  <a:moveTo>
                    <a:pt x="8659" y="130076"/>
                  </a:moveTo>
                  <a:cubicBezTo>
                    <a:pt x="3464" y="130076"/>
                    <a:pt x="0" y="126612"/>
                    <a:pt x="0" y="121417"/>
                  </a:cubicBezTo>
                  <a:cubicBezTo>
                    <a:pt x="0" y="121417"/>
                    <a:pt x="0" y="120551"/>
                    <a:pt x="0" y="120551"/>
                  </a:cubicBezTo>
                  <a:cubicBezTo>
                    <a:pt x="2598" y="91976"/>
                    <a:pt x="18184" y="74658"/>
                    <a:pt x="34636" y="81585"/>
                  </a:cubicBezTo>
                  <a:cubicBezTo>
                    <a:pt x="51955" y="90244"/>
                    <a:pt x="55418" y="98903"/>
                    <a:pt x="69273" y="78987"/>
                  </a:cubicBezTo>
                  <a:cubicBezTo>
                    <a:pt x="86591" y="53876"/>
                    <a:pt x="103909" y="20105"/>
                    <a:pt x="121227" y="53876"/>
                  </a:cubicBezTo>
                  <a:cubicBezTo>
                    <a:pt x="137680" y="85914"/>
                    <a:pt x="154132" y="-11067"/>
                    <a:pt x="177511" y="1055"/>
                  </a:cubicBezTo>
                  <a:cubicBezTo>
                    <a:pt x="180109" y="2787"/>
                    <a:pt x="181841" y="5385"/>
                    <a:pt x="181841" y="8848"/>
                  </a:cubicBezTo>
                  <a:lnTo>
                    <a:pt x="181841" y="121417"/>
                  </a:lnTo>
                  <a:cubicBezTo>
                    <a:pt x="181841" y="126612"/>
                    <a:pt x="178377" y="130076"/>
                    <a:pt x="173182" y="130076"/>
                  </a:cubicBezTo>
                  <a:lnTo>
                    <a:pt x="8659" y="130076"/>
                  </a:lnTo>
                  <a:close/>
                </a:path>
              </a:pathLst>
            </a:custGeom>
            <a:solidFill>
              <a:schemeClr val="accent1"/>
            </a:solidFill>
            <a:ln w="8653" cap="flat">
              <a:noFill/>
              <a:prstDash val="solid"/>
              <a:miter/>
            </a:ln>
          </p:spPr>
          <p:txBody>
            <a:bodyPr rtlCol="0" anchor="ctr"/>
            <a:lstStyle/>
            <a:p>
              <a:endParaRPr lang="en-US" sz="1799"/>
            </a:p>
          </p:txBody>
        </p:sp>
      </p:grpSp>
      <p:sp>
        <p:nvSpPr>
          <p:cNvPr id="31" name="Freeform: Shape 368">
            <a:extLst>
              <a:ext uri="{FF2B5EF4-FFF2-40B4-BE49-F238E27FC236}">
                <a16:creationId xmlns:a16="http://schemas.microsoft.com/office/drawing/2014/main" id="{680B53BB-C0AD-4846-B69D-62A25FEEF05D}"/>
              </a:ext>
            </a:extLst>
          </p:cNvPr>
          <p:cNvSpPr>
            <a:spLocks noChangeAspect="1"/>
          </p:cNvSpPr>
          <p:nvPr/>
        </p:nvSpPr>
        <p:spPr>
          <a:xfrm>
            <a:off x="6660246" y="3862353"/>
            <a:ext cx="233842" cy="337724"/>
          </a:xfrm>
          <a:custGeom>
            <a:avLst/>
            <a:gdLst>
              <a:gd name="connsiteX0" fmla="*/ 13097 w 233903"/>
              <a:gd name="connsiteY0" fmla="*/ 337813 h 337812"/>
              <a:gd name="connsiteX1" fmla="*/ 2706 w 233903"/>
              <a:gd name="connsiteY1" fmla="*/ 332617 h 337812"/>
              <a:gd name="connsiteX2" fmla="*/ 5304 w 233903"/>
              <a:gd name="connsiteY2" fmla="*/ 314433 h 337812"/>
              <a:gd name="connsiteX3" fmla="*/ 199267 w 233903"/>
              <a:gd name="connsiteY3" fmla="*/ 168960 h 337812"/>
              <a:gd name="connsiteX4" fmla="*/ 5304 w 233903"/>
              <a:gd name="connsiteY4" fmla="*/ 23488 h 337812"/>
              <a:gd name="connsiteX5" fmla="*/ 2706 w 233903"/>
              <a:gd name="connsiteY5" fmla="*/ 5304 h 337812"/>
              <a:gd name="connsiteX6" fmla="*/ 20890 w 233903"/>
              <a:gd name="connsiteY6" fmla="*/ 2706 h 337812"/>
              <a:gd name="connsiteX7" fmla="*/ 228708 w 233903"/>
              <a:gd name="connsiteY7" fmla="*/ 158570 h 337812"/>
              <a:gd name="connsiteX8" fmla="*/ 233904 w 233903"/>
              <a:gd name="connsiteY8" fmla="*/ 168960 h 337812"/>
              <a:gd name="connsiteX9" fmla="*/ 228708 w 233903"/>
              <a:gd name="connsiteY9" fmla="*/ 179351 h 337812"/>
              <a:gd name="connsiteX10" fmla="*/ 20890 w 233903"/>
              <a:gd name="connsiteY10" fmla="*/ 335215 h 337812"/>
              <a:gd name="connsiteX11" fmla="*/ 13097 w 233903"/>
              <a:gd name="connsiteY11" fmla="*/ 337813 h 33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903" h="337812">
                <a:moveTo>
                  <a:pt x="13097" y="337813"/>
                </a:moveTo>
                <a:cubicBezTo>
                  <a:pt x="8767" y="337813"/>
                  <a:pt x="5304" y="336081"/>
                  <a:pt x="2706" y="332617"/>
                </a:cubicBezTo>
                <a:cubicBezTo>
                  <a:pt x="-1624" y="326556"/>
                  <a:pt x="-758" y="318763"/>
                  <a:pt x="5304" y="314433"/>
                </a:cubicBezTo>
                <a:lnTo>
                  <a:pt x="199267" y="168960"/>
                </a:lnTo>
                <a:lnTo>
                  <a:pt x="5304" y="23488"/>
                </a:lnTo>
                <a:cubicBezTo>
                  <a:pt x="-758" y="19158"/>
                  <a:pt x="-1624" y="11365"/>
                  <a:pt x="2706" y="5304"/>
                </a:cubicBezTo>
                <a:cubicBezTo>
                  <a:pt x="7035" y="-758"/>
                  <a:pt x="14829" y="-1624"/>
                  <a:pt x="20890" y="2706"/>
                </a:cubicBezTo>
                <a:lnTo>
                  <a:pt x="228708" y="158570"/>
                </a:lnTo>
                <a:cubicBezTo>
                  <a:pt x="232172" y="161167"/>
                  <a:pt x="233904" y="164631"/>
                  <a:pt x="233904" y="168960"/>
                </a:cubicBezTo>
                <a:cubicBezTo>
                  <a:pt x="233904" y="173290"/>
                  <a:pt x="232172" y="176754"/>
                  <a:pt x="228708" y="179351"/>
                </a:cubicBezTo>
                <a:lnTo>
                  <a:pt x="20890" y="335215"/>
                </a:lnTo>
                <a:cubicBezTo>
                  <a:pt x="18292" y="336947"/>
                  <a:pt x="15695" y="337813"/>
                  <a:pt x="13097" y="337813"/>
                </a:cubicBezTo>
                <a:close/>
              </a:path>
            </a:pathLst>
          </a:custGeom>
          <a:solidFill>
            <a:schemeClr val="bg1"/>
          </a:solidFill>
          <a:ln w="8653" cap="flat">
            <a:noFill/>
            <a:prstDash val="solid"/>
            <a:miter/>
          </a:ln>
        </p:spPr>
        <p:txBody>
          <a:bodyPr rtlCol="0" anchor="ctr"/>
          <a:lstStyle/>
          <a:p>
            <a:endParaRPr lang="en-US" sz="1799"/>
          </a:p>
        </p:txBody>
      </p:sp>
      <p:sp>
        <p:nvSpPr>
          <p:cNvPr id="32" name="TextBox 31">
            <a:extLst>
              <a:ext uri="{FF2B5EF4-FFF2-40B4-BE49-F238E27FC236}">
                <a16:creationId xmlns:a16="http://schemas.microsoft.com/office/drawing/2014/main" id="{912D2924-D99B-8149-A078-C9ED5C123F47}"/>
              </a:ext>
            </a:extLst>
          </p:cNvPr>
          <p:cNvSpPr txBox="1"/>
          <p:nvPr/>
        </p:nvSpPr>
        <p:spPr>
          <a:xfrm>
            <a:off x="487813" y="3756096"/>
            <a:ext cx="5344797" cy="2683676"/>
          </a:xfrm>
          <a:prstGeom prst="rect">
            <a:avLst/>
          </a:prstGeom>
          <a:noFill/>
        </p:spPr>
        <p:txBody>
          <a:bodyPr wrap="square" lIns="91416" tIns="45708" rIns="91416" bIns="45708" rtlCol="0" anchor="t">
            <a:noAutofit/>
          </a:bodyPr>
          <a:lstStyle/>
          <a:p>
            <a:pPr>
              <a:spcAft>
                <a:spcPts val="600"/>
              </a:spcAft>
            </a:pPr>
            <a:r>
              <a:rPr lang="en-US" sz="1600" b="1">
                <a:solidFill>
                  <a:schemeClr val="accent1"/>
                </a:solidFill>
              </a:rPr>
              <a:t>LOW-CODE SOLUTION</a:t>
            </a:r>
          </a:p>
          <a:p>
            <a:r>
              <a:rPr lang="en-US" sz="1799">
                <a:solidFill>
                  <a:schemeClr val="bg2"/>
                </a:solidFill>
              </a:rPr>
              <a:t>Streamlined portal for submitting requests, eliminated manual paper forms, and removed a time-consuming step in the process with the ability to track requests nationally and produce aggregate reporting. </a:t>
            </a:r>
          </a:p>
        </p:txBody>
      </p:sp>
      <p:grpSp>
        <p:nvGrpSpPr>
          <p:cNvPr id="14" name="Group 13">
            <a:extLst>
              <a:ext uri="{FF2B5EF4-FFF2-40B4-BE49-F238E27FC236}">
                <a16:creationId xmlns:a16="http://schemas.microsoft.com/office/drawing/2014/main" id="{F2DBD44A-FC72-DAAB-3545-B2E5A126344D}"/>
              </a:ext>
            </a:extLst>
          </p:cNvPr>
          <p:cNvGrpSpPr>
            <a:grpSpLocks noChangeAspect="1"/>
          </p:cNvGrpSpPr>
          <p:nvPr/>
        </p:nvGrpSpPr>
        <p:grpSpPr>
          <a:xfrm>
            <a:off x="7211616" y="4204920"/>
            <a:ext cx="406382" cy="418641"/>
            <a:chOff x="7070421" y="-715220"/>
            <a:chExt cx="411661" cy="424079"/>
          </a:xfrm>
          <a:solidFill>
            <a:schemeClr val="bg1"/>
          </a:solidFill>
        </p:grpSpPr>
        <p:sp>
          <p:nvSpPr>
            <p:cNvPr id="11" name="Freeform: Shape 374">
              <a:extLst>
                <a:ext uri="{FF2B5EF4-FFF2-40B4-BE49-F238E27FC236}">
                  <a16:creationId xmlns:a16="http://schemas.microsoft.com/office/drawing/2014/main" id="{5074E088-688F-5652-2CFD-F83568548080}"/>
                </a:ext>
              </a:extLst>
            </p:cNvPr>
            <p:cNvSpPr/>
            <p:nvPr/>
          </p:nvSpPr>
          <p:spPr>
            <a:xfrm>
              <a:off x="7070421" y="-715220"/>
              <a:ext cx="409418" cy="372991"/>
            </a:xfrm>
            <a:custGeom>
              <a:avLst/>
              <a:gdLst>
                <a:gd name="connsiteX0" fmla="*/ 13343 w 409418"/>
                <a:gd name="connsiteY0" fmla="*/ 252630 h 372991"/>
                <a:gd name="connsiteX1" fmla="*/ 204709 w 409418"/>
                <a:gd name="connsiteY1" fmla="*/ 354807 h 372991"/>
                <a:gd name="connsiteX2" fmla="*/ 396075 w 409418"/>
                <a:gd name="connsiteY2" fmla="*/ 253495 h 372991"/>
                <a:gd name="connsiteX3" fmla="*/ 408198 w 409418"/>
                <a:gd name="connsiteY3" fmla="*/ 256959 h 372991"/>
                <a:gd name="connsiteX4" fmla="*/ 404734 w 409418"/>
                <a:gd name="connsiteY4" fmla="*/ 269082 h 372991"/>
                <a:gd name="connsiteX5" fmla="*/ 209039 w 409418"/>
                <a:gd name="connsiteY5" fmla="*/ 372125 h 372991"/>
                <a:gd name="connsiteX6" fmla="*/ 204709 w 409418"/>
                <a:gd name="connsiteY6" fmla="*/ 372991 h 372991"/>
                <a:gd name="connsiteX7" fmla="*/ 200380 w 409418"/>
                <a:gd name="connsiteY7" fmla="*/ 372125 h 372991"/>
                <a:gd name="connsiteX8" fmla="*/ 4684 w 409418"/>
                <a:gd name="connsiteY8" fmla="*/ 268216 h 372991"/>
                <a:gd name="connsiteX9" fmla="*/ 1220 w 409418"/>
                <a:gd name="connsiteY9" fmla="*/ 256093 h 372991"/>
                <a:gd name="connsiteX10" fmla="*/ 13343 w 409418"/>
                <a:gd name="connsiteY10" fmla="*/ 252630 h 372991"/>
                <a:gd name="connsiteX11" fmla="*/ 13343 w 409418"/>
                <a:gd name="connsiteY11" fmla="*/ 172966 h 372991"/>
                <a:gd name="connsiteX12" fmla="*/ 204709 w 409418"/>
                <a:gd name="connsiteY12" fmla="*/ 274277 h 372991"/>
                <a:gd name="connsiteX13" fmla="*/ 396075 w 409418"/>
                <a:gd name="connsiteY13" fmla="*/ 172966 h 372991"/>
                <a:gd name="connsiteX14" fmla="*/ 407332 w 409418"/>
                <a:gd name="connsiteY14" fmla="*/ 176429 h 372991"/>
                <a:gd name="connsiteX15" fmla="*/ 403868 w 409418"/>
                <a:gd name="connsiteY15" fmla="*/ 187686 h 372991"/>
                <a:gd name="connsiteX16" fmla="*/ 208173 w 409418"/>
                <a:gd name="connsiteY16" fmla="*/ 290729 h 372991"/>
                <a:gd name="connsiteX17" fmla="*/ 204709 w 409418"/>
                <a:gd name="connsiteY17" fmla="*/ 292461 h 372991"/>
                <a:gd name="connsiteX18" fmla="*/ 200380 w 409418"/>
                <a:gd name="connsiteY18" fmla="*/ 291595 h 372991"/>
                <a:gd name="connsiteX19" fmla="*/ 4684 w 409418"/>
                <a:gd name="connsiteY19" fmla="*/ 188552 h 372991"/>
                <a:gd name="connsiteX20" fmla="*/ 1220 w 409418"/>
                <a:gd name="connsiteY20" fmla="*/ 176429 h 372991"/>
                <a:gd name="connsiteX21" fmla="*/ 13343 w 409418"/>
                <a:gd name="connsiteY21" fmla="*/ 172966 h 372991"/>
                <a:gd name="connsiteX22" fmla="*/ 204709 w 409418"/>
                <a:gd name="connsiteY22" fmla="*/ 17102 h 372991"/>
                <a:gd name="connsiteX23" fmla="*/ 28064 w 409418"/>
                <a:gd name="connsiteY23" fmla="*/ 105424 h 372991"/>
                <a:gd name="connsiteX24" fmla="*/ 204709 w 409418"/>
                <a:gd name="connsiteY24" fmla="*/ 198943 h 372991"/>
                <a:gd name="connsiteX25" fmla="*/ 381355 w 409418"/>
                <a:gd name="connsiteY25" fmla="*/ 105424 h 372991"/>
                <a:gd name="connsiteX26" fmla="*/ 200380 w 409418"/>
                <a:gd name="connsiteY26" fmla="*/ 649 h 372991"/>
                <a:gd name="connsiteX27" fmla="*/ 208173 w 409418"/>
                <a:gd name="connsiteY27" fmla="*/ 649 h 372991"/>
                <a:gd name="connsiteX28" fmla="*/ 403868 w 409418"/>
                <a:gd name="connsiteY28" fmla="*/ 98497 h 372991"/>
                <a:gd name="connsiteX29" fmla="*/ 407332 w 409418"/>
                <a:gd name="connsiteY29" fmla="*/ 109754 h 372991"/>
                <a:gd name="connsiteX30" fmla="*/ 403868 w 409418"/>
                <a:gd name="connsiteY30" fmla="*/ 113218 h 372991"/>
                <a:gd name="connsiteX31" fmla="*/ 209039 w 409418"/>
                <a:gd name="connsiteY31" fmla="*/ 216261 h 372991"/>
                <a:gd name="connsiteX32" fmla="*/ 204709 w 409418"/>
                <a:gd name="connsiteY32" fmla="*/ 217127 h 372991"/>
                <a:gd name="connsiteX33" fmla="*/ 200380 w 409418"/>
                <a:gd name="connsiteY33" fmla="*/ 216261 h 372991"/>
                <a:gd name="connsiteX34" fmla="*/ 4684 w 409418"/>
                <a:gd name="connsiteY34" fmla="*/ 113218 h 372991"/>
                <a:gd name="connsiteX35" fmla="*/ 1220 w 409418"/>
                <a:gd name="connsiteY35" fmla="*/ 101961 h 372991"/>
                <a:gd name="connsiteX36" fmla="*/ 4684 w 409418"/>
                <a:gd name="connsiteY36" fmla="*/ 98497 h 37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09418" h="372991">
                  <a:moveTo>
                    <a:pt x="13343" y="252630"/>
                  </a:moveTo>
                  <a:lnTo>
                    <a:pt x="204709" y="354807"/>
                  </a:lnTo>
                  <a:lnTo>
                    <a:pt x="396075" y="253495"/>
                  </a:lnTo>
                  <a:cubicBezTo>
                    <a:pt x="400405" y="250898"/>
                    <a:pt x="405600" y="252630"/>
                    <a:pt x="408198" y="256959"/>
                  </a:cubicBezTo>
                  <a:cubicBezTo>
                    <a:pt x="410795" y="261289"/>
                    <a:pt x="409064" y="266484"/>
                    <a:pt x="404734" y="269082"/>
                  </a:cubicBezTo>
                  <a:lnTo>
                    <a:pt x="209039" y="372125"/>
                  </a:lnTo>
                  <a:cubicBezTo>
                    <a:pt x="207307" y="372991"/>
                    <a:pt x="206441" y="372991"/>
                    <a:pt x="204709" y="372991"/>
                  </a:cubicBezTo>
                  <a:cubicBezTo>
                    <a:pt x="202977" y="372991"/>
                    <a:pt x="202112" y="372991"/>
                    <a:pt x="200380" y="372125"/>
                  </a:cubicBezTo>
                  <a:lnTo>
                    <a:pt x="4684" y="268216"/>
                  </a:lnTo>
                  <a:cubicBezTo>
                    <a:pt x="355" y="265618"/>
                    <a:pt x="-1377" y="260423"/>
                    <a:pt x="1220" y="256093"/>
                  </a:cubicBezTo>
                  <a:cubicBezTo>
                    <a:pt x="3818" y="251764"/>
                    <a:pt x="9014" y="250032"/>
                    <a:pt x="13343" y="252630"/>
                  </a:cubicBezTo>
                  <a:close/>
                  <a:moveTo>
                    <a:pt x="13343" y="172966"/>
                  </a:moveTo>
                  <a:lnTo>
                    <a:pt x="204709" y="274277"/>
                  </a:lnTo>
                  <a:lnTo>
                    <a:pt x="396075" y="172966"/>
                  </a:lnTo>
                  <a:cubicBezTo>
                    <a:pt x="400405" y="170368"/>
                    <a:pt x="405600" y="172100"/>
                    <a:pt x="407332" y="176429"/>
                  </a:cubicBezTo>
                  <a:cubicBezTo>
                    <a:pt x="409930" y="180759"/>
                    <a:pt x="408198" y="185954"/>
                    <a:pt x="403868" y="187686"/>
                  </a:cubicBezTo>
                  <a:lnTo>
                    <a:pt x="208173" y="290729"/>
                  </a:lnTo>
                  <a:cubicBezTo>
                    <a:pt x="207307" y="291595"/>
                    <a:pt x="206441" y="292461"/>
                    <a:pt x="204709" y="292461"/>
                  </a:cubicBezTo>
                  <a:cubicBezTo>
                    <a:pt x="202977" y="292461"/>
                    <a:pt x="202112" y="292461"/>
                    <a:pt x="200380" y="291595"/>
                  </a:cubicBezTo>
                  <a:lnTo>
                    <a:pt x="4684" y="188552"/>
                  </a:lnTo>
                  <a:cubicBezTo>
                    <a:pt x="355" y="185954"/>
                    <a:pt x="-1377" y="180759"/>
                    <a:pt x="1220" y="176429"/>
                  </a:cubicBezTo>
                  <a:cubicBezTo>
                    <a:pt x="3818" y="172100"/>
                    <a:pt x="9014" y="170368"/>
                    <a:pt x="13343" y="172966"/>
                  </a:cubicBezTo>
                  <a:close/>
                  <a:moveTo>
                    <a:pt x="204709" y="17102"/>
                  </a:moveTo>
                  <a:lnTo>
                    <a:pt x="28064" y="105424"/>
                  </a:lnTo>
                  <a:lnTo>
                    <a:pt x="204709" y="198943"/>
                  </a:lnTo>
                  <a:lnTo>
                    <a:pt x="381355" y="105424"/>
                  </a:lnTo>
                  <a:close/>
                  <a:moveTo>
                    <a:pt x="200380" y="649"/>
                  </a:moveTo>
                  <a:cubicBezTo>
                    <a:pt x="202977" y="-216"/>
                    <a:pt x="205575" y="-216"/>
                    <a:pt x="208173" y="649"/>
                  </a:cubicBezTo>
                  <a:lnTo>
                    <a:pt x="403868" y="98497"/>
                  </a:lnTo>
                  <a:cubicBezTo>
                    <a:pt x="408198" y="101095"/>
                    <a:pt x="409930" y="106290"/>
                    <a:pt x="407332" y="109754"/>
                  </a:cubicBezTo>
                  <a:cubicBezTo>
                    <a:pt x="406466" y="111486"/>
                    <a:pt x="405600" y="112352"/>
                    <a:pt x="403868" y="113218"/>
                  </a:cubicBezTo>
                  <a:lnTo>
                    <a:pt x="209039" y="216261"/>
                  </a:lnTo>
                  <a:cubicBezTo>
                    <a:pt x="207307" y="217127"/>
                    <a:pt x="206441" y="217127"/>
                    <a:pt x="204709" y="217127"/>
                  </a:cubicBezTo>
                  <a:cubicBezTo>
                    <a:pt x="202977" y="217127"/>
                    <a:pt x="202112" y="217127"/>
                    <a:pt x="200380" y="216261"/>
                  </a:cubicBezTo>
                  <a:lnTo>
                    <a:pt x="4684" y="113218"/>
                  </a:lnTo>
                  <a:cubicBezTo>
                    <a:pt x="355" y="110620"/>
                    <a:pt x="-1377" y="105424"/>
                    <a:pt x="1220" y="101961"/>
                  </a:cubicBezTo>
                  <a:cubicBezTo>
                    <a:pt x="2086" y="100229"/>
                    <a:pt x="2952" y="99363"/>
                    <a:pt x="4684" y="98497"/>
                  </a:cubicBezTo>
                  <a:close/>
                </a:path>
              </a:pathLst>
            </a:custGeom>
            <a:grpFill/>
            <a:ln w="8653" cap="flat">
              <a:noFill/>
              <a:prstDash val="solid"/>
              <a:miter/>
            </a:ln>
          </p:spPr>
          <p:txBody>
            <a:bodyPr rtlCol="0" anchor="ctr"/>
            <a:lstStyle/>
            <a:p>
              <a:endParaRPr lang="en-US" sz="1799"/>
            </a:p>
          </p:txBody>
        </p:sp>
        <p:sp>
          <p:nvSpPr>
            <p:cNvPr id="12" name="Freeform: Shape 28">
              <a:extLst>
                <a:ext uri="{FF2B5EF4-FFF2-40B4-BE49-F238E27FC236}">
                  <a16:creationId xmlns:a16="http://schemas.microsoft.com/office/drawing/2014/main" id="{2E40CD67-7314-3B22-6034-7E53136D8A11}"/>
                </a:ext>
              </a:extLst>
            </p:cNvPr>
            <p:cNvSpPr/>
            <p:nvPr/>
          </p:nvSpPr>
          <p:spPr>
            <a:xfrm>
              <a:off x="7307169" y="-466054"/>
              <a:ext cx="174913" cy="174913"/>
            </a:xfrm>
            <a:custGeom>
              <a:avLst/>
              <a:gdLst>
                <a:gd name="connsiteX0" fmla="*/ 174914 w 174913"/>
                <a:gd name="connsiteY0" fmla="*/ 87457 h 174913"/>
                <a:gd name="connsiteX1" fmla="*/ 87457 w 174913"/>
                <a:gd name="connsiteY1" fmla="*/ 174914 h 174913"/>
                <a:gd name="connsiteX2" fmla="*/ 0 w 174913"/>
                <a:gd name="connsiteY2" fmla="*/ 87457 h 174913"/>
                <a:gd name="connsiteX3" fmla="*/ 87457 w 174913"/>
                <a:gd name="connsiteY3" fmla="*/ 0 h 174913"/>
                <a:gd name="connsiteX4" fmla="*/ 174914 w 174913"/>
                <a:gd name="connsiteY4" fmla="*/ 87457 h 174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13" h="174913">
                  <a:moveTo>
                    <a:pt x="174914" y="87457"/>
                  </a:moveTo>
                  <a:cubicBezTo>
                    <a:pt x="174914" y="135758"/>
                    <a:pt x="135758" y="174914"/>
                    <a:pt x="87457" y="174914"/>
                  </a:cubicBezTo>
                  <a:cubicBezTo>
                    <a:pt x="39156" y="174914"/>
                    <a:pt x="0" y="135758"/>
                    <a:pt x="0" y="87457"/>
                  </a:cubicBezTo>
                  <a:cubicBezTo>
                    <a:pt x="0" y="39156"/>
                    <a:pt x="39155" y="0"/>
                    <a:pt x="87457" y="0"/>
                  </a:cubicBezTo>
                  <a:cubicBezTo>
                    <a:pt x="135758" y="0"/>
                    <a:pt x="174914" y="39156"/>
                    <a:pt x="174914" y="87457"/>
                  </a:cubicBezTo>
                  <a:close/>
                </a:path>
              </a:pathLst>
            </a:custGeom>
            <a:solidFill>
              <a:schemeClr val="accent1"/>
            </a:solidFill>
            <a:ln w="8653" cap="flat">
              <a:noFill/>
              <a:prstDash val="solid"/>
              <a:miter/>
            </a:ln>
          </p:spPr>
          <p:txBody>
            <a:bodyPr rtlCol="0" anchor="ctr"/>
            <a:lstStyle/>
            <a:p>
              <a:endParaRPr lang="en-US" sz="1799"/>
            </a:p>
          </p:txBody>
        </p:sp>
        <p:sp>
          <p:nvSpPr>
            <p:cNvPr id="13" name="Freeform: Shape 227">
              <a:extLst>
                <a:ext uri="{FF2B5EF4-FFF2-40B4-BE49-F238E27FC236}">
                  <a16:creationId xmlns:a16="http://schemas.microsoft.com/office/drawing/2014/main" id="{370251DA-6A96-9F04-12D7-62A41D7A8298}"/>
                </a:ext>
              </a:extLst>
            </p:cNvPr>
            <p:cNvSpPr/>
            <p:nvPr/>
          </p:nvSpPr>
          <p:spPr>
            <a:xfrm>
              <a:off x="7347966" y="-414966"/>
              <a:ext cx="98614" cy="71870"/>
            </a:xfrm>
            <a:custGeom>
              <a:avLst/>
              <a:gdLst>
                <a:gd name="connsiteX0" fmla="*/ 36269 w 98614"/>
                <a:gd name="connsiteY0" fmla="*/ 71870 h 71870"/>
                <a:gd name="connsiteX1" fmla="*/ 29342 w 98614"/>
                <a:gd name="connsiteY1" fmla="*/ 69273 h 71870"/>
                <a:gd name="connsiteX2" fmla="*/ 2499 w 98614"/>
                <a:gd name="connsiteY2" fmla="*/ 41564 h 71870"/>
                <a:gd name="connsiteX3" fmla="*/ 3364 w 98614"/>
                <a:gd name="connsiteY3" fmla="*/ 27709 h 71870"/>
                <a:gd name="connsiteX4" fmla="*/ 16353 w 98614"/>
                <a:gd name="connsiteY4" fmla="*/ 27709 h 71870"/>
                <a:gd name="connsiteX5" fmla="*/ 37135 w 98614"/>
                <a:gd name="connsiteY5" fmla="*/ 47625 h 71870"/>
                <a:gd name="connsiteX6" fmla="*/ 82162 w 98614"/>
                <a:gd name="connsiteY6" fmla="*/ 2598 h 71870"/>
                <a:gd name="connsiteX7" fmla="*/ 96017 w 98614"/>
                <a:gd name="connsiteY7" fmla="*/ 2598 h 71870"/>
                <a:gd name="connsiteX8" fmla="*/ 96017 w 98614"/>
                <a:gd name="connsiteY8" fmla="*/ 2598 h 71870"/>
                <a:gd name="connsiteX9" fmla="*/ 96017 w 98614"/>
                <a:gd name="connsiteY9" fmla="*/ 2598 h 71870"/>
                <a:gd name="connsiteX10" fmla="*/ 96017 w 98614"/>
                <a:gd name="connsiteY10" fmla="*/ 16452 h 71870"/>
                <a:gd name="connsiteX11" fmla="*/ 96017 w 98614"/>
                <a:gd name="connsiteY11" fmla="*/ 16452 h 71870"/>
                <a:gd name="connsiteX12" fmla="*/ 44062 w 98614"/>
                <a:gd name="connsiteY12" fmla="*/ 68407 h 71870"/>
                <a:gd name="connsiteX13" fmla="*/ 36269 w 98614"/>
                <a:gd name="connsiteY13" fmla="*/ 71870 h 7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14" h="71870">
                  <a:moveTo>
                    <a:pt x="36269" y="71870"/>
                  </a:moveTo>
                  <a:cubicBezTo>
                    <a:pt x="33671" y="71870"/>
                    <a:pt x="31074" y="71004"/>
                    <a:pt x="29342" y="69273"/>
                  </a:cubicBezTo>
                  <a:lnTo>
                    <a:pt x="2499" y="41564"/>
                  </a:lnTo>
                  <a:cubicBezTo>
                    <a:pt x="-965" y="37234"/>
                    <a:pt x="-965" y="31173"/>
                    <a:pt x="3364" y="27709"/>
                  </a:cubicBezTo>
                  <a:cubicBezTo>
                    <a:pt x="6828" y="24245"/>
                    <a:pt x="12889" y="24245"/>
                    <a:pt x="16353" y="27709"/>
                  </a:cubicBezTo>
                  <a:lnTo>
                    <a:pt x="37135" y="47625"/>
                  </a:lnTo>
                  <a:lnTo>
                    <a:pt x="82162" y="2598"/>
                  </a:lnTo>
                  <a:cubicBezTo>
                    <a:pt x="85626" y="-866"/>
                    <a:pt x="92553" y="-866"/>
                    <a:pt x="96017" y="2598"/>
                  </a:cubicBezTo>
                  <a:cubicBezTo>
                    <a:pt x="96017" y="2598"/>
                    <a:pt x="96017" y="2598"/>
                    <a:pt x="96017" y="2598"/>
                  </a:cubicBezTo>
                  <a:lnTo>
                    <a:pt x="96017" y="2598"/>
                  </a:lnTo>
                  <a:cubicBezTo>
                    <a:pt x="99480" y="6061"/>
                    <a:pt x="99480" y="12123"/>
                    <a:pt x="96017" y="16452"/>
                  </a:cubicBezTo>
                  <a:lnTo>
                    <a:pt x="96017" y="16452"/>
                  </a:lnTo>
                  <a:lnTo>
                    <a:pt x="44062" y="68407"/>
                  </a:lnTo>
                  <a:cubicBezTo>
                    <a:pt x="41465" y="71004"/>
                    <a:pt x="38867" y="71870"/>
                    <a:pt x="36269" y="71870"/>
                  </a:cubicBezTo>
                  <a:close/>
                </a:path>
              </a:pathLst>
            </a:custGeom>
            <a:solidFill>
              <a:schemeClr val="tx2"/>
            </a:solidFill>
            <a:ln w="8653" cap="flat">
              <a:noFill/>
              <a:prstDash val="solid"/>
              <a:miter/>
            </a:ln>
          </p:spPr>
          <p:txBody>
            <a:bodyPr rtlCol="0" anchor="ctr"/>
            <a:lstStyle/>
            <a:p>
              <a:endParaRPr lang="en-US" sz="1799"/>
            </a:p>
          </p:txBody>
        </p:sp>
      </p:grpSp>
    </p:spTree>
    <p:extLst>
      <p:ext uri="{BB962C8B-B14F-4D97-AF65-F5344CB8AC3E}">
        <p14:creationId xmlns:p14="http://schemas.microsoft.com/office/powerpoint/2010/main" val="2448519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434FEF6-1FB7-174B-AF26-947C5129407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37"/>
          <a:stretch/>
        </p:blipFill>
        <p:spPr>
          <a:xfrm>
            <a:off x="-1" y="894"/>
            <a:ext cx="12188825" cy="3372692"/>
          </a:xfrm>
          <a:prstGeom prst="roundRect">
            <a:avLst>
              <a:gd name="adj" fmla="val 0"/>
            </a:avLst>
          </a:prstGeom>
          <a:solidFill>
            <a:srgbClr val="FFFFFF">
              <a:shade val="85000"/>
            </a:srgbClr>
          </a:solidFill>
          <a:ln>
            <a:noFill/>
          </a:ln>
          <a:effectLst/>
        </p:spPr>
      </p:pic>
      <p:sp>
        <p:nvSpPr>
          <p:cNvPr id="34" name="Round Single Corner Rectangle 33">
            <a:extLst>
              <a:ext uri="{FF2B5EF4-FFF2-40B4-BE49-F238E27FC236}">
                <a16:creationId xmlns:a16="http://schemas.microsoft.com/office/drawing/2014/main" id="{09691137-E39A-604D-8C43-DF4E1498B43B}"/>
              </a:ext>
            </a:extLst>
          </p:cNvPr>
          <p:cNvSpPr/>
          <p:nvPr/>
        </p:nvSpPr>
        <p:spPr>
          <a:xfrm>
            <a:off x="-235" y="1347684"/>
            <a:ext cx="6112364" cy="2460026"/>
          </a:xfrm>
          <a:prstGeom prst="round1Rect">
            <a:avLst>
              <a:gd name="adj" fmla="val 9454"/>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2"/>
              </a:solidFill>
            </a:endParaRPr>
          </a:p>
        </p:txBody>
      </p:sp>
      <p:sp>
        <p:nvSpPr>
          <p:cNvPr id="37" name="Round Single Corner Rectangle 36">
            <a:extLst>
              <a:ext uri="{FF2B5EF4-FFF2-40B4-BE49-F238E27FC236}">
                <a16:creationId xmlns:a16="http://schemas.microsoft.com/office/drawing/2014/main" id="{81AA6DED-F5A7-8A48-A409-A6F80CF35B51}"/>
              </a:ext>
            </a:extLst>
          </p:cNvPr>
          <p:cNvSpPr/>
          <p:nvPr/>
        </p:nvSpPr>
        <p:spPr>
          <a:xfrm flipV="1">
            <a:off x="-235" y="1347680"/>
            <a:ext cx="2418344" cy="359620"/>
          </a:xfrm>
          <a:prstGeom prst="round1Rect">
            <a:avLst>
              <a:gd name="adj" fmla="val 31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6" name="TextBox 15">
            <a:extLst>
              <a:ext uri="{FF2B5EF4-FFF2-40B4-BE49-F238E27FC236}">
                <a16:creationId xmlns:a16="http://schemas.microsoft.com/office/drawing/2014/main" id="{F067506B-1E90-5240-A780-FCE19378DF4A}"/>
              </a:ext>
            </a:extLst>
          </p:cNvPr>
          <p:cNvSpPr txBox="1"/>
          <p:nvPr/>
        </p:nvSpPr>
        <p:spPr>
          <a:xfrm>
            <a:off x="487813" y="3756096"/>
            <a:ext cx="5432980" cy="2683676"/>
          </a:xfrm>
          <a:prstGeom prst="rect">
            <a:avLst/>
          </a:prstGeom>
          <a:noFill/>
        </p:spPr>
        <p:txBody>
          <a:bodyPr wrap="square" lIns="91416" tIns="45708" rIns="91416" bIns="45708" rtlCol="0" anchor="t">
            <a:noAutofit/>
          </a:bodyPr>
          <a:lstStyle/>
          <a:p>
            <a:pPr>
              <a:spcAft>
                <a:spcPts val="600"/>
              </a:spcAft>
            </a:pPr>
            <a:r>
              <a:rPr lang="en-US" sz="1600" b="1">
                <a:solidFill>
                  <a:schemeClr val="accent1"/>
                </a:solidFill>
              </a:rPr>
              <a:t>LOW-CODE SOLUTION</a:t>
            </a:r>
          </a:p>
          <a:p>
            <a:r>
              <a:rPr lang="en-US" sz="1799">
                <a:solidFill>
                  <a:schemeClr val="bg2"/>
                </a:solidFill>
              </a:rPr>
              <a:t>A custom low-code app that streamlines warehouse licensing, storage contracts, compliance examinations, and financial audits. Adjust oversight, make improvements, view analytics, and stay compliant. </a:t>
            </a:r>
          </a:p>
        </p:txBody>
      </p:sp>
      <p:sp>
        <p:nvSpPr>
          <p:cNvPr id="2" name="TextBox 1">
            <a:extLst>
              <a:ext uri="{FF2B5EF4-FFF2-40B4-BE49-F238E27FC236}">
                <a16:creationId xmlns:a16="http://schemas.microsoft.com/office/drawing/2014/main" id="{EFA9A81B-31E7-954C-8C69-09BFEC20B88C}"/>
              </a:ext>
            </a:extLst>
          </p:cNvPr>
          <p:cNvSpPr txBox="1"/>
          <p:nvPr/>
        </p:nvSpPr>
        <p:spPr>
          <a:xfrm>
            <a:off x="7057722" y="-117956"/>
            <a:ext cx="0" cy="0"/>
          </a:xfrm>
          <a:prstGeom prst="rect">
            <a:avLst/>
          </a:prstGeom>
          <a:noFill/>
        </p:spPr>
        <p:txBody>
          <a:bodyPr wrap="none" rtlCol="0">
            <a:noAutofit/>
          </a:bodyPr>
          <a:lstStyle/>
          <a:p>
            <a:pPr algn="l">
              <a:spcBef>
                <a:spcPts val="300"/>
              </a:spcBef>
            </a:pPr>
            <a:endParaRPr lang="en-US" sz="1600"/>
          </a:p>
        </p:txBody>
      </p:sp>
      <p:sp>
        <p:nvSpPr>
          <p:cNvPr id="29" name="Freeform: Shape 368">
            <a:extLst>
              <a:ext uri="{FF2B5EF4-FFF2-40B4-BE49-F238E27FC236}">
                <a16:creationId xmlns:a16="http://schemas.microsoft.com/office/drawing/2014/main" id="{029254A8-58B1-3E4B-A262-B8AC38A45328}"/>
              </a:ext>
            </a:extLst>
          </p:cNvPr>
          <p:cNvSpPr>
            <a:spLocks noChangeAspect="1"/>
          </p:cNvSpPr>
          <p:nvPr/>
        </p:nvSpPr>
        <p:spPr>
          <a:xfrm>
            <a:off x="6660246" y="3862353"/>
            <a:ext cx="233842" cy="337724"/>
          </a:xfrm>
          <a:custGeom>
            <a:avLst/>
            <a:gdLst>
              <a:gd name="connsiteX0" fmla="*/ 13097 w 233903"/>
              <a:gd name="connsiteY0" fmla="*/ 337813 h 337812"/>
              <a:gd name="connsiteX1" fmla="*/ 2706 w 233903"/>
              <a:gd name="connsiteY1" fmla="*/ 332617 h 337812"/>
              <a:gd name="connsiteX2" fmla="*/ 5304 w 233903"/>
              <a:gd name="connsiteY2" fmla="*/ 314433 h 337812"/>
              <a:gd name="connsiteX3" fmla="*/ 199267 w 233903"/>
              <a:gd name="connsiteY3" fmla="*/ 168960 h 337812"/>
              <a:gd name="connsiteX4" fmla="*/ 5304 w 233903"/>
              <a:gd name="connsiteY4" fmla="*/ 23488 h 337812"/>
              <a:gd name="connsiteX5" fmla="*/ 2706 w 233903"/>
              <a:gd name="connsiteY5" fmla="*/ 5304 h 337812"/>
              <a:gd name="connsiteX6" fmla="*/ 20890 w 233903"/>
              <a:gd name="connsiteY6" fmla="*/ 2706 h 337812"/>
              <a:gd name="connsiteX7" fmla="*/ 228708 w 233903"/>
              <a:gd name="connsiteY7" fmla="*/ 158570 h 337812"/>
              <a:gd name="connsiteX8" fmla="*/ 233904 w 233903"/>
              <a:gd name="connsiteY8" fmla="*/ 168960 h 337812"/>
              <a:gd name="connsiteX9" fmla="*/ 228708 w 233903"/>
              <a:gd name="connsiteY9" fmla="*/ 179351 h 337812"/>
              <a:gd name="connsiteX10" fmla="*/ 20890 w 233903"/>
              <a:gd name="connsiteY10" fmla="*/ 335215 h 337812"/>
              <a:gd name="connsiteX11" fmla="*/ 13097 w 233903"/>
              <a:gd name="connsiteY11" fmla="*/ 337813 h 33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903" h="337812">
                <a:moveTo>
                  <a:pt x="13097" y="337813"/>
                </a:moveTo>
                <a:cubicBezTo>
                  <a:pt x="8767" y="337813"/>
                  <a:pt x="5304" y="336081"/>
                  <a:pt x="2706" y="332617"/>
                </a:cubicBezTo>
                <a:cubicBezTo>
                  <a:pt x="-1624" y="326556"/>
                  <a:pt x="-758" y="318763"/>
                  <a:pt x="5304" y="314433"/>
                </a:cubicBezTo>
                <a:lnTo>
                  <a:pt x="199267" y="168960"/>
                </a:lnTo>
                <a:lnTo>
                  <a:pt x="5304" y="23488"/>
                </a:lnTo>
                <a:cubicBezTo>
                  <a:pt x="-758" y="19158"/>
                  <a:pt x="-1624" y="11365"/>
                  <a:pt x="2706" y="5304"/>
                </a:cubicBezTo>
                <a:cubicBezTo>
                  <a:pt x="7035" y="-758"/>
                  <a:pt x="14829" y="-1624"/>
                  <a:pt x="20890" y="2706"/>
                </a:cubicBezTo>
                <a:lnTo>
                  <a:pt x="228708" y="158570"/>
                </a:lnTo>
                <a:cubicBezTo>
                  <a:pt x="232172" y="161167"/>
                  <a:pt x="233904" y="164631"/>
                  <a:pt x="233904" y="168960"/>
                </a:cubicBezTo>
                <a:cubicBezTo>
                  <a:pt x="233904" y="173290"/>
                  <a:pt x="232172" y="176754"/>
                  <a:pt x="228708" y="179351"/>
                </a:cubicBezTo>
                <a:lnTo>
                  <a:pt x="20890" y="335215"/>
                </a:lnTo>
                <a:cubicBezTo>
                  <a:pt x="18292" y="336947"/>
                  <a:pt x="15695" y="337813"/>
                  <a:pt x="13097" y="337813"/>
                </a:cubicBezTo>
                <a:close/>
              </a:path>
            </a:pathLst>
          </a:custGeom>
          <a:solidFill>
            <a:schemeClr val="bg1"/>
          </a:solidFill>
          <a:ln w="8653" cap="flat">
            <a:noFill/>
            <a:prstDash val="solid"/>
            <a:miter/>
          </a:ln>
        </p:spPr>
        <p:txBody>
          <a:bodyPr rtlCol="0" anchor="ctr"/>
          <a:lstStyle/>
          <a:p>
            <a:endParaRPr lang="en-US" sz="1799"/>
          </a:p>
        </p:txBody>
      </p:sp>
      <p:sp>
        <p:nvSpPr>
          <p:cNvPr id="30" name="TextBox 29">
            <a:extLst>
              <a:ext uri="{FF2B5EF4-FFF2-40B4-BE49-F238E27FC236}">
                <a16:creationId xmlns:a16="http://schemas.microsoft.com/office/drawing/2014/main" id="{FAF614EB-F385-8A45-B10F-700D7B072F5C}"/>
              </a:ext>
            </a:extLst>
          </p:cNvPr>
          <p:cNvSpPr txBox="1"/>
          <p:nvPr/>
        </p:nvSpPr>
        <p:spPr>
          <a:xfrm>
            <a:off x="7126621" y="3756663"/>
            <a:ext cx="4376814" cy="3091154"/>
          </a:xfrm>
          <a:prstGeom prst="rect">
            <a:avLst/>
          </a:prstGeom>
          <a:noFill/>
        </p:spPr>
        <p:txBody>
          <a:bodyPr wrap="square" lIns="91416" tIns="45708" rIns="91416" bIns="45708" rtlCol="0" anchor="t">
            <a:noAutofit/>
          </a:bodyPr>
          <a:lstStyle/>
          <a:p>
            <a:pPr>
              <a:spcAft>
                <a:spcPts val="1200"/>
              </a:spcAft>
            </a:pPr>
            <a:r>
              <a:rPr lang="en-US" sz="1600" b="1">
                <a:solidFill>
                  <a:schemeClr val="accent1"/>
                </a:solidFill>
                <a:ea typeface="+mn-lt"/>
                <a:cs typeface="+mn-lt"/>
              </a:rPr>
              <a:t>OUTCOMES</a:t>
            </a:r>
            <a:endParaRPr lang="en-US" sz="1799"/>
          </a:p>
          <a:p>
            <a:pPr marL="594182" lvl="1">
              <a:spcAft>
                <a:spcPts val="1999"/>
              </a:spcAft>
            </a:pPr>
            <a:r>
              <a:rPr lang="en-US" sz="1400">
                <a:solidFill>
                  <a:schemeClr val="bg2"/>
                </a:solidFill>
              </a:rPr>
              <a:t>Eliminate paperwork and mailing of redundant paper files </a:t>
            </a:r>
          </a:p>
          <a:p>
            <a:pPr marL="594182" lvl="1">
              <a:spcAft>
                <a:spcPts val="1999"/>
              </a:spcAft>
            </a:pPr>
            <a:r>
              <a:rPr lang="en-US" sz="1400">
                <a:solidFill>
                  <a:schemeClr val="bg2"/>
                </a:solidFill>
              </a:rPr>
              <a:t>Increase speed of compliance exam processing – </a:t>
            </a:r>
            <a:r>
              <a:rPr lang="en-US" sz="1400" b="1">
                <a:solidFill>
                  <a:schemeClr val="bg2"/>
                </a:solidFill>
              </a:rPr>
              <a:t>from 60 days to 30 minutes</a:t>
            </a:r>
          </a:p>
          <a:p>
            <a:pPr marL="594182" lvl="1">
              <a:spcAft>
                <a:spcPts val="1999"/>
              </a:spcAft>
            </a:pPr>
            <a:r>
              <a:rPr lang="en-US" sz="1400">
                <a:solidFill>
                  <a:schemeClr val="bg2"/>
                </a:solidFill>
              </a:rPr>
              <a:t>Digitally track audit trails of data inputs, actions, and approvals</a:t>
            </a:r>
            <a:endParaRPr lang="en-US" sz="1799"/>
          </a:p>
        </p:txBody>
      </p:sp>
      <p:sp>
        <p:nvSpPr>
          <p:cNvPr id="38" name="TextBox 37">
            <a:extLst>
              <a:ext uri="{FF2B5EF4-FFF2-40B4-BE49-F238E27FC236}">
                <a16:creationId xmlns:a16="http://schemas.microsoft.com/office/drawing/2014/main" id="{A366703A-5287-2F45-BEC0-80E726793B87}"/>
              </a:ext>
            </a:extLst>
          </p:cNvPr>
          <p:cNvSpPr txBox="1"/>
          <p:nvPr/>
        </p:nvSpPr>
        <p:spPr>
          <a:xfrm>
            <a:off x="462064" y="1389029"/>
            <a:ext cx="1887234" cy="276927"/>
          </a:xfrm>
          <a:prstGeom prst="rect">
            <a:avLst/>
          </a:prstGeom>
          <a:noFill/>
        </p:spPr>
        <p:txBody>
          <a:bodyPr wrap="square">
            <a:spAutoFit/>
          </a:bodyPr>
          <a:lstStyle/>
          <a:p>
            <a:pPr defTabSz="456903"/>
            <a:r>
              <a:rPr lang="en-US" sz="1200" b="1">
                <a:solidFill>
                  <a:schemeClr val="tx2"/>
                </a:solidFill>
                <a:latin typeface="Century Gothic" panose="020F0302020204030204"/>
              </a:rPr>
              <a:t>App Engine Use Case</a:t>
            </a:r>
            <a:endParaRPr lang="en-US" sz="1200">
              <a:solidFill>
                <a:schemeClr val="tx2"/>
              </a:solidFill>
              <a:latin typeface="Century Gothic" panose="020F0302020204030204"/>
            </a:endParaRPr>
          </a:p>
        </p:txBody>
      </p:sp>
      <p:sp>
        <p:nvSpPr>
          <p:cNvPr id="39" name="TextBox 38">
            <a:extLst>
              <a:ext uri="{FF2B5EF4-FFF2-40B4-BE49-F238E27FC236}">
                <a16:creationId xmlns:a16="http://schemas.microsoft.com/office/drawing/2014/main" id="{E8FA8C39-EAB0-AA40-BC61-B7D989708A2F}"/>
              </a:ext>
            </a:extLst>
          </p:cNvPr>
          <p:cNvSpPr txBox="1"/>
          <p:nvPr/>
        </p:nvSpPr>
        <p:spPr>
          <a:xfrm>
            <a:off x="2585950" y="1380524"/>
            <a:ext cx="3086952" cy="424325"/>
          </a:xfrm>
          <a:prstGeom prst="rect">
            <a:avLst/>
          </a:prstGeom>
          <a:noFill/>
        </p:spPr>
        <p:txBody>
          <a:bodyPr wrap="square" rtlCol="0">
            <a:noAutofit/>
          </a:bodyPr>
          <a:lstStyle/>
          <a:p>
            <a:pPr fontAlgn="t"/>
            <a:r>
              <a:rPr lang="en-US" sz="1400">
                <a:solidFill>
                  <a:schemeClr val="bg2"/>
                </a:solidFill>
              </a:rPr>
              <a:t>Public Sector / Compliance</a:t>
            </a:r>
            <a:endParaRPr lang="en-US" sz="1400">
              <a:solidFill>
                <a:schemeClr val="bg2"/>
              </a:solidFill>
              <a:latin typeface="Calibri" panose="020F0502020204030204" pitchFamily="34" charset="0"/>
            </a:endParaRPr>
          </a:p>
        </p:txBody>
      </p:sp>
      <p:sp>
        <p:nvSpPr>
          <p:cNvPr id="40" name="Title 1">
            <a:extLst>
              <a:ext uri="{FF2B5EF4-FFF2-40B4-BE49-F238E27FC236}">
                <a16:creationId xmlns:a16="http://schemas.microsoft.com/office/drawing/2014/main" id="{45A199BD-580A-9E46-940E-0C682D47C036}"/>
              </a:ext>
            </a:extLst>
          </p:cNvPr>
          <p:cNvSpPr>
            <a:spLocks noGrp="1"/>
          </p:cNvSpPr>
          <p:nvPr>
            <p:ph type="title"/>
          </p:nvPr>
        </p:nvSpPr>
        <p:spPr>
          <a:xfrm>
            <a:off x="460360" y="1855119"/>
            <a:ext cx="5912276" cy="1334999"/>
          </a:xfrm>
        </p:spPr>
        <p:txBody>
          <a:bodyPr anchor="t" anchorCtr="0"/>
          <a:lstStyle/>
          <a:p>
            <a:r>
              <a:rPr lang="en-US" sz="2799">
                <a:solidFill>
                  <a:schemeClr val="accent1"/>
                </a:solidFill>
              </a:rPr>
              <a:t>Re-engineer and automate warehouse compliance examination management </a:t>
            </a:r>
          </a:p>
        </p:txBody>
      </p:sp>
      <p:grpSp>
        <p:nvGrpSpPr>
          <p:cNvPr id="25" name="Graphic 189">
            <a:extLst>
              <a:ext uri="{FF2B5EF4-FFF2-40B4-BE49-F238E27FC236}">
                <a16:creationId xmlns:a16="http://schemas.microsoft.com/office/drawing/2014/main" id="{AF189EAF-5E3F-1A47-8782-C156221A6D26}"/>
              </a:ext>
            </a:extLst>
          </p:cNvPr>
          <p:cNvGrpSpPr>
            <a:grpSpLocks noChangeAspect="1"/>
          </p:cNvGrpSpPr>
          <p:nvPr/>
        </p:nvGrpSpPr>
        <p:grpSpPr>
          <a:xfrm>
            <a:off x="7264818" y="4908709"/>
            <a:ext cx="293522" cy="392608"/>
            <a:chOff x="-5381323" y="10674975"/>
            <a:chExt cx="407843" cy="545522"/>
          </a:xfrm>
          <a:solidFill>
            <a:schemeClr val="bg1"/>
          </a:solidFill>
        </p:grpSpPr>
        <p:sp>
          <p:nvSpPr>
            <p:cNvPr id="26" name="Freeform: Shape 209">
              <a:extLst>
                <a:ext uri="{FF2B5EF4-FFF2-40B4-BE49-F238E27FC236}">
                  <a16:creationId xmlns:a16="http://schemas.microsoft.com/office/drawing/2014/main" id="{FFD80C8C-E2FF-844C-B960-D70887AFB52A}"/>
                </a:ext>
              </a:extLst>
            </p:cNvPr>
            <p:cNvSpPr/>
            <p:nvPr/>
          </p:nvSpPr>
          <p:spPr>
            <a:xfrm>
              <a:off x="-5381323" y="10674975"/>
              <a:ext cx="407843" cy="545522"/>
            </a:xfrm>
            <a:custGeom>
              <a:avLst/>
              <a:gdLst>
                <a:gd name="connsiteX0" fmla="*/ 393989 w 407843"/>
                <a:gd name="connsiteY0" fmla="*/ 519545 h 545522"/>
                <a:gd name="connsiteX1" fmla="*/ 359352 w 407843"/>
                <a:gd name="connsiteY1" fmla="*/ 519545 h 545522"/>
                <a:gd name="connsiteX2" fmla="*/ 300471 w 407843"/>
                <a:gd name="connsiteY2" fmla="*/ 322118 h 545522"/>
                <a:gd name="connsiteX3" fmla="*/ 269298 w 407843"/>
                <a:gd name="connsiteY3" fmla="*/ 272761 h 545522"/>
                <a:gd name="connsiteX4" fmla="*/ 300471 w 407843"/>
                <a:gd name="connsiteY4" fmla="*/ 223404 h 545522"/>
                <a:gd name="connsiteX5" fmla="*/ 359352 w 407843"/>
                <a:gd name="connsiteY5" fmla="*/ 25977 h 545522"/>
                <a:gd name="connsiteX6" fmla="*/ 394855 w 407843"/>
                <a:gd name="connsiteY6" fmla="*/ 25977 h 545522"/>
                <a:gd name="connsiteX7" fmla="*/ 407843 w 407843"/>
                <a:gd name="connsiteY7" fmla="*/ 12989 h 545522"/>
                <a:gd name="connsiteX8" fmla="*/ 394855 w 407843"/>
                <a:gd name="connsiteY8" fmla="*/ 0 h 545522"/>
                <a:gd name="connsiteX9" fmla="*/ 66675 w 407843"/>
                <a:gd name="connsiteY9" fmla="*/ 0 h 545522"/>
                <a:gd name="connsiteX10" fmla="*/ 66675 w 407843"/>
                <a:gd name="connsiteY10" fmla="*/ 0 h 545522"/>
                <a:gd name="connsiteX11" fmla="*/ 14721 w 407843"/>
                <a:gd name="connsiteY11" fmla="*/ 0 h 545522"/>
                <a:gd name="connsiteX12" fmla="*/ 1732 w 407843"/>
                <a:gd name="connsiteY12" fmla="*/ 12989 h 545522"/>
                <a:gd name="connsiteX13" fmla="*/ 14721 w 407843"/>
                <a:gd name="connsiteY13" fmla="*/ 25977 h 545522"/>
                <a:gd name="connsiteX14" fmla="*/ 51089 w 407843"/>
                <a:gd name="connsiteY14" fmla="*/ 25977 h 545522"/>
                <a:gd name="connsiteX15" fmla="*/ 109971 w 407843"/>
                <a:gd name="connsiteY15" fmla="*/ 223404 h 545522"/>
                <a:gd name="connsiteX16" fmla="*/ 141143 w 407843"/>
                <a:gd name="connsiteY16" fmla="*/ 272761 h 545522"/>
                <a:gd name="connsiteX17" fmla="*/ 109971 w 407843"/>
                <a:gd name="connsiteY17" fmla="*/ 322118 h 545522"/>
                <a:gd name="connsiteX18" fmla="*/ 51089 w 407843"/>
                <a:gd name="connsiteY18" fmla="*/ 519545 h 545522"/>
                <a:gd name="connsiteX19" fmla="*/ 12989 w 407843"/>
                <a:gd name="connsiteY19" fmla="*/ 519545 h 545522"/>
                <a:gd name="connsiteX20" fmla="*/ 0 w 407843"/>
                <a:gd name="connsiteY20" fmla="*/ 532534 h 545522"/>
                <a:gd name="connsiteX21" fmla="*/ 12989 w 407843"/>
                <a:gd name="connsiteY21" fmla="*/ 545523 h 545522"/>
                <a:gd name="connsiteX22" fmla="*/ 64943 w 407843"/>
                <a:gd name="connsiteY22" fmla="*/ 545523 h 545522"/>
                <a:gd name="connsiteX23" fmla="*/ 64943 w 407843"/>
                <a:gd name="connsiteY23" fmla="*/ 545523 h 545522"/>
                <a:gd name="connsiteX24" fmla="*/ 64943 w 407843"/>
                <a:gd name="connsiteY24" fmla="*/ 545523 h 545522"/>
                <a:gd name="connsiteX25" fmla="*/ 342900 w 407843"/>
                <a:gd name="connsiteY25" fmla="*/ 545523 h 545522"/>
                <a:gd name="connsiteX26" fmla="*/ 342900 w 407843"/>
                <a:gd name="connsiteY26" fmla="*/ 545523 h 545522"/>
                <a:gd name="connsiteX27" fmla="*/ 342900 w 407843"/>
                <a:gd name="connsiteY27" fmla="*/ 545523 h 545522"/>
                <a:gd name="connsiteX28" fmla="*/ 393989 w 407843"/>
                <a:gd name="connsiteY28" fmla="*/ 545523 h 545522"/>
                <a:gd name="connsiteX29" fmla="*/ 406977 w 407843"/>
                <a:gd name="connsiteY29" fmla="*/ 532534 h 545522"/>
                <a:gd name="connsiteX30" fmla="*/ 393989 w 407843"/>
                <a:gd name="connsiteY30" fmla="*/ 519545 h 545522"/>
                <a:gd name="connsiteX31" fmla="*/ 126423 w 407843"/>
                <a:gd name="connsiteY31" fmla="*/ 341168 h 545522"/>
                <a:gd name="connsiteX32" fmla="*/ 165389 w 407843"/>
                <a:gd name="connsiteY32" fmla="*/ 272761 h 545522"/>
                <a:gd name="connsiteX33" fmla="*/ 126423 w 407843"/>
                <a:gd name="connsiteY33" fmla="*/ 204355 h 545522"/>
                <a:gd name="connsiteX34" fmla="*/ 76200 w 407843"/>
                <a:gd name="connsiteY34" fmla="*/ 25977 h 545522"/>
                <a:gd name="connsiteX35" fmla="*/ 332509 w 407843"/>
                <a:gd name="connsiteY35" fmla="*/ 25977 h 545522"/>
                <a:gd name="connsiteX36" fmla="*/ 282286 w 407843"/>
                <a:gd name="connsiteY36" fmla="*/ 204355 h 545522"/>
                <a:gd name="connsiteX37" fmla="*/ 243321 w 407843"/>
                <a:gd name="connsiteY37" fmla="*/ 272761 h 545522"/>
                <a:gd name="connsiteX38" fmla="*/ 282286 w 407843"/>
                <a:gd name="connsiteY38" fmla="*/ 341168 h 545522"/>
                <a:gd name="connsiteX39" fmla="*/ 332509 w 407843"/>
                <a:gd name="connsiteY39" fmla="*/ 519545 h 545522"/>
                <a:gd name="connsiteX40" fmla="*/ 76200 w 407843"/>
                <a:gd name="connsiteY40" fmla="*/ 519545 h 545522"/>
                <a:gd name="connsiteX41" fmla="*/ 126423 w 407843"/>
                <a:gd name="connsiteY41" fmla="*/ 341168 h 54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843" h="545522">
                  <a:moveTo>
                    <a:pt x="393989" y="519545"/>
                  </a:moveTo>
                  <a:lnTo>
                    <a:pt x="359352" y="519545"/>
                  </a:lnTo>
                  <a:cubicBezTo>
                    <a:pt x="381000" y="401782"/>
                    <a:pt x="335107" y="355889"/>
                    <a:pt x="300471" y="322118"/>
                  </a:cubicBezTo>
                  <a:cubicBezTo>
                    <a:pt x="280555" y="302202"/>
                    <a:pt x="269298" y="290946"/>
                    <a:pt x="269298" y="272761"/>
                  </a:cubicBezTo>
                  <a:cubicBezTo>
                    <a:pt x="269298" y="254577"/>
                    <a:pt x="280555" y="242455"/>
                    <a:pt x="300471" y="223404"/>
                  </a:cubicBezTo>
                  <a:cubicBezTo>
                    <a:pt x="334241" y="189634"/>
                    <a:pt x="380134" y="144607"/>
                    <a:pt x="359352" y="25977"/>
                  </a:cubicBezTo>
                  <a:lnTo>
                    <a:pt x="394855" y="25977"/>
                  </a:lnTo>
                  <a:cubicBezTo>
                    <a:pt x="401782" y="25977"/>
                    <a:pt x="407843" y="19916"/>
                    <a:pt x="407843" y="12989"/>
                  </a:cubicBezTo>
                  <a:cubicBezTo>
                    <a:pt x="407843" y="6061"/>
                    <a:pt x="401782" y="0"/>
                    <a:pt x="394855" y="0"/>
                  </a:cubicBezTo>
                  <a:lnTo>
                    <a:pt x="66675" y="0"/>
                  </a:lnTo>
                  <a:cubicBezTo>
                    <a:pt x="66675" y="0"/>
                    <a:pt x="66675" y="0"/>
                    <a:pt x="66675" y="0"/>
                  </a:cubicBezTo>
                  <a:lnTo>
                    <a:pt x="14721" y="0"/>
                  </a:lnTo>
                  <a:cubicBezTo>
                    <a:pt x="7793" y="0"/>
                    <a:pt x="1732" y="6061"/>
                    <a:pt x="1732" y="12989"/>
                  </a:cubicBezTo>
                  <a:cubicBezTo>
                    <a:pt x="1732" y="19916"/>
                    <a:pt x="7793" y="25977"/>
                    <a:pt x="14721" y="25977"/>
                  </a:cubicBezTo>
                  <a:lnTo>
                    <a:pt x="51089" y="25977"/>
                  </a:lnTo>
                  <a:cubicBezTo>
                    <a:pt x="29441" y="143741"/>
                    <a:pt x="75334" y="189634"/>
                    <a:pt x="109971" y="223404"/>
                  </a:cubicBezTo>
                  <a:cubicBezTo>
                    <a:pt x="129886" y="243321"/>
                    <a:pt x="141143" y="254577"/>
                    <a:pt x="141143" y="272761"/>
                  </a:cubicBezTo>
                  <a:cubicBezTo>
                    <a:pt x="141143" y="290946"/>
                    <a:pt x="129886" y="303068"/>
                    <a:pt x="109971" y="322118"/>
                  </a:cubicBezTo>
                  <a:cubicBezTo>
                    <a:pt x="76200" y="355889"/>
                    <a:pt x="30307" y="400916"/>
                    <a:pt x="51089" y="519545"/>
                  </a:cubicBezTo>
                  <a:lnTo>
                    <a:pt x="12989" y="519545"/>
                  </a:lnTo>
                  <a:cubicBezTo>
                    <a:pt x="6061" y="519545"/>
                    <a:pt x="0" y="525607"/>
                    <a:pt x="0" y="532534"/>
                  </a:cubicBezTo>
                  <a:cubicBezTo>
                    <a:pt x="0" y="539461"/>
                    <a:pt x="6061" y="545523"/>
                    <a:pt x="12989" y="545523"/>
                  </a:cubicBezTo>
                  <a:lnTo>
                    <a:pt x="64943" y="545523"/>
                  </a:lnTo>
                  <a:cubicBezTo>
                    <a:pt x="64943" y="545523"/>
                    <a:pt x="64943" y="545523"/>
                    <a:pt x="64943" y="545523"/>
                  </a:cubicBezTo>
                  <a:cubicBezTo>
                    <a:pt x="64943" y="545523"/>
                    <a:pt x="64943" y="545523"/>
                    <a:pt x="64943" y="545523"/>
                  </a:cubicBezTo>
                  <a:lnTo>
                    <a:pt x="342900" y="545523"/>
                  </a:lnTo>
                  <a:cubicBezTo>
                    <a:pt x="342900" y="545523"/>
                    <a:pt x="342900" y="545523"/>
                    <a:pt x="342900" y="545523"/>
                  </a:cubicBezTo>
                  <a:cubicBezTo>
                    <a:pt x="342900" y="545523"/>
                    <a:pt x="342900" y="545523"/>
                    <a:pt x="342900" y="545523"/>
                  </a:cubicBezTo>
                  <a:lnTo>
                    <a:pt x="393989" y="545523"/>
                  </a:lnTo>
                  <a:cubicBezTo>
                    <a:pt x="400916" y="545523"/>
                    <a:pt x="406977" y="539461"/>
                    <a:pt x="406977" y="532534"/>
                  </a:cubicBezTo>
                  <a:cubicBezTo>
                    <a:pt x="406977" y="525607"/>
                    <a:pt x="401782" y="519545"/>
                    <a:pt x="393989" y="519545"/>
                  </a:cubicBezTo>
                  <a:close/>
                  <a:moveTo>
                    <a:pt x="126423" y="341168"/>
                  </a:moveTo>
                  <a:cubicBezTo>
                    <a:pt x="146339" y="321252"/>
                    <a:pt x="165389" y="303068"/>
                    <a:pt x="165389" y="272761"/>
                  </a:cubicBezTo>
                  <a:cubicBezTo>
                    <a:pt x="165389" y="242455"/>
                    <a:pt x="146339" y="224270"/>
                    <a:pt x="126423" y="204355"/>
                  </a:cubicBezTo>
                  <a:cubicBezTo>
                    <a:pt x="92652" y="171450"/>
                    <a:pt x="54552" y="134216"/>
                    <a:pt x="76200" y="25977"/>
                  </a:cubicBezTo>
                  <a:lnTo>
                    <a:pt x="332509" y="25977"/>
                  </a:lnTo>
                  <a:cubicBezTo>
                    <a:pt x="353291" y="134216"/>
                    <a:pt x="316057" y="171450"/>
                    <a:pt x="282286" y="204355"/>
                  </a:cubicBezTo>
                  <a:cubicBezTo>
                    <a:pt x="262370" y="224270"/>
                    <a:pt x="243321" y="242455"/>
                    <a:pt x="243321" y="272761"/>
                  </a:cubicBezTo>
                  <a:cubicBezTo>
                    <a:pt x="243321" y="303068"/>
                    <a:pt x="262370" y="321252"/>
                    <a:pt x="282286" y="341168"/>
                  </a:cubicBezTo>
                  <a:cubicBezTo>
                    <a:pt x="316057" y="374073"/>
                    <a:pt x="354157" y="411307"/>
                    <a:pt x="332509" y="519545"/>
                  </a:cubicBezTo>
                  <a:lnTo>
                    <a:pt x="76200" y="519545"/>
                  </a:lnTo>
                  <a:cubicBezTo>
                    <a:pt x="55418" y="411307"/>
                    <a:pt x="92652" y="374073"/>
                    <a:pt x="126423" y="341168"/>
                  </a:cubicBezTo>
                  <a:close/>
                </a:path>
              </a:pathLst>
            </a:custGeom>
            <a:grpFill/>
            <a:ln w="8653" cap="flat">
              <a:noFill/>
              <a:prstDash val="solid"/>
              <a:miter/>
            </a:ln>
          </p:spPr>
          <p:txBody>
            <a:bodyPr rtlCol="0" anchor="ctr"/>
            <a:lstStyle/>
            <a:p>
              <a:endParaRPr lang="en-US" sz="1799"/>
            </a:p>
          </p:txBody>
        </p:sp>
        <p:sp>
          <p:nvSpPr>
            <p:cNvPr id="27" name="Freeform: Shape 210">
              <a:extLst>
                <a:ext uri="{FF2B5EF4-FFF2-40B4-BE49-F238E27FC236}">
                  <a16:creationId xmlns:a16="http://schemas.microsoft.com/office/drawing/2014/main" id="{A50147BE-E5EA-9A4D-801A-C7C381ECA3F7}"/>
                </a:ext>
              </a:extLst>
            </p:cNvPr>
            <p:cNvSpPr/>
            <p:nvPr/>
          </p:nvSpPr>
          <p:spPr>
            <a:xfrm>
              <a:off x="-5258882" y="11039522"/>
              <a:ext cx="163648" cy="111702"/>
            </a:xfrm>
            <a:custGeom>
              <a:avLst/>
              <a:gdLst>
                <a:gd name="connsiteX0" fmla="*/ 163309 w 163648"/>
                <a:gd name="connsiteY0" fmla="*/ 95250 h 111702"/>
                <a:gd name="connsiteX1" fmla="*/ 81913 w 163648"/>
                <a:gd name="connsiteY1" fmla="*/ 0 h 111702"/>
                <a:gd name="connsiteX2" fmla="*/ 518 w 163648"/>
                <a:gd name="connsiteY2" fmla="*/ 95250 h 111702"/>
                <a:gd name="connsiteX3" fmla="*/ 2250 w 163648"/>
                <a:gd name="connsiteY3" fmla="*/ 106507 h 111702"/>
                <a:gd name="connsiteX4" fmla="*/ 12641 w 163648"/>
                <a:gd name="connsiteY4" fmla="*/ 111702 h 111702"/>
                <a:gd name="connsiteX5" fmla="*/ 151186 w 163648"/>
                <a:gd name="connsiteY5" fmla="*/ 111702 h 111702"/>
                <a:gd name="connsiteX6" fmla="*/ 161577 w 163648"/>
                <a:gd name="connsiteY6" fmla="*/ 106507 h 111702"/>
                <a:gd name="connsiteX7" fmla="*/ 163309 w 163648"/>
                <a:gd name="connsiteY7" fmla="*/ 95250 h 11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48" h="111702">
                  <a:moveTo>
                    <a:pt x="163309" y="95250"/>
                  </a:moveTo>
                  <a:cubicBezTo>
                    <a:pt x="159845" y="85725"/>
                    <a:pt x="131270" y="0"/>
                    <a:pt x="81913" y="0"/>
                  </a:cubicBezTo>
                  <a:cubicBezTo>
                    <a:pt x="32556" y="0"/>
                    <a:pt x="3116" y="85725"/>
                    <a:pt x="518" y="95250"/>
                  </a:cubicBezTo>
                  <a:cubicBezTo>
                    <a:pt x="-348" y="99580"/>
                    <a:pt x="-348" y="103909"/>
                    <a:pt x="2250" y="106507"/>
                  </a:cubicBezTo>
                  <a:cubicBezTo>
                    <a:pt x="4847" y="109970"/>
                    <a:pt x="8311" y="111702"/>
                    <a:pt x="12641" y="111702"/>
                  </a:cubicBezTo>
                  <a:lnTo>
                    <a:pt x="151186" y="111702"/>
                  </a:lnTo>
                  <a:cubicBezTo>
                    <a:pt x="155516" y="111702"/>
                    <a:pt x="158979" y="109970"/>
                    <a:pt x="161577" y="106507"/>
                  </a:cubicBezTo>
                  <a:cubicBezTo>
                    <a:pt x="163309" y="103043"/>
                    <a:pt x="164175" y="98714"/>
                    <a:pt x="163309" y="95250"/>
                  </a:cubicBezTo>
                  <a:close/>
                </a:path>
              </a:pathLst>
            </a:custGeom>
            <a:solidFill>
              <a:schemeClr val="accent1"/>
            </a:solidFill>
            <a:ln w="8653" cap="flat">
              <a:noFill/>
              <a:prstDash val="solid"/>
              <a:miter/>
            </a:ln>
          </p:spPr>
          <p:txBody>
            <a:bodyPr rtlCol="0" anchor="ctr"/>
            <a:lstStyle/>
            <a:p>
              <a:endParaRPr lang="en-US" sz="1799"/>
            </a:p>
          </p:txBody>
        </p:sp>
      </p:grpSp>
      <p:grpSp>
        <p:nvGrpSpPr>
          <p:cNvPr id="21" name="Group 20">
            <a:extLst>
              <a:ext uri="{FF2B5EF4-FFF2-40B4-BE49-F238E27FC236}">
                <a16:creationId xmlns:a16="http://schemas.microsoft.com/office/drawing/2014/main" id="{343845AC-813D-E846-9E9F-A40C8E6E6F67}"/>
              </a:ext>
            </a:extLst>
          </p:cNvPr>
          <p:cNvGrpSpPr>
            <a:grpSpLocks noChangeAspect="1"/>
          </p:cNvGrpSpPr>
          <p:nvPr/>
        </p:nvGrpSpPr>
        <p:grpSpPr>
          <a:xfrm>
            <a:off x="7211616" y="4204920"/>
            <a:ext cx="406382" cy="418641"/>
            <a:chOff x="7070421" y="-715220"/>
            <a:chExt cx="411661" cy="424079"/>
          </a:xfrm>
          <a:solidFill>
            <a:schemeClr val="bg1"/>
          </a:solidFill>
        </p:grpSpPr>
        <p:sp>
          <p:nvSpPr>
            <p:cNvPr id="22" name="Freeform: Shape 374">
              <a:extLst>
                <a:ext uri="{FF2B5EF4-FFF2-40B4-BE49-F238E27FC236}">
                  <a16:creationId xmlns:a16="http://schemas.microsoft.com/office/drawing/2014/main" id="{069B553E-3588-314A-8A1F-8BB1AE273476}"/>
                </a:ext>
              </a:extLst>
            </p:cNvPr>
            <p:cNvSpPr/>
            <p:nvPr/>
          </p:nvSpPr>
          <p:spPr>
            <a:xfrm>
              <a:off x="7070421" y="-715220"/>
              <a:ext cx="409418" cy="372991"/>
            </a:xfrm>
            <a:custGeom>
              <a:avLst/>
              <a:gdLst>
                <a:gd name="connsiteX0" fmla="*/ 13343 w 409418"/>
                <a:gd name="connsiteY0" fmla="*/ 252630 h 372991"/>
                <a:gd name="connsiteX1" fmla="*/ 204709 w 409418"/>
                <a:gd name="connsiteY1" fmla="*/ 354807 h 372991"/>
                <a:gd name="connsiteX2" fmla="*/ 396075 w 409418"/>
                <a:gd name="connsiteY2" fmla="*/ 253495 h 372991"/>
                <a:gd name="connsiteX3" fmla="*/ 408198 w 409418"/>
                <a:gd name="connsiteY3" fmla="*/ 256959 h 372991"/>
                <a:gd name="connsiteX4" fmla="*/ 404734 w 409418"/>
                <a:gd name="connsiteY4" fmla="*/ 269082 h 372991"/>
                <a:gd name="connsiteX5" fmla="*/ 209039 w 409418"/>
                <a:gd name="connsiteY5" fmla="*/ 372125 h 372991"/>
                <a:gd name="connsiteX6" fmla="*/ 204709 w 409418"/>
                <a:gd name="connsiteY6" fmla="*/ 372991 h 372991"/>
                <a:gd name="connsiteX7" fmla="*/ 200380 w 409418"/>
                <a:gd name="connsiteY7" fmla="*/ 372125 h 372991"/>
                <a:gd name="connsiteX8" fmla="*/ 4684 w 409418"/>
                <a:gd name="connsiteY8" fmla="*/ 268216 h 372991"/>
                <a:gd name="connsiteX9" fmla="*/ 1220 w 409418"/>
                <a:gd name="connsiteY9" fmla="*/ 256093 h 372991"/>
                <a:gd name="connsiteX10" fmla="*/ 13343 w 409418"/>
                <a:gd name="connsiteY10" fmla="*/ 252630 h 372991"/>
                <a:gd name="connsiteX11" fmla="*/ 13343 w 409418"/>
                <a:gd name="connsiteY11" fmla="*/ 172966 h 372991"/>
                <a:gd name="connsiteX12" fmla="*/ 204709 w 409418"/>
                <a:gd name="connsiteY12" fmla="*/ 274277 h 372991"/>
                <a:gd name="connsiteX13" fmla="*/ 396075 w 409418"/>
                <a:gd name="connsiteY13" fmla="*/ 172966 h 372991"/>
                <a:gd name="connsiteX14" fmla="*/ 407332 w 409418"/>
                <a:gd name="connsiteY14" fmla="*/ 176429 h 372991"/>
                <a:gd name="connsiteX15" fmla="*/ 403868 w 409418"/>
                <a:gd name="connsiteY15" fmla="*/ 187686 h 372991"/>
                <a:gd name="connsiteX16" fmla="*/ 208173 w 409418"/>
                <a:gd name="connsiteY16" fmla="*/ 290729 h 372991"/>
                <a:gd name="connsiteX17" fmla="*/ 204709 w 409418"/>
                <a:gd name="connsiteY17" fmla="*/ 292461 h 372991"/>
                <a:gd name="connsiteX18" fmla="*/ 200380 w 409418"/>
                <a:gd name="connsiteY18" fmla="*/ 291595 h 372991"/>
                <a:gd name="connsiteX19" fmla="*/ 4684 w 409418"/>
                <a:gd name="connsiteY19" fmla="*/ 188552 h 372991"/>
                <a:gd name="connsiteX20" fmla="*/ 1220 w 409418"/>
                <a:gd name="connsiteY20" fmla="*/ 176429 h 372991"/>
                <a:gd name="connsiteX21" fmla="*/ 13343 w 409418"/>
                <a:gd name="connsiteY21" fmla="*/ 172966 h 372991"/>
                <a:gd name="connsiteX22" fmla="*/ 204709 w 409418"/>
                <a:gd name="connsiteY22" fmla="*/ 17102 h 372991"/>
                <a:gd name="connsiteX23" fmla="*/ 28064 w 409418"/>
                <a:gd name="connsiteY23" fmla="*/ 105424 h 372991"/>
                <a:gd name="connsiteX24" fmla="*/ 204709 w 409418"/>
                <a:gd name="connsiteY24" fmla="*/ 198943 h 372991"/>
                <a:gd name="connsiteX25" fmla="*/ 381355 w 409418"/>
                <a:gd name="connsiteY25" fmla="*/ 105424 h 372991"/>
                <a:gd name="connsiteX26" fmla="*/ 200380 w 409418"/>
                <a:gd name="connsiteY26" fmla="*/ 649 h 372991"/>
                <a:gd name="connsiteX27" fmla="*/ 208173 w 409418"/>
                <a:gd name="connsiteY27" fmla="*/ 649 h 372991"/>
                <a:gd name="connsiteX28" fmla="*/ 403868 w 409418"/>
                <a:gd name="connsiteY28" fmla="*/ 98497 h 372991"/>
                <a:gd name="connsiteX29" fmla="*/ 407332 w 409418"/>
                <a:gd name="connsiteY29" fmla="*/ 109754 h 372991"/>
                <a:gd name="connsiteX30" fmla="*/ 403868 w 409418"/>
                <a:gd name="connsiteY30" fmla="*/ 113218 h 372991"/>
                <a:gd name="connsiteX31" fmla="*/ 209039 w 409418"/>
                <a:gd name="connsiteY31" fmla="*/ 216261 h 372991"/>
                <a:gd name="connsiteX32" fmla="*/ 204709 w 409418"/>
                <a:gd name="connsiteY32" fmla="*/ 217127 h 372991"/>
                <a:gd name="connsiteX33" fmla="*/ 200380 w 409418"/>
                <a:gd name="connsiteY33" fmla="*/ 216261 h 372991"/>
                <a:gd name="connsiteX34" fmla="*/ 4684 w 409418"/>
                <a:gd name="connsiteY34" fmla="*/ 113218 h 372991"/>
                <a:gd name="connsiteX35" fmla="*/ 1220 w 409418"/>
                <a:gd name="connsiteY35" fmla="*/ 101961 h 372991"/>
                <a:gd name="connsiteX36" fmla="*/ 4684 w 409418"/>
                <a:gd name="connsiteY36" fmla="*/ 98497 h 37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09418" h="372991">
                  <a:moveTo>
                    <a:pt x="13343" y="252630"/>
                  </a:moveTo>
                  <a:lnTo>
                    <a:pt x="204709" y="354807"/>
                  </a:lnTo>
                  <a:lnTo>
                    <a:pt x="396075" y="253495"/>
                  </a:lnTo>
                  <a:cubicBezTo>
                    <a:pt x="400405" y="250898"/>
                    <a:pt x="405600" y="252630"/>
                    <a:pt x="408198" y="256959"/>
                  </a:cubicBezTo>
                  <a:cubicBezTo>
                    <a:pt x="410795" y="261289"/>
                    <a:pt x="409064" y="266484"/>
                    <a:pt x="404734" y="269082"/>
                  </a:cubicBezTo>
                  <a:lnTo>
                    <a:pt x="209039" y="372125"/>
                  </a:lnTo>
                  <a:cubicBezTo>
                    <a:pt x="207307" y="372991"/>
                    <a:pt x="206441" y="372991"/>
                    <a:pt x="204709" y="372991"/>
                  </a:cubicBezTo>
                  <a:cubicBezTo>
                    <a:pt x="202977" y="372991"/>
                    <a:pt x="202112" y="372991"/>
                    <a:pt x="200380" y="372125"/>
                  </a:cubicBezTo>
                  <a:lnTo>
                    <a:pt x="4684" y="268216"/>
                  </a:lnTo>
                  <a:cubicBezTo>
                    <a:pt x="355" y="265618"/>
                    <a:pt x="-1377" y="260423"/>
                    <a:pt x="1220" y="256093"/>
                  </a:cubicBezTo>
                  <a:cubicBezTo>
                    <a:pt x="3818" y="251764"/>
                    <a:pt x="9014" y="250032"/>
                    <a:pt x="13343" y="252630"/>
                  </a:cubicBezTo>
                  <a:close/>
                  <a:moveTo>
                    <a:pt x="13343" y="172966"/>
                  </a:moveTo>
                  <a:lnTo>
                    <a:pt x="204709" y="274277"/>
                  </a:lnTo>
                  <a:lnTo>
                    <a:pt x="396075" y="172966"/>
                  </a:lnTo>
                  <a:cubicBezTo>
                    <a:pt x="400405" y="170368"/>
                    <a:pt x="405600" y="172100"/>
                    <a:pt x="407332" y="176429"/>
                  </a:cubicBezTo>
                  <a:cubicBezTo>
                    <a:pt x="409930" y="180759"/>
                    <a:pt x="408198" y="185954"/>
                    <a:pt x="403868" y="187686"/>
                  </a:cubicBezTo>
                  <a:lnTo>
                    <a:pt x="208173" y="290729"/>
                  </a:lnTo>
                  <a:cubicBezTo>
                    <a:pt x="207307" y="291595"/>
                    <a:pt x="206441" y="292461"/>
                    <a:pt x="204709" y="292461"/>
                  </a:cubicBezTo>
                  <a:cubicBezTo>
                    <a:pt x="202977" y="292461"/>
                    <a:pt x="202112" y="292461"/>
                    <a:pt x="200380" y="291595"/>
                  </a:cubicBezTo>
                  <a:lnTo>
                    <a:pt x="4684" y="188552"/>
                  </a:lnTo>
                  <a:cubicBezTo>
                    <a:pt x="355" y="185954"/>
                    <a:pt x="-1377" y="180759"/>
                    <a:pt x="1220" y="176429"/>
                  </a:cubicBezTo>
                  <a:cubicBezTo>
                    <a:pt x="3818" y="172100"/>
                    <a:pt x="9014" y="170368"/>
                    <a:pt x="13343" y="172966"/>
                  </a:cubicBezTo>
                  <a:close/>
                  <a:moveTo>
                    <a:pt x="204709" y="17102"/>
                  </a:moveTo>
                  <a:lnTo>
                    <a:pt x="28064" y="105424"/>
                  </a:lnTo>
                  <a:lnTo>
                    <a:pt x="204709" y="198943"/>
                  </a:lnTo>
                  <a:lnTo>
                    <a:pt x="381355" y="105424"/>
                  </a:lnTo>
                  <a:close/>
                  <a:moveTo>
                    <a:pt x="200380" y="649"/>
                  </a:moveTo>
                  <a:cubicBezTo>
                    <a:pt x="202977" y="-216"/>
                    <a:pt x="205575" y="-216"/>
                    <a:pt x="208173" y="649"/>
                  </a:cubicBezTo>
                  <a:lnTo>
                    <a:pt x="403868" y="98497"/>
                  </a:lnTo>
                  <a:cubicBezTo>
                    <a:pt x="408198" y="101095"/>
                    <a:pt x="409930" y="106290"/>
                    <a:pt x="407332" y="109754"/>
                  </a:cubicBezTo>
                  <a:cubicBezTo>
                    <a:pt x="406466" y="111486"/>
                    <a:pt x="405600" y="112352"/>
                    <a:pt x="403868" y="113218"/>
                  </a:cubicBezTo>
                  <a:lnTo>
                    <a:pt x="209039" y="216261"/>
                  </a:lnTo>
                  <a:cubicBezTo>
                    <a:pt x="207307" y="217127"/>
                    <a:pt x="206441" y="217127"/>
                    <a:pt x="204709" y="217127"/>
                  </a:cubicBezTo>
                  <a:cubicBezTo>
                    <a:pt x="202977" y="217127"/>
                    <a:pt x="202112" y="217127"/>
                    <a:pt x="200380" y="216261"/>
                  </a:cubicBezTo>
                  <a:lnTo>
                    <a:pt x="4684" y="113218"/>
                  </a:lnTo>
                  <a:cubicBezTo>
                    <a:pt x="355" y="110620"/>
                    <a:pt x="-1377" y="105424"/>
                    <a:pt x="1220" y="101961"/>
                  </a:cubicBezTo>
                  <a:cubicBezTo>
                    <a:pt x="2086" y="100229"/>
                    <a:pt x="2952" y="99363"/>
                    <a:pt x="4684" y="98497"/>
                  </a:cubicBezTo>
                  <a:close/>
                </a:path>
              </a:pathLst>
            </a:custGeom>
            <a:grpFill/>
            <a:ln w="8653" cap="flat">
              <a:noFill/>
              <a:prstDash val="solid"/>
              <a:miter/>
            </a:ln>
          </p:spPr>
          <p:txBody>
            <a:bodyPr rtlCol="0" anchor="ctr"/>
            <a:lstStyle/>
            <a:p>
              <a:endParaRPr lang="en-US" sz="1799"/>
            </a:p>
          </p:txBody>
        </p:sp>
        <p:sp>
          <p:nvSpPr>
            <p:cNvPr id="23" name="Freeform: Shape 28">
              <a:extLst>
                <a:ext uri="{FF2B5EF4-FFF2-40B4-BE49-F238E27FC236}">
                  <a16:creationId xmlns:a16="http://schemas.microsoft.com/office/drawing/2014/main" id="{15429C0D-CCB7-3F4E-A882-9C115175F30F}"/>
                </a:ext>
              </a:extLst>
            </p:cNvPr>
            <p:cNvSpPr/>
            <p:nvPr/>
          </p:nvSpPr>
          <p:spPr>
            <a:xfrm>
              <a:off x="7307169" y="-466054"/>
              <a:ext cx="174913" cy="174913"/>
            </a:xfrm>
            <a:custGeom>
              <a:avLst/>
              <a:gdLst>
                <a:gd name="connsiteX0" fmla="*/ 174914 w 174913"/>
                <a:gd name="connsiteY0" fmla="*/ 87457 h 174913"/>
                <a:gd name="connsiteX1" fmla="*/ 87457 w 174913"/>
                <a:gd name="connsiteY1" fmla="*/ 174914 h 174913"/>
                <a:gd name="connsiteX2" fmla="*/ 0 w 174913"/>
                <a:gd name="connsiteY2" fmla="*/ 87457 h 174913"/>
                <a:gd name="connsiteX3" fmla="*/ 87457 w 174913"/>
                <a:gd name="connsiteY3" fmla="*/ 0 h 174913"/>
                <a:gd name="connsiteX4" fmla="*/ 174914 w 174913"/>
                <a:gd name="connsiteY4" fmla="*/ 87457 h 174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13" h="174913">
                  <a:moveTo>
                    <a:pt x="174914" y="87457"/>
                  </a:moveTo>
                  <a:cubicBezTo>
                    <a:pt x="174914" y="135758"/>
                    <a:pt x="135758" y="174914"/>
                    <a:pt x="87457" y="174914"/>
                  </a:cubicBezTo>
                  <a:cubicBezTo>
                    <a:pt x="39156" y="174914"/>
                    <a:pt x="0" y="135758"/>
                    <a:pt x="0" y="87457"/>
                  </a:cubicBezTo>
                  <a:cubicBezTo>
                    <a:pt x="0" y="39156"/>
                    <a:pt x="39155" y="0"/>
                    <a:pt x="87457" y="0"/>
                  </a:cubicBezTo>
                  <a:cubicBezTo>
                    <a:pt x="135758" y="0"/>
                    <a:pt x="174914" y="39156"/>
                    <a:pt x="174914" y="87457"/>
                  </a:cubicBezTo>
                  <a:close/>
                </a:path>
              </a:pathLst>
            </a:custGeom>
            <a:solidFill>
              <a:schemeClr val="accent1"/>
            </a:solidFill>
            <a:ln w="8653" cap="flat">
              <a:noFill/>
              <a:prstDash val="solid"/>
              <a:miter/>
            </a:ln>
          </p:spPr>
          <p:txBody>
            <a:bodyPr rtlCol="0" anchor="ctr"/>
            <a:lstStyle/>
            <a:p>
              <a:endParaRPr lang="en-US" sz="1799"/>
            </a:p>
          </p:txBody>
        </p:sp>
        <p:sp>
          <p:nvSpPr>
            <p:cNvPr id="24" name="Freeform: Shape 227">
              <a:extLst>
                <a:ext uri="{FF2B5EF4-FFF2-40B4-BE49-F238E27FC236}">
                  <a16:creationId xmlns:a16="http://schemas.microsoft.com/office/drawing/2014/main" id="{3AA35E7E-D782-3D4D-BD64-BBFE04779D96}"/>
                </a:ext>
              </a:extLst>
            </p:cNvPr>
            <p:cNvSpPr/>
            <p:nvPr/>
          </p:nvSpPr>
          <p:spPr>
            <a:xfrm>
              <a:off x="7347966" y="-414966"/>
              <a:ext cx="98614" cy="71870"/>
            </a:xfrm>
            <a:custGeom>
              <a:avLst/>
              <a:gdLst>
                <a:gd name="connsiteX0" fmla="*/ 36269 w 98614"/>
                <a:gd name="connsiteY0" fmla="*/ 71870 h 71870"/>
                <a:gd name="connsiteX1" fmla="*/ 29342 w 98614"/>
                <a:gd name="connsiteY1" fmla="*/ 69273 h 71870"/>
                <a:gd name="connsiteX2" fmla="*/ 2499 w 98614"/>
                <a:gd name="connsiteY2" fmla="*/ 41564 h 71870"/>
                <a:gd name="connsiteX3" fmla="*/ 3364 w 98614"/>
                <a:gd name="connsiteY3" fmla="*/ 27709 h 71870"/>
                <a:gd name="connsiteX4" fmla="*/ 16353 w 98614"/>
                <a:gd name="connsiteY4" fmla="*/ 27709 h 71870"/>
                <a:gd name="connsiteX5" fmla="*/ 37135 w 98614"/>
                <a:gd name="connsiteY5" fmla="*/ 47625 h 71870"/>
                <a:gd name="connsiteX6" fmla="*/ 82162 w 98614"/>
                <a:gd name="connsiteY6" fmla="*/ 2598 h 71870"/>
                <a:gd name="connsiteX7" fmla="*/ 96017 w 98614"/>
                <a:gd name="connsiteY7" fmla="*/ 2598 h 71870"/>
                <a:gd name="connsiteX8" fmla="*/ 96017 w 98614"/>
                <a:gd name="connsiteY8" fmla="*/ 2598 h 71870"/>
                <a:gd name="connsiteX9" fmla="*/ 96017 w 98614"/>
                <a:gd name="connsiteY9" fmla="*/ 2598 h 71870"/>
                <a:gd name="connsiteX10" fmla="*/ 96017 w 98614"/>
                <a:gd name="connsiteY10" fmla="*/ 16452 h 71870"/>
                <a:gd name="connsiteX11" fmla="*/ 96017 w 98614"/>
                <a:gd name="connsiteY11" fmla="*/ 16452 h 71870"/>
                <a:gd name="connsiteX12" fmla="*/ 44062 w 98614"/>
                <a:gd name="connsiteY12" fmla="*/ 68407 h 71870"/>
                <a:gd name="connsiteX13" fmla="*/ 36269 w 98614"/>
                <a:gd name="connsiteY13" fmla="*/ 71870 h 7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14" h="71870">
                  <a:moveTo>
                    <a:pt x="36269" y="71870"/>
                  </a:moveTo>
                  <a:cubicBezTo>
                    <a:pt x="33671" y="71870"/>
                    <a:pt x="31074" y="71004"/>
                    <a:pt x="29342" y="69273"/>
                  </a:cubicBezTo>
                  <a:lnTo>
                    <a:pt x="2499" y="41564"/>
                  </a:lnTo>
                  <a:cubicBezTo>
                    <a:pt x="-965" y="37234"/>
                    <a:pt x="-965" y="31173"/>
                    <a:pt x="3364" y="27709"/>
                  </a:cubicBezTo>
                  <a:cubicBezTo>
                    <a:pt x="6828" y="24245"/>
                    <a:pt x="12889" y="24245"/>
                    <a:pt x="16353" y="27709"/>
                  </a:cubicBezTo>
                  <a:lnTo>
                    <a:pt x="37135" y="47625"/>
                  </a:lnTo>
                  <a:lnTo>
                    <a:pt x="82162" y="2598"/>
                  </a:lnTo>
                  <a:cubicBezTo>
                    <a:pt x="85626" y="-866"/>
                    <a:pt x="92553" y="-866"/>
                    <a:pt x="96017" y="2598"/>
                  </a:cubicBezTo>
                  <a:cubicBezTo>
                    <a:pt x="96017" y="2598"/>
                    <a:pt x="96017" y="2598"/>
                    <a:pt x="96017" y="2598"/>
                  </a:cubicBezTo>
                  <a:lnTo>
                    <a:pt x="96017" y="2598"/>
                  </a:lnTo>
                  <a:cubicBezTo>
                    <a:pt x="99480" y="6061"/>
                    <a:pt x="99480" y="12123"/>
                    <a:pt x="96017" y="16452"/>
                  </a:cubicBezTo>
                  <a:lnTo>
                    <a:pt x="96017" y="16452"/>
                  </a:lnTo>
                  <a:lnTo>
                    <a:pt x="44062" y="68407"/>
                  </a:lnTo>
                  <a:cubicBezTo>
                    <a:pt x="41465" y="71004"/>
                    <a:pt x="38867" y="71870"/>
                    <a:pt x="36269" y="71870"/>
                  </a:cubicBezTo>
                  <a:close/>
                </a:path>
              </a:pathLst>
            </a:custGeom>
            <a:solidFill>
              <a:schemeClr val="tx2"/>
            </a:solidFill>
            <a:ln w="8653" cap="flat">
              <a:noFill/>
              <a:prstDash val="solid"/>
              <a:miter/>
            </a:ln>
          </p:spPr>
          <p:txBody>
            <a:bodyPr rtlCol="0" anchor="ctr"/>
            <a:lstStyle/>
            <a:p>
              <a:endParaRPr lang="en-US" sz="1799"/>
            </a:p>
          </p:txBody>
        </p:sp>
      </p:grpSp>
      <p:grpSp>
        <p:nvGrpSpPr>
          <p:cNvPr id="33" name="Group 32">
            <a:extLst>
              <a:ext uri="{FF2B5EF4-FFF2-40B4-BE49-F238E27FC236}">
                <a16:creationId xmlns:a16="http://schemas.microsoft.com/office/drawing/2014/main" id="{6CB5813D-2B13-B446-A9C0-FFBD76EDF4BA}"/>
              </a:ext>
            </a:extLst>
          </p:cNvPr>
          <p:cNvGrpSpPr>
            <a:grpSpLocks noChangeAspect="1"/>
          </p:cNvGrpSpPr>
          <p:nvPr/>
        </p:nvGrpSpPr>
        <p:grpSpPr>
          <a:xfrm>
            <a:off x="7250571" y="5595213"/>
            <a:ext cx="340040" cy="426858"/>
            <a:chOff x="267389" y="-668615"/>
            <a:chExt cx="406978" cy="510886"/>
          </a:xfrm>
          <a:solidFill>
            <a:schemeClr val="bg1"/>
          </a:solidFill>
        </p:grpSpPr>
        <p:grpSp>
          <p:nvGrpSpPr>
            <p:cNvPr id="43" name="Group 42">
              <a:extLst>
                <a:ext uri="{FF2B5EF4-FFF2-40B4-BE49-F238E27FC236}">
                  <a16:creationId xmlns:a16="http://schemas.microsoft.com/office/drawing/2014/main" id="{76138A12-4EC3-FA4C-A609-0ED3F251AEFA}"/>
                </a:ext>
              </a:extLst>
            </p:cNvPr>
            <p:cNvGrpSpPr/>
            <p:nvPr/>
          </p:nvGrpSpPr>
          <p:grpSpPr>
            <a:xfrm>
              <a:off x="267389" y="-668615"/>
              <a:ext cx="406978" cy="510886"/>
              <a:chOff x="267389" y="-668615"/>
              <a:chExt cx="406978" cy="510886"/>
            </a:xfrm>
            <a:grpFill/>
          </p:grpSpPr>
          <p:sp>
            <p:nvSpPr>
              <p:cNvPr id="50" name="Freeform: Shape 6">
                <a:extLst>
                  <a:ext uri="{FF2B5EF4-FFF2-40B4-BE49-F238E27FC236}">
                    <a16:creationId xmlns:a16="http://schemas.microsoft.com/office/drawing/2014/main" id="{A6A32AFF-D86F-C745-981B-4E2DD98ABB45}"/>
                  </a:ext>
                </a:extLst>
              </p:cNvPr>
              <p:cNvSpPr/>
              <p:nvPr/>
            </p:nvSpPr>
            <p:spPr>
              <a:xfrm>
                <a:off x="267389" y="-599342"/>
                <a:ext cx="406977" cy="372340"/>
              </a:xfrm>
              <a:custGeom>
                <a:avLst/>
                <a:gdLst>
                  <a:gd name="connsiteX0" fmla="*/ 368011 w 406977"/>
                  <a:gd name="connsiteY0" fmla="*/ 199159 h 372340"/>
                  <a:gd name="connsiteX1" fmla="*/ 272761 w 406977"/>
                  <a:gd name="connsiteY1" fmla="*/ 199159 h 372340"/>
                  <a:gd name="connsiteX2" fmla="*/ 272761 w 406977"/>
                  <a:gd name="connsiteY2" fmla="*/ 173182 h 372340"/>
                  <a:gd name="connsiteX3" fmla="*/ 368011 w 406977"/>
                  <a:gd name="connsiteY3" fmla="*/ 173182 h 372340"/>
                  <a:gd name="connsiteX4" fmla="*/ 381000 w 406977"/>
                  <a:gd name="connsiteY4" fmla="*/ 160193 h 372340"/>
                  <a:gd name="connsiteX5" fmla="*/ 381000 w 406977"/>
                  <a:gd name="connsiteY5" fmla="*/ 38966 h 372340"/>
                  <a:gd name="connsiteX6" fmla="*/ 368011 w 406977"/>
                  <a:gd name="connsiteY6" fmla="*/ 25977 h 372340"/>
                  <a:gd name="connsiteX7" fmla="*/ 168852 w 406977"/>
                  <a:gd name="connsiteY7" fmla="*/ 25977 h 372340"/>
                  <a:gd name="connsiteX8" fmla="*/ 168852 w 406977"/>
                  <a:gd name="connsiteY8" fmla="*/ 0 h 372340"/>
                  <a:gd name="connsiteX9" fmla="*/ 368011 w 406977"/>
                  <a:gd name="connsiteY9" fmla="*/ 0 h 372340"/>
                  <a:gd name="connsiteX10" fmla="*/ 406977 w 406977"/>
                  <a:gd name="connsiteY10" fmla="*/ 38966 h 372340"/>
                  <a:gd name="connsiteX11" fmla="*/ 406977 w 406977"/>
                  <a:gd name="connsiteY11" fmla="*/ 160193 h 372340"/>
                  <a:gd name="connsiteX12" fmla="*/ 368011 w 406977"/>
                  <a:gd name="connsiteY12" fmla="*/ 199159 h 372340"/>
                  <a:gd name="connsiteX13" fmla="*/ 255443 w 406977"/>
                  <a:gd name="connsiteY13" fmla="*/ 346364 h 372340"/>
                  <a:gd name="connsiteX14" fmla="*/ 38966 w 406977"/>
                  <a:gd name="connsiteY14" fmla="*/ 346364 h 372340"/>
                  <a:gd name="connsiteX15" fmla="*/ 25977 w 406977"/>
                  <a:gd name="connsiteY15" fmla="*/ 333375 h 372340"/>
                  <a:gd name="connsiteX16" fmla="*/ 25977 w 406977"/>
                  <a:gd name="connsiteY16" fmla="*/ 212148 h 372340"/>
                  <a:gd name="connsiteX17" fmla="*/ 38966 w 406977"/>
                  <a:gd name="connsiteY17" fmla="*/ 199159 h 372340"/>
                  <a:gd name="connsiteX18" fmla="*/ 134216 w 406977"/>
                  <a:gd name="connsiteY18" fmla="*/ 199159 h 372340"/>
                  <a:gd name="connsiteX19" fmla="*/ 134216 w 406977"/>
                  <a:gd name="connsiteY19" fmla="*/ 173182 h 372340"/>
                  <a:gd name="connsiteX20" fmla="*/ 38966 w 406977"/>
                  <a:gd name="connsiteY20" fmla="*/ 173182 h 372340"/>
                  <a:gd name="connsiteX21" fmla="*/ 0 w 406977"/>
                  <a:gd name="connsiteY21" fmla="*/ 212148 h 372340"/>
                  <a:gd name="connsiteX22" fmla="*/ 0 w 406977"/>
                  <a:gd name="connsiteY22" fmla="*/ 333375 h 372340"/>
                  <a:gd name="connsiteX23" fmla="*/ 38966 w 406977"/>
                  <a:gd name="connsiteY23" fmla="*/ 372341 h 372340"/>
                  <a:gd name="connsiteX24" fmla="*/ 255443 w 406977"/>
                  <a:gd name="connsiteY24" fmla="*/ 372341 h 372340"/>
                  <a:gd name="connsiteX25" fmla="*/ 255443 w 406977"/>
                  <a:gd name="connsiteY25" fmla="*/ 346364 h 37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6977" h="372340">
                    <a:moveTo>
                      <a:pt x="368011" y="199159"/>
                    </a:moveTo>
                    <a:lnTo>
                      <a:pt x="272761" y="199159"/>
                    </a:lnTo>
                    <a:lnTo>
                      <a:pt x="272761" y="173182"/>
                    </a:lnTo>
                    <a:lnTo>
                      <a:pt x="368011" y="173182"/>
                    </a:lnTo>
                    <a:cubicBezTo>
                      <a:pt x="374939" y="173182"/>
                      <a:pt x="381000" y="167120"/>
                      <a:pt x="381000" y="160193"/>
                    </a:cubicBezTo>
                    <a:lnTo>
                      <a:pt x="381000" y="38966"/>
                    </a:lnTo>
                    <a:cubicBezTo>
                      <a:pt x="381000" y="32039"/>
                      <a:pt x="374939" y="25977"/>
                      <a:pt x="368011" y="25977"/>
                    </a:cubicBezTo>
                    <a:lnTo>
                      <a:pt x="168852" y="25977"/>
                    </a:lnTo>
                    <a:lnTo>
                      <a:pt x="168852" y="0"/>
                    </a:lnTo>
                    <a:lnTo>
                      <a:pt x="368011" y="0"/>
                    </a:lnTo>
                    <a:cubicBezTo>
                      <a:pt x="389659" y="0"/>
                      <a:pt x="406977" y="17318"/>
                      <a:pt x="406977" y="38966"/>
                    </a:cubicBezTo>
                    <a:lnTo>
                      <a:pt x="406977" y="160193"/>
                    </a:lnTo>
                    <a:cubicBezTo>
                      <a:pt x="406977" y="181841"/>
                      <a:pt x="389659" y="199159"/>
                      <a:pt x="368011" y="199159"/>
                    </a:cubicBezTo>
                    <a:close/>
                    <a:moveTo>
                      <a:pt x="255443" y="346364"/>
                    </a:moveTo>
                    <a:lnTo>
                      <a:pt x="38966" y="346364"/>
                    </a:lnTo>
                    <a:cubicBezTo>
                      <a:pt x="32039" y="346364"/>
                      <a:pt x="25977" y="340302"/>
                      <a:pt x="25977" y="333375"/>
                    </a:cubicBezTo>
                    <a:lnTo>
                      <a:pt x="25977" y="212148"/>
                    </a:lnTo>
                    <a:cubicBezTo>
                      <a:pt x="25977" y="205221"/>
                      <a:pt x="32039" y="199159"/>
                      <a:pt x="38966" y="199159"/>
                    </a:cubicBezTo>
                    <a:lnTo>
                      <a:pt x="134216" y="199159"/>
                    </a:lnTo>
                    <a:lnTo>
                      <a:pt x="134216" y="173182"/>
                    </a:lnTo>
                    <a:lnTo>
                      <a:pt x="38966" y="173182"/>
                    </a:lnTo>
                    <a:cubicBezTo>
                      <a:pt x="17318" y="173182"/>
                      <a:pt x="0" y="190500"/>
                      <a:pt x="0" y="212148"/>
                    </a:cubicBezTo>
                    <a:lnTo>
                      <a:pt x="0" y="333375"/>
                    </a:lnTo>
                    <a:cubicBezTo>
                      <a:pt x="0" y="355023"/>
                      <a:pt x="17318" y="372341"/>
                      <a:pt x="38966" y="372341"/>
                    </a:cubicBezTo>
                    <a:lnTo>
                      <a:pt x="255443" y="372341"/>
                    </a:lnTo>
                    <a:lnTo>
                      <a:pt x="255443" y="346364"/>
                    </a:lnTo>
                    <a:close/>
                  </a:path>
                </a:pathLst>
              </a:custGeom>
              <a:grpFill/>
              <a:ln w="8653" cap="flat">
                <a:noFill/>
                <a:prstDash val="solid"/>
                <a:miter/>
              </a:ln>
            </p:spPr>
            <p:txBody>
              <a:bodyPr rtlCol="0" anchor="ctr"/>
              <a:lstStyle/>
              <a:p>
                <a:endParaRPr lang="en-US" sz="1799"/>
              </a:p>
            </p:txBody>
          </p:sp>
          <p:sp>
            <p:nvSpPr>
              <p:cNvPr id="51" name="Freeform: Shape 7">
                <a:extLst>
                  <a:ext uri="{FF2B5EF4-FFF2-40B4-BE49-F238E27FC236}">
                    <a16:creationId xmlns:a16="http://schemas.microsoft.com/office/drawing/2014/main" id="{12A4B136-3C1D-2B45-A11A-D6E77BB45B16}"/>
                  </a:ext>
                </a:extLst>
              </p:cNvPr>
              <p:cNvSpPr/>
              <p:nvPr/>
            </p:nvSpPr>
            <p:spPr>
              <a:xfrm>
                <a:off x="284708" y="-668615"/>
                <a:ext cx="389659" cy="510886"/>
              </a:xfrm>
              <a:custGeom>
                <a:avLst/>
                <a:gdLst>
                  <a:gd name="connsiteX0" fmla="*/ 164523 w 389659"/>
                  <a:gd name="connsiteY0" fmla="*/ 82261 h 510886"/>
                  <a:gd name="connsiteX1" fmla="*/ 82261 w 389659"/>
                  <a:gd name="connsiteY1" fmla="*/ 164523 h 510886"/>
                  <a:gd name="connsiteX2" fmla="*/ 0 w 389659"/>
                  <a:gd name="connsiteY2" fmla="*/ 82261 h 510886"/>
                  <a:gd name="connsiteX3" fmla="*/ 82261 w 389659"/>
                  <a:gd name="connsiteY3" fmla="*/ 0 h 510886"/>
                  <a:gd name="connsiteX4" fmla="*/ 164523 w 389659"/>
                  <a:gd name="connsiteY4" fmla="*/ 82261 h 510886"/>
                  <a:gd name="connsiteX5" fmla="*/ 307398 w 389659"/>
                  <a:gd name="connsiteY5" fmla="*/ 346364 h 510886"/>
                  <a:gd name="connsiteX6" fmla="*/ 225136 w 389659"/>
                  <a:gd name="connsiteY6" fmla="*/ 428625 h 510886"/>
                  <a:gd name="connsiteX7" fmla="*/ 307398 w 389659"/>
                  <a:gd name="connsiteY7" fmla="*/ 510886 h 510886"/>
                  <a:gd name="connsiteX8" fmla="*/ 389659 w 389659"/>
                  <a:gd name="connsiteY8" fmla="*/ 428625 h 510886"/>
                  <a:gd name="connsiteX9" fmla="*/ 307398 w 389659"/>
                  <a:gd name="connsiteY9" fmla="*/ 346364 h 510886"/>
                  <a:gd name="connsiteX10" fmla="*/ 186170 w 389659"/>
                  <a:gd name="connsiteY10" fmla="*/ 173182 h 510886"/>
                  <a:gd name="connsiteX11" fmla="*/ 103909 w 389659"/>
                  <a:gd name="connsiteY11" fmla="*/ 255443 h 510886"/>
                  <a:gd name="connsiteX12" fmla="*/ 186170 w 389659"/>
                  <a:gd name="connsiteY12" fmla="*/ 337705 h 510886"/>
                  <a:gd name="connsiteX13" fmla="*/ 268432 w 389659"/>
                  <a:gd name="connsiteY13" fmla="*/ 255443 h 510886"/>
                  <a:gd name="connsiteX14" fmla="*/ 186170 w 389659"/>
                  <a:gd name="connsiteY14" fmla="*/ 173182 h 5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659" h="510886">
                    <a:moveTo>
                      <a:pt x="164523" y="82261"/>
                    </a:moveTo>
                    <a:cubicBezTo>
                      <a:pt x="164523" y="127289"/>
                      <a:pt x="127289" y="164523"/>
                      <a:pt x="82261" y="164523"/>
                    </a:cubicBezTo>
                    <a:cubicBezTo>
                      <a:pt x="37234" y="164523"/>
                      <a:pt x="0" y="127289"/>
                      <a:pt x="0" y="82261"/>
                    </a:cubicBezTo>
                    <a:cubicBezTo>
                      <a:pt x="0" y="37234"/>
                      <a:pt x="37234" y="0"/>
                      <a:pt x="82261" y="0"/>
                    </a:cubicBezTo>
                    <a:cubicBezTo>
                      <a:pt x="127289" y="0"/>
                      <a:pt x="164523" y="36368"/>
                      <a:pt x="164523" y="82261"/>
                    </a:cubicBezTo>
                    <a:close/>
                    <a:moveTo>
                      <a:pt x="307398" y="346364"/>
                    </a:moveTo>
                    <a:cubicBezTo>
                      <a:pt x="262370" y="346364"/>
                      <a:pt x="225136" y="383598"/>
                      <a:pt x="225136" y="428625"/>
                    </a:cubicBezTo>
                    <a:cubicBezTo>
                      <a:pt x="225136" y="473652"/>
                      <a:pt x="262370" y="510886"/>
                      <a:pt x="307398" y="510886"/>
                    </a:cubicBezTo>
                    <a:cubicBezTo>
                      <a:pt x="352425" y="510886"/>
                      <a:pt x="389659" y="473652"/>
                      <a:pt x="389659" y="428625"/>
                    </a:cubicBezTo>
                    <a:cubicBezTo>
                      <a:pt x="389659" y="383598"/>
                      <a:pt x="352425" y="346364"/>
                      <a:pt x="307398" y="346364"/>
                    </a:cubicBezTo>
                    <a:close/>
                    <a:moveTo>
                      <a:pt x="186170" y="173182"/>
                    </a:moveTo>
                    <a:cubicBezTo>
                      <a:pt x="141143" y="173182"/>
                      <a:pt x="103909" y="210416"/>
                      <a:pt x="103909" y="255443"/>
                    </a:cubicBezTo>
                    <a:cubicBezTo>
                      <a:pt x="103909" y="300470"/>
                      <a:pt x="141143" y="337705"/>
                      <a:pt x="186170" y="337705"/>
                    </a:cubicBezTo>
                    <a:cubicBezTo>
                      <a:pt x="231198" y="337705"/>
                      <a:pt x="268432" y="300470"/>
                      <a:pt x="268432" y="255443"/>
                    </a:cubicBezTo>
                    <a:cubicBezTo>
                      <a:pt x="268432" y="209550"/>
                      <a:pt x="231198" y="173182"/>
                      <a:pt x="186170" y="173182"/>
                    </a:cubicBezTo>
                    <a:close/>
                  </a:path>
                </a:pathLst>
              </a:custGeom>
              <a:solidFill>
                <a:schemeClr val="accent1"/>
              </a:solidFill>
              <a:ln w="8653" cap="flat">
                <a:noFill/>
                <a:prstDash val="solid"/>
                <a:miter/>
              </a:ln>
            </p:spPr>
            <p:txBody>
              <a:bodyPr rtlCol="0" anchor="ctr"/>
              <a:lstStyle/>
              <a:p>
                <a:endParaRPr lang="en-US" sz="1799"/>
              </a:p>
            </p:txBody>
          </p:sp>
        </p:grpSp>
        <p:sp>
          <p:nvSpPr>
            <p:cNvPr id="44" name="Freeform: Shape 8">
              <a:extLst>
                <a:ext uri="{FF2B5EF4-FFF2-40B4-BE49-F238E27FC236}">
                  <a16:creationId xmlns:a16="http://schemas.microsoft.com/office/drawing/2014/main" id="{C0F4A8D6-64D0-1546-B559-78D2BD253834}"/>
                </a:ext>
              </a:extLst>
            </p:cNvPr>
            <p:cNvSpPr/>
            <p:nvPr/>
          </p:nvSpPr>
          <p:spPr>
            <a:xfrm>
              <a:off x="418707" y="-459281"/>
              <a:ext cx="104342" cy="81611"/>
            </a:xfrm>
            <a:custGeom>
              <a:avLst/>
              <a:gdLst>
                <a:gd name="connsiteX0" fmla="*/ 33987 w 104342"/>
                <a:gd name="connsiteY0" fmla="*/ 81612 h 81611"/>
                <a:gd name="connsiteX1" fmla="*/ 26194 w 104342"/>
                <a:gd name="connsiteY1" fmla="*/ 78148 h 81611"/>
                <a:gd name="connsiteX2" fmla="*/ 1948 w 104342"/>
                <a:gd name="connsiteY2" fmla="*/ 53903 h 81611"/>
                <a:gd name="connsiteX3" fmla="*/ 1948 w 104342"/>
                <a:gd name="connsiteY3" fmla="*/ 43512 h 81611"/>
                <a:gd name="connsiteX4" fmla="*/ 7144 w 104342"/>
                <a:gd name="connsiteY4" fmla="*/ 38316 h 81611"/>
                <a:gd name="connsiteX5" fmla="*/ 17535 w 104342"/>
                <a:gd name="connsiteY5" fmla="*/ 38316 h 81611"/>
                <a:gd name="connsiteX6" fmla="*/ 33987 w 104342"/>
                <a:gd name="connsiteY6" fmla="*/ 54769 h 81611"/>
                <a:gd name="connsiteX7" fmla="*/ 86807 w 104342"/>
                <a:gd name="connsiteY7" fmla="*/ 1948 h 81611"/>
                <a:gd name="connsiteX8" fmla="*/ 97198 w 104342"/>
                <a:gd name="connsiteY8" fmla="*/ 1948 h 81611"/>
                <a:gd name="connsiteX9" fmla="*/ 102394 w 104342"/>
                <a:gd name="connsiteY9" fmla="*/ 7144 h 81611"/>
                <a:gd name="connsiteX10" fmla="*/ 102394 w 104342"/>
                <a:gd name="connsiteY10" fmla="*/ 17535 h 81611"/>
                <a:gd name="connsiteX11" fmla="*/ 41780 w 104342"/>
                <a:gd name="connsiteY11" fmla="*/ 77282 h 81611"/>
                <a:gd name="connsiteX12" fmla="*/ 33987 w 104342"/>
                <a:gd name="connsiteY12" fmla="*/ 81612 h 8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42" h="81611">
                  <a:moveTo>
                    <a:pt x="33987" y="81612"/>
                  </a:moveTo>
                  <a:cubicBezTo>
                    <a:pt x="31389" y="81612"/>
                    <a:pt x="28791" y="80746"/>
                    <a:pt x="26194" y="78148"/>
                  </a:cubicBezTo>
                  <a:lnTo>
                    <a:pt x="1948" y="53903"/>
                  </a:lnTo>
                  <a:cubicBezTo>
                    <a:pt x="-649" y="51305"/>
                    <a:pt x="-649" y="46110"/>
                    <a:pt x="1948" y="43512"/>
                  </a:cubicBezTo>
                  <a:lnTo>
                    <a:pt x="7144" y="38316"/>
                  </a:lnTo>
                  <a:cubicBezTo>
                    <a:pt x="9742" y="35719"/>
                    <a:pt x="14937" y="35719"/>
                    <a:pt x="17535" y="38316"/>
                  </a:cubicBezTo>
                  <a:lnTo>
                    <a:pt x="33987" y="54769"/>
                  </a:lnTo>
                  <a:lnTo>
                    <a:pt x="86807" y="1948"/>
                  </a:lnTo>
                  <a:cubicBezTo>
                    <a:pt x="89405" y="-649"/>
                    <a:pt x="94601" y="-649"/>
                    <a:pt x="97198" y="1948"/>
                  </a:cubicBezTo>
                  <a:lnTo>
                    <a:pt x="102394" y="7144"/>
                  </a:lnTo>
                  <a:cubicBezTo>
                    <a:pt x="104992" y="9741"/>
                    <a:pt x="104992" y="14937"/>
                    <a:pt x="102394" y="17535"/>
                  </a:cubicBezTo>
                  <a:lnTo>
                    <a:pt x="41780" y="77282"/>
                  </a:lnTo>
                  <a:cubicBezTo>
                    <a:pt x="39182" y="80746"/>
                    <a:pt x="36585" y="81612"/>
                    <a:pt x="33987" y="81612"/>
                  </a:cubicBezTo>
                  <a:close/>
                </a:path>
              </a:pathLst>
            </a:custGeom>
            <a:solidFill>
              <a:schemeClr val="tx2"/>
            </a:solidFill>
            <a:ln w="8653" cap="flat">
              <a:noFill/>
              <a:prstDash val="solid"/>
              <a:miter/>
            </a:ln>
          </p:spPr>
          <p:txBody>
            <a:bodyPr rtlCol="0" anchor="ctr"/>
            <a:lstStyle/>
            <a:p>
              <a:endParaRPr lang="en-US" sz="1799"/>
            </a:p>
          </p:txBody>
        </p:sp>
        <p:sp>
          <p:nvSpPr>
            <p:cNvPr id="45" name="Freeform: Shape 506">
              <a:extLst>
                <a:ext uri="{FF2B5EF4-FFF2-40B4-BE49-F238E27FC236}">
                  <a16:creationId xmlns:a16="http://schemas.microsoft.com/office/drawing/2014/main" id="{B6D470FC-4A52-D54E-8669-F6B3C54BB5FD}"/>
                </a:ext>
              </a:extLst>
            </p:cNvPr>
            <p:cNvSpPr/>
            <p:nvPr/>
          </p:nvSpPr>
          <p:spPr>
            <a:xfrm>
              <a:off x="314798" y="-632463"/>
              <a:ext cx="104342" cy="81611"/>
            </a:xfrm>
            <a:custGeom>
              <a:avLst/>
              <a:gdLst>
                <a:gd name="connsiteX0" fmla="*/ 33987 w 104342"/>
                <a:gd name="connsiteY0" fmla="*/ 81612 h 81611"/>
                <a:gd name="connsiteX1" fmla="*/ 26194 w 104342"/>
                <a:gd name="connsiteY1" fmla="*/ 78148 h 81611"/>
                <a:gd name="connsiteX2" fmla="*/ 1948 w 104342"/>
                <a:gd name="connsiteY2" fmla="*/ 53903 h 81611"/>
                <a:gd name="connsiteX3" fmla="*/ 1948 w 104342"/>
                <a:gd name="connsiteY3" fmla="*/ 43512 h 81611"/>
                <a:gd name="connsiteX4" fmla="*/ 7144 w 104342"/>
                <a:gd name="connsiteY4" fmla="*/ 38316 h 81611"/>
                <a:gd name="connsiteX5" fmla="*/ 17535 w 104342"/>
                <a:gd name="connsiteY5" fmla="*/ 38316 h 81611"/>
                <a:gd name="connsiteX6" fmla="*/ 33987 w 104342"/>
                <a:gd name="connsiteY6" fmla="*/ 54769 h 81611"/>
                <a:gd name="connsiteX7" fmla="*/ 86807 w 104342"/>
                <a:gd name="connsiteY7" fmla="*/ 1948 h 81611"/>
                <a:gd name="connsiteX8" fmla="*/ 97198 w 104342"/>
                <a:gd name="connsiteY8" fmla="*/ 1948 h 81611"/>
                <a:gd name="connsiteX9" fmla="*/ 102394 w 104342"/>
                <a:gd name="connsiteY9" fmla="*/ 7144 h 81611"/>
                <a:gd name="connsiteX10" fmla="*/ 102394 w 104342"/>
                <a:gd name="connsiteY10" fmla="*/ 17535 h 81611"/>
                <a:gd name="connsiteX11" fmla="*/ 41780 w 104342"/>
                <a:gd name="connsiteY11" fmla="*/ 77282 h 81611"/>
                <a:gd name="connsiteX12" fmla="*/ 33987 w 104342"/>
                <a:gd name="connsiteY12" fmla="*/ 81612 h 8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42" h="81611">
                  <a:moveTo>
                    <a:pt x="33987" y="81612"/>
                  </a:moveTo>
                  <a:cubicBezTo>
                    <a:pt x="31389" y="81612"/>
                    <a:pt x="28791" y="80746"/>
                    <a:pt x="26194" y="78148"/>
                  </a:cubicBezTo>
                  <a:lnTo>
                    <a:pt x="1948" y="53903"/>
                  </a:lnTo>
                  <a:cubicBezTo>
                    <a:pt x="-649" y="51305"/>
                    <a:pt x="-649" y="46110"/>
                    <a:pt x="1948" y="43512"/>
                  </a:cubicBezTo>
                  <a:lnTo>
                    <a:pt x="7144" y="38316"/>
                  </a:lnTo>
                  <a:cubicBezTo>
                    <a:pt x="9742" y="35719"/>
                    <a:pt x="14937" y="35719"/>
                    <a:pt x="17535" y="38316"/>
                  </a:cubicBezTo>
                  <a:lnTo>
                    <a:pt x="33987" y="54769"/>
                  </a:lnTo>
                  <a:lnTo>
                    <a:pt x="86807" y="1948"/>
                  </a:lnTo>
                  <a:cubicBezTo>
                    <a:pt x="89405" y="-649"/>
                    <a:pt x="94601" y="-649"/>
                    <a:pt x="97198" y="1948"/>
                  </a:cubicBezTo>
                  <a:lnTo>
                    <a:pt x="102394" y="7144"/>
                  </a:lnTo>
                  <a:cubicBezTo>
                    <a:pt x="104992" y="9741"/>
                    <a:pt x="104992" y="14937"/>
                    <a:pt x="102394" y="17535"/>
                  </a:cubicBezTo>
                  <a:lnTo>
                    <a:pt x="41780" y="77282"/>
                  </a:lnTo>
                  <a:cubicBezTo>
                    <a:pt x="39182" y="80746"/>
                    <a:pt x="36585" y="81612"/>
                    <a:pt x="33987" y="81612"/>
                  </a:cubicBezTo>
                  <a:close/>
                </a:path>
              </a:pathLst>
            </a:custGeom>
            <a:solidFill>
              <a:schemeClr val="tx2"/>
            </a:solidFill>
            <a:ln w="8653" cap="flat">
              <a:noFill/>
              <a:prstDash val="solid"/>
              <a:miter/>
            </a:ln>
          </p:spPr>
          <p:txBody>
            <a:bodyPr rtlCol="0" anchor="ctr"/>
            <a:lstStyle/>
            <a:p>
              <a:endParaRPr lang="en-US" sz="1799"/>
            </a:p>
          </p:txBody>
        </p:sp>
        <p:sp>
          <p:nvSpPr>
            <p:cNvPr id="49" name="Freeform: Shape 507">
              <a:extLst>
                <a:ext uri="{FF2B5EF4-FFF2-40B4-BE49-F238E27FC236}">
                  <a16:creationId xmlns:a16="http://schemas.microsoft.com/office/drawing/2014/main" id="{B6C63841-4A20-DF40-A612-0F6C43A00120}"/>
                </a:ext>
              </a:extLst>
            </p:cNvPr>
            <p:cNvSpPr/>
            <p:nvPr/>
          </p:nvSpPr>
          <p:spPr>
            <a:xfrm>
              <a:off x="539934" y="-286099"/>
              <a:ext cx="104342" cy="81611"/>
            </a:xfrm>
            <a:custGeom>
              <a:avLst/>
              <a:gdLst>
                <a:gd name="connsiteX0" fmla="*/ 33987 w 104342"/>
                <a:gd name="connsiteY0" fmla="*/ 81612 h 81611"/>
                <a:gd name="connsiteX1" fmla="*/ 26194 w 104342"/>
                <a:gd name="connsiteY1" fmla="*/ 78148 h 81611"/>
                <a:gd name="connsiteX2" fmla="*/ 1948 w 104342"/>
                <a:gd name="connsiteY2" fmla="*/ 53903 h 81611"/>
                <a:gd name="connsiteX3" fmla="*/ 1948 w 104342"/>
                <a:gd name="connsiteY3" fmla="*/ 43512 h 81611"/>
                <a:gd name="connsiteX4" fmla="*/ 7144 w 104342"/>
                <a:gd name="connsiteY4" fmla="*/ 38316 h 81611"/>
                <a:gd name="connsiteX5" fmla="*/ 17535 w 104342"/>
                <a:gd name="connsiteY5" fmla="*/ 38316 h 81611"/>
                <a:gd name="connsiteX6" fmla="*/ 33987 w 104342"/>
                <a:gd name="connsiteY6" fmla="*/ 54769 h 81611"/>
                <a:gd name="connsiteX7" fmla="*/ 86807 w 104342"/>
                <a:gd name="connsiteY7" fmla="*/ 1948 h 81611"/>
                <a:gd name="connsiteX8" fmla="*/ 97198 w 104342"/>
                <a:gd name="connsiteY8" fmla="*/ 1948 h 81611"/>
                <a:gd name="connsiteX9" fmla="*/ 102394 w 104342"/>
                <a:gd name="connsiteY9" fmla="*/ 7144 h 81611"/>
                <a:gd name="connsiteX10" fmla="*/ 102394 w 104342"/>
                <a:gd name="connsiteY10" fmla="*/ 17535 h 81611"/>
                <a:gd name="connsiteX11" fmla="*/ 41780 w 104342"/>
                <a:gd name="connsiteY11" fmla="*/ 77282 h 81611"/>
                <a:gd name="connsiteX12" fmla="*/ 33987 w 104342"/>
                <a:gd name="connsiteY12" fmla="*/ 81612 h 8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42" h="81611">
                  <a:moveTo>
                    <a:pt x="33987" y="81612"/>
                  </a:moveTo>
                  <a:cubicBezTo>
                    <a:pt x="31389" y="81612"/>
                    <a:pt x="28791" y="80746"/>
                    <a:pt x="26194" y="78148"/>
                  </a:cubicBezTo>
                  <a:lnTo>
                    <a:pt x="1948" y="53903"/>
                  </a:lnTo>
                  <a:cubicBezTo>
                    <a:pt x="-649" y="51305"/>
                    <a:pt x="-649" y="46110"/>
                    <a:pt x="1948" y="43512"/>
                  </a:cubicBezTo>
                  <a:lnTo>
                    <a:pt x="7144" y="38316"/>
                  </a:lnTo>
                  <a:cubicBezTo>
                    <a:pt x="9742" y="35719"/>
                    <a:pt x="14937" y="35719"/>
                    <a:pt x="17535" y="38316"/>
                  </a:cubicBezTo>
                  <a:lnTo>
                    <a:pt x="33987" y="54769"/>
                  </a:lnTo>
                  <a:lnTo>
                    <a:pt x="86807" y="1948"/>
                  </a:lnTo>
                  <a:cubicBezTo>
                    <a:pt x="89405" y="-649"/>
                    <a:pt x="94601" y="-649"/>
                    <a:pt x="97198" y="1948"/>
                  </a:cubicBezTo>
                  <a:lnTo>
                    <a:pt x="102394" y="7144"/>
                  </a:lnTo>
                  <a:cubicBezTo>
                    <a:pt x="104992" y="9741"/>
                    <a:pt x="104992" y="14937"/>
                    <a:pt x="102394" y="17535"/>
                  </a:cubicBezTo>
                  <a:lnTo>
                    <a:pt x="41780" y="77282"/>
                  </a:lnTo>
                  <a:cubicBezTo>
                    <a:pt x="39182" y="80746"/>
                    <a:pt x="36585" y="81612"/>
                    <a:pt x="33987" y="81612"/>
                  </a:cubicBezTo>
                  <a:close/>
                </a:path>
              </a:pathLst>
            </a:custGeom>
            <a:solidFill>
              <a:schemeClr val="tx2"/>
            </a:solidFill>
            <a:ln w="8653" cap="flat">
              <a:noFill/>
              <a:prstDash val="solid"/>
              <a:miter/>
            </a:ln>
          </p:spPr>
          <p:txBody>
            <a:bodyPr rtlCol="0" anchor="ctr"/>
            <a:lstStyle/>
            <a:p>
              <a:endParaRPr lang="en-US" sz="1799"/>
            </a:p>
          </p:txBody>
        </p:sp>
      </p:grpSp>
    </p:spTree>
    <p:extLst>
      <p:ext uri="{BB962C8B-B14F-4D97-AF65-F5344CB8AC3E}">
        <p14:creationId xmlns:p14="http://schemas.microsoft.com/office/powerpoint/2010/main" val="2021203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A train going through a city&#10;&#10;Description automatically generated">
            <a:extLst>
              <a:ext uri="{FF2B5EF4-FFF2-40B4-BE49-F238E27FC236}">
                <a16:creationId xmlns:a16="http://schemas.microsoft.com/office/drawing/2014/main" id="{792AA68D-E3D0-43F6-9013-6D229C84E5E3}"/>
              </a:ext>
            </a:extLst>
          </p:cNvPr>
          <p:cNvPicPr>
            <a:picLocks noChangeAspect="1"/>
          </p:cNvPicPr>
          <p:nvPr/>
        </p:nvPicPr>
        <p:blipFill rotWithShape="1">
          <a:blip r:embed="rId3"/>
          <a:srcRect l="-1273" r="-5292"/>
          <a:stretch/>
        </p:blipFill>
        <p:spPr>
          <a:xfrm>
            <a:off x="-129543" y="893"/>
            <a:ext cx="12865365" cy="3325917"/>
          </a:xfrm>
          <a:prstGeom prst="rect">
            <a:avLst/>
          </a:prstGeom>
        </p:spPr>
      </p:pic>
      <p:sp>
        <p:nvSpPr>
          <p:cNvPr id="9" name="Round Single Corner Rectangle 8">
            <a:extLst>
              <a:ext uri="{FF2B5EF4-FFF2-40B4-BE49-F238E27FC236}">
                <a16:creationId xmlns:a16="http://schemas.microsoft.com/office/drawing/2014/main" id="{D2B8ED1F-7D65-A94A-9ADB-380B1891BCF9}"/>
              </a:ext>
            </a:extLst>
          </p:cNvPr>
          <p:cNvSpPr/>
          <p:nvPr/>
        </p:nvSpPr>
        <p:spPr>
          <a:xfrm>
            <a:off x="-235" y="1347684"/>
            <a:ext cx="6379707" cy="2460026"/>
          </a:xfrm>
          <a:prstGeom prst="round1Rect">
            <a:avLst>
              <a:gd name="adj" fmla="val 9454"/>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2"/>
              </a:solidFill>
            </a:endParaRPr>
          </a:p>
        </p:txBody>
      </p:sp>
      <p:sp>
        <p:nvSpPr>
          <p:cNvPr id="27" name="Round Single Corner Rectangle 26">
            <a:extLst>
              <a:ext uri="{FF2B5EF4-FFF2-40B4-BE49-F238E27FC236}">
                <a16:creationId xmlns:a16="http://schemas.microsoft.com/office/drawing/2014/main" id="{EEFB0B23-48A9-3445-B318-883B867DDC80}"/>
              </a:ext>
            </a:extLst>
          </p:cNvPr>
          <p:cNvSpPr/>
          <p:nvPr/>
        </p:nvSpPr>
        <p:spPr>
          <a:xfrm flipV="1">
            <a:off x="-235" y="1347680"/>
            <a:ext cx="2418344" cy="359620"/>
          </a:xfrm>
          <a:prstGeom prst="round1Rect">
            <a:avLst>
              <a:gd name="adj" fmla="val 31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19" name="Title 1">
            <a:extLst>
              <a:ext uri="{FF2B5EF4-FFF2-40B4-BE49-F238E27FC236}">
                <a16:creationId xmlns:a16="http://schemas.microsoft.com/office/drawing/2014/main" id="{EFA4817D-EE75-0E41-B82F-FDC579FE61AE}"/>
              </a:ext>
            </a:extLst>
          </p:cNvPr>
          <p:cNvSpPr>
            <a:spLocks noGrp="1"/>
          </p:cNvSpPr>
          <p:nvPr>
            <p:ph type="title"/>
          </p:nvPr>
        </p:nvSpPr>
        <p:spPr>
          <a:xfrm>
            <a:off x="460360" y="1856641"/>
            <a:ext cx="5745640" cy="1594891"/>
          </a:xfrm>
        </p:spPr>
        <p:txBody>
          <a:bodyPr anchor="t" anchorCtr="0"/>
          <a:lstStyle/>
          <a:p>
            <a:r>
              <a:rPr lang="en-US" sz="2799">
                <a:solidFill>
                  <a:schemeClr val="accent1"/>
                </a:solidFill>
              </a:rPr>
              <a:t>Automate critical shift turnover processes</a:t>
            </a:r>
          </a:p>
        </p:txBody>
      </p:sp>
      <p:sp>
        <p:nvSpPr>
          <p:cNvPr id="2" name="TextBox 1">
            <a:extLst>
              <a:ext uri="{FF2B5EF4-FFF2-40B4-BE49-F238E27FC236}">
                <a16:creationId xmlns:a16="http://schemas.microsoft.com/office/drawing/2014/main" id="{EFA9A81B-31E7-954C-8C69-09BFEC20B88C}"/>
              </a:ext>
            </a:extLst>
          </p:cNvPr>
          <p:cNvSpPr txBox="1"/>
          <p:nvPr/>
        </p:nvSpPr>
        <p:spPr>
          <a:xfrm>
            <a:off x="7057722" y="-117956"/>
            <a:ext cx="0" cy="0"/>
          </a:xfrm>
          <a:prstGeom prst="rect">
            <a:avLst/>
          </a:prstGeom>
          <a:noFill/>
        </p:spPr>
        <p:txBody>
          <a:bodyPr wrap="none" rtlCol="0">
            <a:noAutofit/>
          </a:bodyPr>
          <a:lstStyle/>
          <a:p>
            <a:pPr algn="l">
              <a:spcBef>
                <a:spcPts val="300"/>
              </a:spcBef>
            </a:pPr>
            <a:endParaRPr lang="en-US" sz="1600"/>
          </a:p>
        </p:txBody>
      </p:sp>
      <p:sp>
        <p:nvSpPr>
          <p:cNvPr id="26" name="TextBox 25">
            <a:extLst>
              <a:ext uri="{FF2B5EF4-FFF2-40B4-BE49-F238E27FC236}">
                <a16:creationId xmlns:a16="http://schemas.microsoft.com/office/drawing/2014/main" id="{D8FFC60C-0041-C143-A046-68C3B3565FCA}"/>
              </a:ext>
            </a:extLst>
          </p:cNvPr>
          <p:cNvSpPr txBox="1"/>
          <p:nvPr/>
        </p:nvSpPr>
        <p:spPr>
          <a:xfrm>
            <a:off x="462064" y="1389029"/>
            <a:ext cx="1887234" cy="276927"/>
          </a:xfrm>
          <a:prstGeom prst="rect">
            <a:avLst/>
          </a:prstGeom>
          <a:noFill/>
        </p:spPr>
        <p:txBody>
          <a:bodyPr wrap="square">
            <a:spAutoFit/>
          </a:bodyPr>
          <a:lstStyle/>
          <a:p>
            <a:pPr defTabSz="456903"/>
            <a:r>
              <a:rPr lang="en-US" sz="1200" b="1">
                <a:solidFill>
                  <a:schemeClr val="tx2"/>
                </a:solidFill>
                <a:latin typeface="Century Gothic" panose="020F0302020204030204"/>
              </a:rPr>
              <a:t>App Engine Use Case</a:t>
            </a:r>
            <a:endParaRPr lang="en-US" sz="1200">
              <a:solidFill>
                <a:schemeClr val="tx2"/>
              </a:solidFill>
              <a:latin typeface="Century Gothic" panose="020F0302020204030204"/>
            </a:endParaRPr>
          </a:p>
        </p:txBody>
      </p:sp>
      <p:sp>
        <p:nvSpPr>
          <p:cNvPr id="24" name="TextBox 23">
            <a:extLst>
              <a:ext uri="{FF2B5EF4-FFF2-40B4-BE49-F238E27FC236}">
                <a16:creationId xmlns:a16="http://schemas.microsoft.com/office/drawing/2014/main" id="{00E89A30-FFE1-1545-A649-BC7797860FB0}"/>
              </a:ext>
            </a:extLst>
          </p:cNvPr>
          <p:cNvSpPr txBox="1"/>
          <p:nvPr/>
        </p:nvSpPr>
        <p:spPr>
          <a:xfrm>
            <a:off x="2585950" y="1389813"/>
            <a:ext cx="3839463" cy="415036"/>
          </a:xfrm>
          <a:prstGeom prst="rect">
            <a:avLst/>
          </a:prstGeom>
          <a:noFill/>
        </p:spPr>
        <p:txBody>
          <a:bodyPr wrap="square" lIns="91416" tIns="45708" rIns="91416" bIns="45708" rtlCol="0" anchor="t">
            <a:noAutofit/>
          </a:bodyPr>
          <a:lstStyle/>
          <a:p>
            <a:pPr>
              <a:spcBef>
                <a:spcPts val="300"/>
              </a:spcBef>
            </a:pPr>
            <a:r>
              <a:rPr lang="en-US" sz="1300">
                <a:solidFill>
                  <a:schemeClr val="bg2"/>
                </a:solidFill>
              </a:rPr>
              <a:t>Government Transit Agency/ Operations </a:t>
            </a:r>
          </a:p>
        </p:txBody>
      </p:sp>
      <p:sp>
        <p:nvSpPr>
          <p:cNvPr id="30" name="TextBox 29">
            <a:extLst>
              <a:ext uri="{FF2B5EF4-FFF2-40B4-BE49-F238E27FC236}">
                <a16:creationId xmlns:a16="http://schemas.microsoft.com/office/drawing/2014/main" id="{FAF614EB-F385-8A45-B10F-700D7B072F5C}"/>
              </a:ext>
            </a:extLst>
          </p:cNvPr>
          <p:cNvSpPr txBox="1"/>
          <p:nvPr/>
        </p:nvSpPr>
        <p:spPr>
          <a:xfrm>
            <a:off x="7139604" y="3756664"/>
            <a:ext cx="4083857" cy="2296811"/>
          </a:xfrm>
          <a:prstGeom prst="rect">
            <a:avLst/>
          </a:prstGeom>
          <a:noFill/>
        </p:spPr>
        <p:txBody>
          <a:bodyPr wrap="square" lIns="91416" tIns="45708" rIns="91416" bIns="45708" rtlCol="0" anchor="t">
            <a:noAutofit/>
          </a:bodyPr>
          <a:lstStyle/>
          <a:p>
            <a:pPr>
              <a:spcAft>
                <a:spcPts val="1200"/>
              </a:spcAft>
            </a:pPr>
            <a:r>
              <a:rPr lang="en-US" sz="1600" b="1">
                <a:solidFill>
                  <a:schemeClr val="accent1"/>
                </a:solidFill>
              </a:rPr>
              <a:t>OUTCOMES</a:t>
            </a:r>
          </a:p>
          <a:p>
            <a:pPr marL="594182" lvl="1">
              <a:spcAft>
                <a:spcPts val="1999"/>
              </a:spcAft>
            </a:pPr>
            <a:r>
              <a:rPr lang="en-US" sz="1400">
                <a:solidFill>
                  <a:schemeClr val="bg2"/>
                </a:solidFill>
              </a:rPr>
              <a:t>17 Employee Forms Digitized</a:t>
            </a:r>
          </a:p>
          <a:p>
            <a:pPr marL="594182" lvl="1"/>
            <a:endParaRPr lang="en-US" sz="1400">
              <a:solidFill>
                <a:schemeClr val="bg2"/>
              </a:solidFill>
            </a:endParaRPr>
          </a:p>
          <a:p>
            <a:pPr marL="594182" lvl="1"/>
            <a:r>
              <a:rPr lang="en-US" sz="1400">
                <a:solidFill>
                  <a:schemeClr val="bg2"/>
                </a:solidFill>
              </a:rPr>
              <a:t>98+% certification rate for new shift changes</a:t>
            </a:r>
            <a:endParaRPr lang="en-US" sz="1799">
              <a:solidFill>
                <a:schemeClr val="bg2"/>
              </a:solidFill>
            </a:endParaRPr>
          </a:p>
          <a:p>
            <a:pPr marL="594182" lvl="1">
              <a:spcAft>
                <a:spcPts val="1999"/>
              </a:spcAft>
            </a:pPr>
            <a:endParaRPr lang="en-US" sz="1400">
              <a:solidFill>
                <a:schemeClr val="bg2"/>
              </a:solidFill>
            </a:endParaRPr>
          </a:p>
          <a:p>
            <a:pPr marL="594182" lvl="1">
              <a:spcAft>
                <a:spcPts val="1999"/>
              </a:spcAft>
            </a:pPr>
            <a:r>
              <a:rPr lang="en-US" sz="1400">
                <a:solidFill>
                  <a:schemeClr val="bg2"/>
                </a:solidFill>
              </a:rPr>
              <a:t>Improve productivity and efficiency</a:t>
            </a:r>
          </a:p>
        </p:txBody>
      </p:sp>
      <p:grpSp>
        <p:nvGrpSpPr>
          <p:cNvPr id="14" name="Group 13">
            <a:extLst>
              <a:ext uri="{FF2B5EF4-FFF2-40B4-BE49-F238E27FC236}">
                <a16:creationId xmlns:a16="http://schemas.microsoft.com/office/drawing/2014/main" id="{D46CBD1B-9202-8248-A1D3-6EACE0C240CE}"/>
              </a:ext>
            </a:extLst>
          </p:cNvPr>
          <p:cNvGrpSpPr>
            <a:grpSpLocks noChangeAspect="1"/>
          </p:cNvGrpSpPr>
          <p:nvPr/>
        </p:nvGrpSpPr>
        <p:grpSpPr>
          <a:xfrm>
            <a:off x="7219138" y="4196277"/>
            <a:ext cx="386729" cy="325751"/>
            <a:chOff x="5718457" y="-2857767"/>
            <a:chExt cx="545867" cy="459797"/>
          </a:xfrm>
          <a:solidFill>
            <a:schemeClr val="bg1"/>
          </a:solidFill>
        </p:grpSpPr>
        <p:sp>
          <p:nvSpPr>
            <p:cNvPr id="17" name="Freeform: Shape 457">
              <a:extLst>
                <a:ext uri="{FF2B5EF4-FFF2-40B4-BE49-F238E27FC236}">
                  <a16:creationId xmlns:a16="http://schemas.microsoft.com/office/drawing/2014/main" id="{372C40BE-4CCB-B140-94F5-1FE9E6FF022B}"/>
                </a:ext>
              </a:extLst>
            </p:cNvPr>
            <p:cNvSpPr/>
            <p:nvPr/>
          </p:nvSpPr>
          <p:spPr>
            <a:xfrm>
              <a:off x="5950471" y="-2701037"/>
              <a:ext cx="79794" cy="225136"/>
            </a:xfrm>
            <a:custGeom>
              <a:avLst/>
              <a:gdLst>
                <a:gd name="connsiteX0" fmla="*/ 39897 w 79794"/>
                <a:gd name="connsiteY0" fmla="*/ 155863 h 225136"/>
                <a:gd name="connsiteX1" fmla="*/ 74534 w 79794"/>
                <a:gd name="connsiteY1" fmla="*/ 190499 h 225136"/>
                <a:gd name="connsiteX2" fmla="*/ 39897 w 79794"/>
                <a:gd name="connsiteY2" fmla="*/ 225136 h 225136"/>
                <a:gd name="connsiteX3" fmla="*/ 5261 w 79794"/>
                <a:gd name="connsiteY3" fmla="*/ 190499 h 225136"/>
                <a:gd name="connsiteX4" fmla="*/ 39897 w 79794"/>
                <a:gd name="connsiteY4" fmla="*/ 155863 h 225136"/>
                <a:gd name="connsiteX5" fmla="*/ 17384 w 79794"/>
                <a:gd name="connsiteY5" fmla="*/ 0 h 225136"/>
                <a:gd name="connsiteX6" fmla="*/ 39898 w 79794"/>
                <a:gd name="connsiteY6" fmla="*/ 0 h 225136"/>
                <a:gd name="connsiteX7" fmla="*/ 62411 w 79794"/>
                <a:gd name="connsiteY7" fmla="*/ 0 h 225136"/>
                <a:gd name="connsiteX8" fmla="*/ 79729 w 79794"/>
                <a:gd name="connsiteY8" fmla="*/ 17318 h 225136"/>
                <a:gd name="connsiteX9" fmla="*/ 69338 w 79794"/>
                <a:gd name="connsiteY9" fmla="*/ 113434 h 225136"/>
                <a:gd name="connsiteX10" fmla="*/ 52020 w 79794"/>
                <a:gd name="connsiteY10" fmla="*/ 128154 h 225136"/>
                <a:gd name="connsiteX11" fmla="*/ 39898 w 79794"/>
                <a:gd name="connsiteY11" fmla="*/ 128154 h 225136"/>
                <a:gd name="connsiteX12" fmla="*/ 27775 w 79794"/>
                <a:gd name="connsiteY12" fmla="*/ 128154 h 225136"/>
                <a:gd name="connsiteX13" fmla="*/ 10457 w 79794"/>
                <a:gd name="connsiteY13" fmla="*/ 113434 h 225136"/>
                <a:gd name="connsiteX14" fmla="*/ 66 w 79794"/>
                <a:gd name="connsiteY14" fmla="*/ 17318 h 225136"/>
                <a:gd name="connsiteX15" fmla="*/ 17384 w 79794"/>
                <a:gd name="connsiteY15" fmla="*/ 0 h 22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4" h="225136">
                  <a:moveTo>
                    <a:pt x="39897" y="155863"/>
                  </a:moveTo>
                  <a:cubicBezTo>
                    <a:pt x="59026" y="155863"/>
                    <a:pt x="74534" y="171370"/>
                    <a:pt x="74534" y="190499"/>
                  </a:cubicBezTo>
                  <a:cubicBezTo>
                    <a:pt x="74534" y="209629"/>
                    <a:pt x="59026" y="225136"/>
                    <a:pt x="39897" y="225136"/>
                  </a:cubicBezTo>
                  <a:cubicBezTo>
                    <a:pt x="20768" y="225136"/>
                    <a:pt x="5261" y="209629"/>
                    <a:pt x="5261" y="190499"/>
                  </a:cubicBezTo>
                  <a:cubicBezTo>
                    <a:pt x="5261" y="171370"/>
                    <a:pt x="20768" y="155863"/>
                    <a:pt x="39897" y="155863"/>
                  </a:cubicBezTo>
                  <a:close/>
                  <a:moveTo>
                    <a:pt x="17384" y="0"/>
                  </a:moveTo>
                  <a:lnTo>
                    <a:pt x="39898" y="0"/>
                  </a:lnTo>
                  <a:lnTo>
                    <a:pt x="62411" y="0"/>
                  </a:lnTo>
                  <a:cubicBezTo>
                    <a:pt x="72802" y="0"/>
                    <a:pt x="80595" y="7793"/>
                    <a:pt x="79729" y="17318"/>
                  </a:cubicBezTo>
                  <a:lnTo>
                    <a:pt x="69338" y="113434"/>
                  </a:lnTo>
                  <a:cubicBezTo>
                    <a:pt x="68473" y="122093"/>
                    <a:pt x="60679" y="128154"/>
                    <a:pt x="52020" y="128154"/>
                  </a:cubicBezTo>
                  <a:lnTo>
                    <a:pt x="39898" y="128154"/>
                  </a:lnTo>
                  <a:lnTo>
                    <a:pt x="27775" y="128154"/>
                  </a:lnTo>
                  <a:cubicBezTo>
                    <a:pt x="19116" y="128154"/>
                    <a:pt x="11323" y="121227"/>
                    <a:pt x="10457" y="113434"/>
                  </a:cubicBezTo>
                  <a:lnTo>
                    <a:pt x="66" y="17318"/>
                  </a:lnTo>
                  <a:cubicBezTo>
                    <a:pt x="-800" y="7793"/>
                    <a:pt x="6993" y="0"/>
                    <a:pt x="17384" y="0"/>
                  </a:cubicBezTo>
                  <a:close/>
                </a:path>
              </a:pathLst>
            </a:custGeom>
            <a:solidFill>
              <a:schemeClr val="accent1"/>
            </a:solidFill>
            <a:ln w="8653" cap="flat">
              <a:noFill/>
              <a:prstDash val="solid"/>
              <a:miter/>
            </a:ln>
          </p:spPr>
          <p:txBody>
            <a:bodyPr rtlCol="0" anchor="ctr"/>
            <a:lstStyle/>
            <a:p>
              <a:endParaRPr lang="en-US" sz="1799"/>
            </a:p>
          </p:txBody>
        </p:sp>
        <p:sp>
          <p:nvSpPr>
            <p:cNvPr id="18" name="Freeform: Shape 219">
              <a:extLst>
                <a:ext uri="{FF2B5EF4-FFF2-40B4-BE49-F238E27FC236}">
                  <a16:creationId xmlns:a16="http://schemas.microsoft.com/office/drawing/2014/main" id="{F015067F-9AE0-4546-AFAE-F753386AB89D}"/>
                </a:ext>
              </a:extLst>
            </p:cNvPr>
            <p:cNvSpPr/>
            <p:nvPr/>
          </p:nvSpPr>
          <p:spPr>
            <a:xfrm>
              <a:off x="5718457" y="-2857767"/>
              <a:ext cx="545867" cy="459797"/>
            </a:xfrm>
            <a:custGeom>
              <a:avLst/>
              <a:gdLst>
                <a:gd name="connsiteX0" fmla="*/ 497914 w 545867"/>
                <a:gd name="connsiteY0" fmla="*/ 459798 h 459797"/>
                <a:gd name="connsiteX1" fmla="*/ 46775 w 545867"/>
                <a:gd name="connsiteY1" fmla="*/ 459798 h 459797"/>
                <a:gd name="connsiteX2" fmla="*/ 6078 w 545867"/>
                <a:gd name="connsiteY2" fmla="*/ 435552 h 459797"/>
                <a:gd name="connsiteX3" fmla="*/ 6944 w 545867"/>
                <a:gd name="connsiteY3" fmla="*/ 387061 h 459797"/>
                <a:gd name="connsiteX4" fmla="*/ 232946 w 545867"/>
                <a:gd name="connsiteY4" fmla="*/ 22514 h 459797"/>
                <a:gd name="connsiteX5" fmla="*/ 272778 w 545867"/>
                <a:gd name="connsiteY5" fmla="*/ 0 h 459797"/>
                <a:gd name="connsiteX6" fmla="*/ 312610 w 545867"/>
                <a:gd name="connsiteY6" fmla="*/ 22514 h 459797"/>
                <a:gd name="connsiteX7" fmla="*/ 538612 w 545867"/>
                <a:gd name="connsiteY7" fmla="*/ 387061 h 459797"/>
                <a:gd name="connsiteX8" fmla="*/ 539478 w 545867"/>
                <a:gd name="connsiteY8" fmla="*/ 435552 h 459797"/>
                <a:gd name="connsiteX9" fmla="*/ 497914 w 545867"/>
                <a:gd name="connsiteY9" fmla="*/ 459798 h 459797"/>
                <a:gd name="connsiteX10" fmla="*/ 271912 w 545867"/>
                <a:gd name="connsiteY10" fmla="*/ 26843 h 459797"/>
                <a:gd name="connsiteX11" fmla="*/ 254594 w 545867"/>
                <a:gd name="connsiteY11" fmla="*/ 36368 h 459797"/>
                <a:gd name="connsiteX12" fmla="*/ 254594 w 545867"/>
                <a:gd name="connsiteY12" fmla="*/ 36368 h 459797"/>
                <a:gd name="connsiteX13" fmla="*/ 28591 w 545867"/>
                <a:gd name="connsiteY13" fmla="*/ 400916 h 459797"/>
                <a:gd name="connsiteX14" fmla="*/ 27725 w 545867"/>
                <a:gd name="connsiteY14" fmla="*/ 422564 h 459797"/>
                <a:gd name="connsiteX15" fmla="*/ 45909 w 545867"/>
                <a:gd name="connsiteY15" fmla="*/ 432955 h 459797"/>
                <a:gd name="connsiteX16" fmla="*/ 497914 w 545867"/>
                <a:gd name="connsiteY16" fmla="*/ 432955 h 459797"/>
                <a:gd name="connsiteX17" fmla="*/ 516098 w 545867"/>
                <a:gd name="connsiteY17" fmla="*/ 422564 h 459797"/>
                <a:gd name="connsiteX18" fmla="*/ 515232 w 545867"/>
                <a:gd name="connsiteY18" fmla="*/ 400916 h 459797"/>
                <a:gd name="connsiteX19" fmla="*/ 289230 w 545867"/>
                <a:gd name="connsiteY19" fmla="*/ 36368 h 459797"/>
                <a:gd name="connsiteX20" fmla="*/ 271912 w 545867"/>
                <a:gd name="connsiteY20" fmla="*/ 26843 h 45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5867" h="459797">
                  <a:moveTo>
                    <a:pt x="497914" y="459798"/>
                  </a:moveTo>
                  <a:lnTo>
                    <a:pt x="46775" y="459798"/>
                  </a:lnTo>
                  <a:cubicBezTo>
                    <a:pt x="29457" y="459798"/>
                    <a:pt x="14737" y="451139"/>
                    <a:pt x="6078" y="435552"/>
                  </a:cubicBezTo>
                  <a:cubicBezTo>
                    <a:pt x="-2582" y="419966"/>
                    <a:pt x="-1716" y="401782"/>
                    <a:pt x="6944" y="387061"/>
                  </a:cubicBezTo>
                  <a:lnTo>
                    <a:pt x="232946" y="22514"/>
                  </a:lnTo>
                  <a:cubicBezTo>
                    <a:pt x="241605" y="8659"/>
                    <a:pt x="256326" y="0"/>
                    <a:pt x="272778" y="0"/>
                  </a:cubicBezTo>
                  <a:cubicBezTo>
                    <a:pt x="289230" y="0"/>
                    <a:pt x="303951" y="8659"/>
                    <a:pt x="312610" y="22514"/>
                  </a:cubicBezTo>
                  <a:lnTo>
                    <a:pt x="538612" y="387061"/>
                  </a:lnTo>
                  <a:cubicBezTo>
                    <a:pt x="548137" y="401782"/>
                    <a:pt x="548137" y="419966"/>
                    <a:pt x="539478" y="435552"/>
                  </a:cubicBezTo>
                  <a:cubicBezTo>
                    <a:pt x="530819" y="451139"/>
                    <a:pt x="515232" y="459798"/>
                    <a:pt x="497914" y="459798"/>
                  </a:cubicBezTo>
                  <a:close/>
                  <a:moveTo>
                    <a:pt x="271912" y="26843"/>
                  </a:moveTo>
                  <a:cubicBezTo>
                    <a:pt x="264985" y="26843"/>
                    <a:pt x="258057" y="30307"/>
                    <a:pt x="254594" y="36368"/>
                  </a:cubicBezTo>
                  <a:cubicBezTo>
                    <a:pt x="254594" y="36368"/>
                    <a:pt x="254594" y="36368"/>
                    <a:pt x="254594" y="36368"/>
                  </a:cubicBezTo>
                  <a:lnTo>
                    <a:pt x="28591" y="400916"/>
                  </a:lnTo>
                  <a:cubicBezTo>
                    <a:pt x="24262" y="407843"/>
                    <a:pt x="24262" y="415636"/>
                    <a:pt x="27725" y="422564"/>
                  </a:cubicBezTo>
                  <a:cubicBezTo>
                    <a:pt x="31189" y="429491"/>
                    <a:pt x="38116" y="432955"/>
                    <a:pt x="45909" y="432955"/>
                  </a:cubicBezTo>
                  <a:lnTo>
                    <a:pt x="497914" y="432955"/>
                  </a:lnTo>
                  <a:cubicBezTo>
                    <a:pt x="505707" y="432955"/>
                    <a:pt x="512634" y="428625"/>
                    <a:pt x="516098" y="422564"/>
                  </a:cubicBezTo>
                  <a:cubicBezTo>
                    <a:pt x="519562" y="415636"/>
                    <a:pt x="519562" y="406977"/>
                    <a:pt x="515232" y="400916"/>
                  </a:cubicBezTo>
                  <a:lnTo>
                    <a:pt x="289230" y="36368"/>
                  </a:lnTo>
                  <a:cubicBezTo>
                    <a:pt x="285766" y="30307"/>
                    <a:pt x="279705" y="26843"/>
                    <a:pt x="271912" y="26843"/>
                  </a:cubicBezTo>
                  <a:close/>
                </a:path>
              </a:pathLst>
            </a:custGeom>
            <a:grpFill/>
            <a:ln w="8653" cap="flat">
              <a:noFill/>
              <a:prstDash val="solid"/>
              <a:miter/>
            </a:ln>
          </p:spPr>
          <p:txBody>
            <a:bodyPr rtlCol="0" anchor="ctr"/>
            <a:lstStyle/>
            <a:p>
              <a:endParaRPr lang="en-US" sz="1799"/>
            </a:p>
          </p:txBody>
        </p:sp>
      </p:grpSp>
      <p:grpSp>
        <p:nvGrpSpPr>
          <p:cNvPr id="20" name="Group 19">
            <a:extLst>
              <a:ext uri="{FF2B5EF4-FFF2-40B4-BE49-F238E27FC236}">
                <a16:creationId xmlns:a16="http://schemas.microsoft.com/office/drawing/2014/main" id="{CBE1E20B-6E4A-CA45-B19E-EFA1670595C9}"/>
              </a:ext>
            </a:extLst>
          </p:cNvPr>
          <p:cNvGrpSpPr>
            <a:grpSpLocks noChangeAspect="1"/>
          </p:cNvGrpSpPr>
          <p:nvPr/>
        </p:nvGrpSpPr>
        <p:grpSpPr>
          <a:xfrm>
            <a:off x="7210095" y="4899380"/>
            <a:ext cx="401855" cy="428897"/>
            <a:chOff x="3950664" y="7246959"/>
            <a:chExt cx="510722" cy="545090"/>
          </a:xfrm>
          <a:solidFill>
            <a:schemeClr val="bg1"/>
          </a:solidFill>
        </p:grpSpPr>
        <p:sp>
          <p:nvSpPr>
            <p:cNvPr id="21" name="Freeform: Shape 322">
              <a:extLst>
                <a:ext uri="{FF2B5EF4-FFF2-40B4-BE49-F238E27FC236}">
                  <a16:creationId xmlns:a16="http://schemas.microsoft.com/office/drawing/2014/main" id="{11E0F3DC-BBAB-0E4B-A97A-4FF163F526BD}"/>
                </a:ext>
              </a:extLst>
            </p:cNvPr>
            <p:cNvSpPr/>
            <p:nvPr/>
          </p:nvSpPr>
          <p:spPr>
            <a:xfrm>
              <a:off x="3950664" y="7246959"/>
              <a:ext cx="407863" cy="545090"/>
            </a:xfrm>
            <a:custGeom>
              <a:avLst/>
              <a:gdLst>
                <a:gd name="connsiteX0" fmla="*/ 316077 w 407863"/>
                <a:gd name="connsiteY0" fmla="*/ 177078 h 545090"/>
                <a:gd name="connsiteX1" fmla="*/ 334261 w 407863"/>
                <a:gd name="connsiteY1" fmla="*/ 177078 h 545090"/>
                <a:gd name="connsiteX2" fmla="*/ 369763 w 407863"/>
                <a:gd name="connsiteY2" fmla="*/ 209983 h 545090"/>
                <a:gd name="connsiteX3" fmla="*/ 373227 w 407863"/>
                <a:gd name="connsiteY3" fmla="*/ 219508 h 545090"/>
                <a:gd name="connsiteX4" fmla="*/ 369763 w 407863"/>
                <a:gd name="connsiteY4" fmla="*/ 229033 h 545090"/>
                <a:gd name="connsiteX5" fmla="*/ 335127 w 407863"/>
                <a:gd name="connsiteY5" fmla="*/ 263669 h 545090"/>
                <a:gd name="connsiteX6" fmla="*/ 325602 w 407863"/>
                <a:gd name="connsiteY6" fmla="*/ 267133 h 545090"/>
                <a:gd name="connsiteX7" fmla="*/ 316077 w 407863"/>
                <a:gd name="connsiteY7" fmla="*/ 263669 h 545090"/>
                <a:gd name="connsiteX8" fmla="*/ 316077 w 407863"/>
                <a:gd name="connsiteY8" fmla="*/ 245485 h 545090"/>
                <a:gd name="connsiteX9" fmla="*/ 327334 w 407863"/>
                <a:gd name="connsiteY9" fmla="*/ 233363 h 545090"/>
                <a:gd name="connsiteX10" fmla="*/ 257195 w 407863"/>
                <a:gd name="connsiteY10" fmla="*/ 233363 h 545090"/>
                <a:gd name="connsiteX11" fmla="*/ 200911 w 407863"/>
                <a:gd name="connsiteY11" fmla="*/ 276658 h 545090"/>
                <a:gd name="connsiteX12" fmla="*/ 199179 w 407863"/>
                <a:gd name="connsiteY12" fmla="*/ 289647 h 545090"/>
                <a:gd name="connsiteX13" fmla="*/ 255463 w 407863"/>
                <a:gd name="connsiteY13" fmla="*/ 345931 h 545090"/>
                <a:gd name="connsiteX14" fmla="*/ 261525 w 407863"/>
                <a:gd name="connsiteY14" fmla="*/ 347663 h 545090"/>
                <a:gd name="connsiteX15" fmla="*/ 267586 w 407863"/>
                <a:gd name="connsiteY15" fmla="*/ 364981 h 545090"/>
                <a:gd name="connsiteX16" fmla="*/ 256329 w 407863"/>
                <a:gd name="connsiteY16" fmla="*/ 371908 h 545090"/>
                <a:gd name="connsiteX17" fmla="*/ 244206 w 407863"/>
                <a:gd name="connsiteY17" fmla="*/ 371042 h 545090"/>
                <a:gd name="connsiteX18" fmla="*/ 174068 w 407863"/>
                <a:gd name="connsiteY18" fmla="*/ 277524 h 545090"/>
                <a:gd name="connsiteX19" fmla="*/ 258061 w 407863"/>
                <a:gd name="connsiteY19" fmla="*/ 207385 h 545090"/>
                <a:gd name="connsiteX20" fmla="*/ 329065 w 407863"/>
                <a:gd name="connsiteY20" fmla="*/ 207385 h 545090"/>
                <a:gd name="connsiteX21" fmla="*/ 316077 w 407863"/>
                <a:gd name="connsiteY21" fmla="*/ 195263 h 545090"/>
                <a:gd name="connsiteX22" fmla="*/ 316077 w 407863"/>
                <a:gd name="connsiteY22" fmla="*/ 177078 h 545090"/>
                <a:gd name="connsiteX23" fmla="*/ 350713 w 407863"/>
                <a:gd name="connsiteY23" fmla="*/ 3896 h 545090"/>
                <a:gd name="connsiteX24" fmla="*/ 368897 w 407863"/>
                <a:gd name="connsiteY24" fmla="*/ 3896 h 545090"/>
                <a:gd name="connsiteX25" fmla="*/ 402668 w 407863"/>
                <a:gd name="connsiteY25" fmla="*/ 37667 h 545090"/>
                <a:gd name="connsiteX26" fmla="*/ 407863 w 407863"/>
                <a:gd name="connsiteY26" fmla="*/ 46326 h 545090"/>
                <a:gd name="connsiteX27" fmla="*/ 404400 w 407863"/>
                <a:gd name="connsiteY27" fmla="*/ 55851 h 545090"/>
                <a:gd name="connsiteX28" fmla="*/ 369763 w 407863"/>
                <a:gd name="connsiteY28" fmla="*/ 90487 h 545090"/>
                <a:gd name="connsiteX29" fmla="*/ 360238 w 407863"/>
                <a:gd name="connsiteY29" fmla="*/ 93951 h 545090"/>
                <a:gd name="connsiteX30" fmla="*/ 350713 w 407863"/>
                <a:gd name="connsiteY30" fmla="*/ 90487 h 545090"/>
                <a:gd name="connsiteX31" fmla="*/ 350713 w 407863"/>
                <a:gd name="connsiteY31" fmla="*/ 72303 h 545090"/>
                <a:gd name="connsiteX32" fmla="*/ 361970 w 407863"/>
                <a:gd name="connsiteY32" fmla="*/ 60181 h 545090"/>
                <a:gd name="connsiteX33" fmla="*/ 262390 w 407863"/>
                <a:gd name="connsiteY33" fmla="*/ 60181 h 545090"/>
                <a:gd name="connsiteX34" fmla="*/ 27729 w 407863"/>
                <a:gd name="connsiteY34" fmla="*/ 262803 h 545090"/>
                <a:gd name="connsiteX35" fmla="*/ 84013 w 407863"/>
                <a:gd name="connsiteY35" fmla="*/ 442047 h 545090"/>
                <a:gd name="connsiteX36" fmla="*/ 255463 w 407863"/>
                <a:gd name="connsiteY36" fmla="*/ 519112 h 545090"/>
                <a:gd name="connsiteX37" fmla="*/ 268452 w 407863"/>
                <a:gd name="connsiteY37" fmla="*/ 532101 h 545090"/>
                <a:gd name="connsiteX38" fmla="*/ 255463 w 407863"/>
                <a:gd name="connsiteY38" fmla="*/ 545090 h 545090"/>
                <a:gd name="connsiteX39" fmla="*/ 226888 w 407863"/>
                <a:gd name="connsiteY39" fmla="*/ 543358 h 545090"/>
                <a:gd name="connsiteX40" fmla="*/ 1752 w 407863"/>
                <a:gd name="connsiteY40" fmla="*/ 260206 h 545090"/>
                <a:gd name="connsiteX41" fmla="*/ 262390 w 407863"/>
                <a:gd name="connsiteY41" fmla="*/ 34203 h 545090"/>
                <a:gd name="connsiteX42" fmla="*/ 363702 w 407863"/>
                <a:gd name="connsiteY42" fmla="*/ 34203 h 545090"/>
                <a:gd name="connsiteX43" fmla="*/ 350713 w 407863"/>
                <a:gd name="connsiteY43" fmla="*/ 22081 h 545090"/>
                <a:gd name="connsiteX44" fmla="*/ 350713 w 407863"/>
                <a:gd name="connsiteY44" fmla="*/ 3896 h 54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07863" h="545090">
                  <a:moveTo>
                    <a:pt x="316077" y="177078"/>
                  </a:moveTo>
                  <a:cubicBezTo>
                    <a:pt x="321272" y="171883"/>
                    <a:pt x="329065" y="171883"/>
                    <a:pt x="334261" y="177078"/>
                  </a:cubicBezTo>
                  <a:lnTo>
                    <a:pt x="369763" y="209983"/>
                  </a:lnTo>
                  <a:cubicBezTo>
                    <a:pt x="371495" y="212581"/>
                    <a:pt x="373227" y="216044"/>
                    <a:pt x="373227" y="219508"/>
                  </a:cubicBezTo>
                  <a:cubicBezTo>
                    <a:pt x="373227" y="222972"/>
                    <a:pt x="372361" y="226435"/>
                    <a:pt x="369763" y="229033"/>
                  </a:cubicBezTo>
                  <a:lnTo>
                    <a:pt x="335127" y="263669"/>
                  </a:lnTo>
                  <a:cubicBezTo>
                    <a:pt x="332529" y="265401"/>
                    <a:pt x="329065" y="267133"/>
                    <a:pt x="325602" y="267133"/>
                  </a:cubicBezTo>
                  <a:cubicBezTo>
                    <a:pt x="322138" y="267133"/>
                    <a:pt x="318674" y="266267"/>
                    <a:pt x="316077" y="263669"/>
                  </a:cubicBezTo>
                  <a:cubicBezTo>
                    <a:pt x="310881" y="258474"/>
                    <a:pt x="310881" y="250681"/>
                    <a:pt x="316077" y="245485"/>
                  </a:cubicBezTo>
                  <a:lnTo>
                    <a:pt x="327334" y="233363"/>
                  </a:lnTo>
                  <a:lnTo>
                    <a:pt x="257195" y="233363"/>
                  </a:lnTo>
                  <a:cubicBezTo>
                    <a:pt x="231218" y="232497"/>
                    <a:pt x="207838" y="250681"/>
                    <a:pt x="200911" y="276658"/>
                  </a:cubicBezTo>
                  <a:cubicBezTo>
                    <a:pt x="200045" y="280988"/>
                    <a:pt x="199179" y="285317"/>
                    <a:pt x="199179" y="289647"/>
                  </a:cubicBezTo>
                  <a:cubicBezTo>
                    <a:pt x="199179" y="320820"/>
                    <a:pt x="224290" y="345931"/>
                    <a:pt x="255463" y="345931"/>
                  </a:cubicBezTo>
                  <a:cubicBezTo>
                    <a:pt x="258061" y="345931"/>
                    <a:pt x="259793" y="346797"/>
                    <a:pt x="261525" y="347663"/>
                  </a:cubicBezTo>
                  <a:cubicBezTo>
                    <a:pt x="268452" y="350260"/>
                    <a:pt x="271049" y="358054"/>
                    <a:pt x="267586" y="364981"/>
                  </a:cubicBezTo>
                  <a:cubicBezTo>
                    <a:pt x="264988" y="369310"/>
                    <a:pt x="260659" y="371908"/>
                    <a:pt x="256329" y="371908"/>
                  </a:cubicBezTo>
                  <a:cubicBezTo>
                    <a:pt x="252866" y="371908"/>
                    <a:pt x="248536" y="371908"/>
                    <a:pt x="244206" y="371042"/>
                  </a:cubicBezTo>
                  <a:cubicBezTo>
                    <a:pt x="199179" y="364115"/>
                    <a:pt x="167140" y="322552"/>
                    <a:pt x="174068" y="277524"/>
                  </a:cubicBezTo>
                  <a:cubicBezTo>
                    <a:pt x="180995" y="236826"/>
                    <a:pt x="216497" y="206520"/>
                    <a:pt x="258061" y="207385"/>
                  </a:cubicBezTo>
                  <a:lnTo>
                    <a:pt x="329065" y="207385"/>
                  </a:lnTo>
                  <a:lnTo>
                    <a:pt x="316077" y="195263"/>
                  </a:lnTo>
                  <a:cubicBezTo>
                    <a:pt x="310881" y="190067"/>
                    <a:pt x="310881" y="182274"/>
                    <a:pt x="316077" y="177078"/>
                  </a:cubicBezTo>
                  <a:close/>
                  <a:moveTo>
                    <a:pt x="350713" y="3896"/>
                  </a:moveTo>
                  <a:cubicBezTo>
                    <a:pt x="355909" y="-1299"/>
                    <a:pt x="363702" y="-1299"/>
                    <a:pt x="368897" y="3896"/>
                  </a:cubicBezTo>
                  <a:lnTo>
                    <a:pt x="402668" y="37667"/>
                  </a:lnTo>
                  <a:cubicBezTo>
                    <a:pt x="405265" y="40265"/>
                    <a:pt x="406997" y="42862"/>
                    <a:pt x="407863" y="46326"/>
                  </a:cubicBezTo>
                  <a:cubicBezTo>
                    <a:pt x="407863" y="49790"/>
                    <a:pt x="406997" y="53253"/>
                    <a:pt x="404400" y="55851"/>
                  </a:cubicBezTo>
                  <a:lnTo>
                    <a:pt x="369763" y="90487"/>
                  </a:lnTo>
                  <a:cubicBezTo>
                    <a:pt x="367165" y="92219"/>
                    <a:pt x="363702" y="93951"/>
                    <a:pt x="360238" y="93951"/>
                  </a:cubicBezTo>
                  <a:cubicBezTo>
                    <a:pt x="356775" y="93951"/>
                    <a:pt x="353311" y="93085"/>
                    <a:pt x="350713" y="90487"/>
                  </a:cubicBezTo>
                  <a:cubicBezTo>
                    <a:pt x="345518" y="85292"/>
                    <a:pt x="345518" y="77499"/>
                    <a:pt x="350713" y="72303"/>
                  </a:cubicBezTo>
                  <a:lnTo>
                    <a:pt x="361970" y="60181"/>
                  </a:lnTo>
                  <a:lnTo>
                    <a:pt x="262390" y="60181"/>
                  </a:lnTo>
                  <a:cubicBezTo>
                    <a:pt x="141163" y="60181"/>
                    <a:pt x="40718" y="147638"/>
                    <a:pt x="27729" y="262803"/>
                  </a:cubicBezTo>
                  <a:cubicBezTo>
                    <a:pt x="19070" y="327747"/>
                    <a:pt x="39852" y="393556"/>
                    <a:pt x="84013" y="442047"/>
                  </a:cubicBezTo>
                  <a:cubicBezTo>
                    <a:pt x="128174" y="491404"/>
                    <a:pt x="189654" y="519112"/>
                    <a:pt x="255463" y="519112"/>
                  </a:cubicBezTo>
                  <a:cubicBezTo>
                    <a:pt x="262390" y="519112"/>
                    <a:pt x="268452" y="525174"/>
                    <a:pt x="268452" y="532101"/>
                  </a:cubicBezTo>
                  <a:cubicBezTo>
                    <a:pt x="268452" y="539029"/>
                    <a:pt x="262390" y="545090"/>
                    <a:pt x="255463" y="545090"/>
                  </a:cubicBezTo>
                  <a:cubicBezTo>
                    <a:pt x="245938" y="545090"/>
                    <a:pt x="236413" y="544224"/>
                    <a:pt x="226888" y="543358"/>
                  </a:cubicBezTo>
                  <a:cubicBezTo>
                    <a:pt x="86611" y="527771"/>
                    <a:pt x="-14701" y="400483"/>
                    <a:pt x="1752" y="260206"/>
                  </a:cubicBezTo>
                  <a:cubicBezTo>
                    <a:pt x="16472" y="131185"/>
                    <a:pt x="128174" y="34203"/>
                    <a:pt x="262390" y="34203"/>
                  </a:cubicBezTo>
                  <a:lnTo>
                    <a:pt x="363702" y="34203"/>
                  </a:lnTo>
                  <a:lnTo>
                    <a:pt x="350713" y="22081"/>
                  </a:lnTo>
                  <a:cubicBezTo>
                    <a:pt x="345518" y="16885"/>
                    <a:pt x="345518" y="9092"/>
                    <a:pt x="350713" y="3896"/>
                  </a:cubicBezTo>
                  <a:close/>
                </a:path>
              </a:pathLst>
            </a:custGeom>
            <a:grpFill/>
            <a:ln w="8653" cap="flat">
              <a:noFill/>
              <a:prstDash val="solid"/>
              <a:miter/>
            </a:ln>
          </p:spPr>
          <p:txBody>
            <a:bodyPr rtlCol="0" anchor="ctr"/>
            <a:lstStyle/>
            <a:p>
              <a:endParaRPr lang="en-US" sz="1799"/>
            </a:p>
          </p:txBody>
        </p:sp>
        <p:sp>
          <p:nvSpPr>
            <p:cNvPr id="22" name="Freeform: Shape 306">
              <a:extLst>
                <a:ext uri="{FF2B5EF4-FFF2-40B4-BE49-F238E27FC236}">
                  <a16:creationId xmlns:a16="http://schemas.microsoft.com/office/drawing/2014/main" id="{5EDA30EA-C89B-4F45-AB27-FD422808BDDE}"/>
                </a:ext>
              </a:extLst>
            </p:cNvPr>
            <p:cNvSpPr/>
            <p:nvPr/>
          </p:nvSpPr>
          <p:spPr>
            <a:xfrm>
              <a:off x="4037402" y="7316281"/>
              <a:ext cx="423984" cy="390044"/>
            </a:xfrm>
            <a:custGeom>
              <a:avLst/>
              <a:gdLst>
                <a:gd name="connsiteX0" fmla="*/ 419839 w 423984"/>
                <a:gd name="connsiteY0" fmla="*/ 55803 h 390044"/>
                <a:gd name="connsiteX1" fmla="*/ 367885 w 423984"/>
                <a:gd name="connsiteY1" fmla="*/ 3848 h 390044"/>
                <a:gd name="connsiteX2" fmla="*/ 354030 w 423984"/>
                <a:gd name="connsiteY2" fmla="*/ 1251 h 390044"/>
                <a:gd name="connsiteX3" fmla="*/ 346237 w 423984"/>
                <a:gd name="connsiteY3" fmla="*/ 13374 h 390044"/>
                <a:gd name="connsiteX4" fmla="*/ 346237 w 423984"/>
                <a:gd name="connsiteY4" fmla="*/ 52340 h 390044"/>
                <a:gd name="connsiteX5" fmla="*/ 173055 w 423984"/>
                <a:gd name="connsiteY5" fmla="*/ 52340 h 390044"/>
                <a:gd name="connsiteX6" fmla="*/ 739 w 423984"/>
                <a:gd name="connsiteY6" fmla="*/ 205606 h 390044"/>
                <a:gd name="connsiteX7" fmla="*/ 154005 w 423984"/>
                <a:gd name="connsiteY7" fmla="*/ 389178 h 390044"/>
                <a:gd name="connsiteX8" fmla="*/ 169591 w 423984"/>
                <a:gd name="connsiteY8" fmla="*/ 390044 h 390044"/>
                <a:gd name="connsiteX9" fmla="*/ 182580 w 423984"/>
                <a:gd name="connsiteY9" fmla="*/ 377055 h 390044"/>
                <a:gd name="connsiteX10" fmla="*/ 169591 w 423984"/>
                <a:gd name="connsiteY10" fmla="*/ 364067 h 390044"/>
                <a:gd name="connsiteX11" fmla="*/ 169591 w 423984"/>
                <a:gd name="connsiteY11" fmla="*/ 364067 h 390044"/>
                <a:gd name="connsiteX12" fmla="*/ 26716 w 423984"/>
                <a:gd name="connsiteY12" fmla="*/ 221192 h 390044"/>
                <a:gd name="connsiteX13" fmla="*/ 27582 w 423984"/>
                <a:gd name="connsiteY13" fmla="*/ 208203 h 390044"/>
                <a:gd name="connsiteX14" fmla="*/ 173055 w 423984"/>
                <a:gd name="connsiteY14" fmla="*/ 78317 h 390044"/>
                <a:gd name="connsiteX15" fmla="*/ 347103 w 423984"/>
                <a:gd name="connsiteY15" fmla="*/ 78317 h 390044"/>
                <a:gd name="connsiteX16" fmla="*/ 347103 w 423984"/>
                <a:gd name="connsiteY16" fmla="*/ 117283 h 390044"/>
                <a:gd name="connsiteX17" fmla="*/ 354896 w 423984"/>
                <a:gd name="connsiteY17" fmla="*/ 129405 h 390044"/>
                <a:gd name="connsiteX18" fmla="*/ 360091 w 423984"/>
                <a:gd name="connsiteY18" fmla="*/ 130271 h 390044"/>
                <a:gd name="connsiteX19" fmla="*/ 369617 w 423984"/>
                <a:gd name="connsiteY19" fmla="*/ 126807 h 390044"/>
                <a:gd name="connsiteX20" fmla="*/ 421571 w 423984"/>
                <a:gd name="connsiteY20" fmla="*/ 74853 h 390044"/>
                <a:gd name="connsiteX21" fmla="*/ 419839 w 423984"/>
                <a:gd name="connsiteY21" fmla="*/ 55803 h 390044"/>
                <a:gd name="connsiteX22" fmla="*/ 419839 w 423984"/>
                <a:gd name="connsiteY22" fmla="*/ 55803 h 39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3984" h="390044">
                  <a:moveTo>
                    <a:pt x="419839" y="55803"/>
                  </a:moveTo>
                  <a:lnTo>
                    <a:pt x="367885" y="3848"/>
                  </a:lnTo>
                  <a:cubicBezTo>
                    <a:pt x="364421" y="385"/>
                    <a:pt x="358360" y="-1347"/>
                    <a:pt x="354030" y="1251"/>
                  </a:cubicBezTo>
                  <a:cubicBezTo>
                    <a:pt x="348835" y="2983"/>
                    <a:pt x="346237" y="8178"/>
                    <a:pt x="346237" y="13374"/>
                  </a:cubicBezTo>
                  <a:lnTo>
                    <a:pt x="346237" y="52340"/>
                  </a:lnTo>
                  <a:lnTo>
                    <a:pt x="173055" y="52340"/>
                  </a:lnTo>
                  <a:cubicBezTo>
                    <a:pt x="84732" y="52340"/>
                    <a:pt x="8532" y="118148"/>
                    <a:pt x="739" y="205606"/>
                  </a:cubicBezTo>
                  <a:cubicBezTo>
                    <a:pt x="-7920" y="298257"/>
                    <a:pt x="60487" y="380519"/>
                    <a:pt x="154005" y="389178"/>
                  </a:cubicBezTo>
                  <a:cubicBezTo>
                    <a:pt x="159200" y="390044"/>
                    <a:pt x="164396" y="390044"/>
                    <a:pt x="169591" y="390044"/>
                  </a:cubicBezTo>
                  <a:cubicBezTo>
                    <a:pt x="176519" y="390044"/>
                    <a:pt x="182580" y="383983"/>
                    <a:pt x="182580" y="377055"/>
                  </a:cubicBezTo>
                  <a:cubicBezTo>
                    <a:pt x="182580" y="370128"/>
                    <a:pt x="176519" y="364067"/>
                    <a:pt x="169591" y="364067"/>
                  </a:cubicBezTo>
                  <a:lnTo>
                    <a:pt x="169591" y="364067"/>
                  </a:lnTo>
                  <a:cubicBezTo>
                    <a:pt x="90794" y="364067"/>
                    <a:pt x="26716" y="299989"/>
                    <a:pt x="26716" y="221192"/>
                  </a:cubicBezTo>
                  <a:cubicBezTo>
                    <a:pt x="26716" y="216862"/>
                    <a:pt x="26716" y="212533"/>
                    <a:pt x="27582" y="208203"/>
                  </a:cubicBezTo>
                  <a:cubicBezTo>
                    <a:pt x="34510" y="136333"/>
                    <a:pt x="101185" y="78317"/>
                    <a:pt x="173055" y="78317"/>
                  </a:cubicBezTo>
                  <a:lnTo>
                    <a:pt x="347103" y="78317"/>
                  </a:lnTo>
                  <a:lnTo>
                    <a:pt x="347103" y="117283"/>
                  </a:lnTo>
                  <a:cubicBezTo>
                    <a:pt x="347103" y="122478"/>
                    <a:pt x="350566" y="127674"/>
                    <a:pt x="354896" y="129405"/>
                  </a:cubicBezTo>
                  <a:cubicBezTo>
                    <a:pt x="356628" y="130271"/>
                    <a:pt x="358360" y="130271"/>
                    <a:pt x="360091" y="130271"/>
                  </a:cubicBezTo>
                  <a:cubicBezTo>
                    <a:pt x="363555" y="130271"/>
                    <a:pt x="367019" y="128539"/>
                    <a:pt x="369617" y="126807"/>
                  </a:cubicBezTo>
                  <a:lnTo>
                    <a:pt x="421571" y="74853"/>
                  </a:lnTo>
                  <a:cubicBezTo>
                    <a:pt x="425035" y="68791"/>
                    <a:pt x="425035" y="60999"/>
                    <a:pt x="419839" y="55803"/>
                  </a:cubicBezTo>
                  <a:cubicBezTo>
                    <a:pt x="420705" y="55803"/>
                    <a:pt x="419839" y="55803"/>
                    <a:pt x="419839" y="55803"/>
                  </a:cubicBezTo>
                  <a:close/>
                </a:path>
              </a:pathLst>
            </a:custGeom>
            <a:solidFill>
              <a:schemeClr val="accent1"/>
            </a:solidFill>
            <a:ln w="8653" cap="flat">
              <a:noFill/>
              <a:prstDash val="solid"/>
              <a:miter/>
            </a:ln>
          </p:spPr>
          <p:txBody>
            <a:bodyPr rtlCol="0" anchor="ctr"/>
            <a:lstStyle/>
            <a:p>
              <a:endParaRPr lang="en-US" sz="1799"/>
            </a:p>
          </p:txBody>
        </p:sp>
      </p:grpSp>
      <p:grpSp>
        <p:nvGrpSpPr>
          <p:cNvPr id="25" name="Group 24">
            <a:extLst>
              <a:ext uri="{FF2B5EF4-FFF2-40B4-BE49-F238E27FC236}">
                <a16:creationId xmlns:a16="http://schemas.microsoft.com/office/drawing/2014/main" id="{6A7AF197-E504-BF4C-BA84-4720F47C8C71}"/>
              </a:ext>
            </a:extLst>
          </p:cNvPr>
          <p:cNvGrpSpPr>
            <a:grpSpLocks noChangeAspect="1"/>
          </p:cNvGrpSpPr>
          <p:nvPr/>
        </p:nvGrpSpPr>
        <p:grpSpPr>
          <a:xfrm>
            <a:off x="7207956" y="5622922"/>
            <a:ext cx="405246" cy="425590"/>
            <a:chOff x="-2264962" y="5103272"/>
            <a:chExt cx="474346" cy="498158"/>
          </a:xfrm>
          <a:solidFill>
            <a:schemeClr val="bg1"/>
          </a:solidFill>
        </p:grpSpPr>
        <p:sp>
          <p:nvSpPr>
            <p:cNvPr id="31" name="Freeform: Shape 116">
              <a:extLst>
                <a:ext uri="{FF2B5EF4-FFF2-40B4-BE49-F238E27FC236}">
                  <a16:creationId xmlns:a16="http://schemas.microsoft.com/office/drawing/2014/main" id="{AA5BBAC6-21B8-4040-9639-1EB60C5B6077}"/>
                </a:ext>
              </a:extLst>
            </p:cNvPr>
            <p:cNvSpPr/>
            <p:nvPr/>
          </p:nvSpPr>
          <p:spPr>
            <a:xfrm>
              <a:off x="-1834721" y="5216621"/>
              <a:ext cx="36576" cy="382905"/>
            </a:xfrm>
            <a:custGeom>
              <a:avLst/>
              <a:gdLst>
                <a:gd name="connsiteX0" fmla="*/ 0 w 19050"/>
                <a:gd name="connsiteY0" fmla="*/ 0 h 382905"/>
                <a:gd name="connsiteX1" fmla="*/ 19050 w 19050"/>
                <a:gd name="connsiteY1" fmla="*/ 0 h 382905"/>
                <a:gd name="connsiteX2" fmla="*/ 19050 w 19050"/>
                <a:gd name="connsiteY2" fmla="*/ 382905 h 382905"/>
                <a:gd name="connsiteX3" fmla="*/ 0 w 19050"/>
                <a:gd name="connsiteY3" fmla="*/ 382905 h 382905"/>
              </a:gdLst>
              <a:ahLst/>
              <a:cxnLst>
                <a:cxn ang="0">
                  <a:pos x="connsiteX0" y="connsiteY0"/>
                </a:cxn>
                <a:cxn ang="0">
                  <a:pos x="connsiteX1" y="connsiteY1"/>
                </a:cxn>
                <a:cxn ang="0">
                  <a:pos x="connsiteX2" y="connsiteY2"/>
                </a:cxn>
                <a:cxn ang="0">
                  <a:pos x="connsiteX3" y="connsiteY3"/>
                </a:cxn>
              </a:cxnLst>
              <a:rect l="l" t="t" r="r" b="b"/>
              <a:pathLst>
                <a:path w="19050" h="382905">
                  <a:moveTo>
                    <a:pt x="0" y="0"/>
                  </a:moveTo>
                  <a:lnTo>
                    <a:pt x="19050" y="0"/>
                  </a:lnTo>
                  <a:lnTo>
                    <a:pt x="19050" y="382905"/>
                  </a:lnTo>
                  <a:lnTo>
                    <a:pt x="0" y="382905"/>
                  </a:lnTo>
                  <a:close/>
                </a:path>
              </a:pathLst>
            </a:custGeom>
            <a:solidFill>
              <a:srgbClr val="62D84E"/>
            </a:solidFill>
            <a:ln w="9525" cap="flat">
              <a:noFill/>
              <a:prstDash val="solid"/>
              <a:miter/>
            </a:ln>
          </p:spPr>
          <p:txBody>
            <a:bodyPr rtlCol="0" anchor="ctr"/>
            <a:lstStyle/>
            <a:p>
              <a:endParaRPr lang="en-US" sz="1799"/>
            </a:p>
          </p:txBody>
        </p:sp>
        <p:sp>
          <p:nvSpPr>
            <p:cNvPr id="32" name="Freeform: Shape 180">
              <a:extLst>
                <a:ext uri="{FF2B5EF4-FFF2-40B4-BE49-F238E27FC236}">
                  <a16:creationId xmlns:a16="http://schemas.microsoft.com/office/drawing/2014/main" id="{184DB974-9273-1F4A-A0CE-75F7C17C32D0}"/>
                </a:ext>
              </a:extLst>
            </p:cNvPr>
            <p:cNvSpPr/>
            <p:nvPr/>
          </p:nvSpPr>
          <p:spPr>
            <a:xfrm>
              <a:off x="-2264962" y="5103272"/>
              <a:ext cx="474346" cy="498158"/>
            </a:xfrm>
            <a:custGeom>
              <a:avLst/>
              <a:gdLst>
                <a:gd name="connsiteX0" fmla="*/ 28576 w 474346"/>
                <a:gd name="connsiteY0" fmla="*/ 381000 h 498158"/>
                <a:gd name="connsiteX1" fmla="*/ 40006 w 474346"/>
                <a:gd name="connsiteY1" fmla="*/ 392430 h 498158"/>
                <a:gd name="connsiteX2" fmla="*/ 40006 w 474346"/>
                <a:gd name="connsiteY2" fmla="*/ 486727 h 498158"/>
                <a:gd name="connsiteX3" fmla="*/ 28576 w 474346"/>
                <a:gd name="connsiteY3" fmla="*/ 498157 h 498158"/>
                <a:gd name="connsiteX4" fmla="*/ 17146 w 474346"/>
                <a:gd name="connsiteY4" fmla="*/ 486727 h 498158"/>
                <a:gd name="connsiteX5" fmla="*/ 17146 w 474346"/>
                <a:gd name="connsiteY5" fmla="*/ 392430 h 498158"/>
                <a:gd name="connsiteX6" fmla="*/ 28576 w 474346"/>
                <a:gd name="connsiteY6" fmla="*/ 381000 h 498158"/>
                <a:gd name="connsiteX7" fmla="*/ 238125 w 474346"/>
                <a:gd name="connsiteY7" fmla="*/ 343853 h 498158"/>
                <a:gd name="connsiteX8" fmla="*/ 249555 w 474346"/>
                <a:gd name="connsiteY8" fmla="*/ 355283 h 498158"/>
                <a:gd name="connsiteX9" fmla="*/ 249555 w 474346"/>
                <a:gd name="connsiteY9" fmla="*/ 486728 h 498158"/>
                <a:gd name="connsiteX10" fmla="*/ 238125 w 474346"/>
                <a:gd name="connsiteY10" fmla="*/ 498158 h 498158"/>
                <a:gd name="connsiteX11" fmla="*/ 226695 w 474346"/>
                <a:gd name="connsiteY11" fmla="*/ 486728 h 498158"/>
                <a:gd name="connsiteX12" fmla="*/ 226695 w 474346"/>
                <a:gd name="connsiteY12" fmla="*/ 355283 h 498158"/>
                <a:gd name="connsiteX13" fmla="*/ 238125 w 474346"/>
                <a:gd name="connsiteY13" fmla="*/ 343853 h 498158"/>
                <a:gd name="connsiteX14" fmla="*/ 133350 w 474346"/>
                <a:gd name="connsiteY14" fmla="*/ 319088 h 498158"/>
                <a:gd name="connsiteX15" fmla="*/ 144780 w 474346"/>
                <a:gd name="connsiteY15" fmla="*/ 330518 h 498158"/>
                <a:gd name="connsiteX16" fmla="*/ 144780 w 474346"/>
                <a:gd name="connsiteY16" fmla="*/ 486728 h 498158"/>
                <a:gd name="connsiteX17" fmla="*/ 133350 w 474346"/>
                <a:gd name="connsiteY17" fmla="*/ 498158 h 498158"/>
                <a:gd name="connsiteX18" fmla="*/ 121920 w 474346"/>
                <a:gd name="connsiteY18" fmla="*/ 486728 h 498158"/>
                <a:gd name="connsiteX19" fmla="*/ 121920 w 474346"/>
                <a:gd name="connsiteY19" fmla="*/ 330518 h 498158"/>
                <a:gd name="connsiteX20" fmla="*/ 133350 w 474346"/>
                <a:gd name="connsiteY20" fmla="*/ 319088 h 498158"/>
                <a:gd name="connsiteX21" fmla="*/ 342900 w 474346"/>
                <a:gd name="connsiteY21" fmla="*/ 223837 h 498158"/>
                <a:gd name="connsiteX22" fmla="*/ 354330 w 474346"/>
                <a:gd name="connsiteY22" fmla="*/ 235267 h 498158"/>
                <a:gd name="connsiteX23" fmla="*/ 354330 w 474346"/>
                <a:gd name="connsiteY23" fmla="*/ 486727 h 498158"/>
                <a:gd name="connsiteX24" fmla="*/ 342900 w 474346"/>
                <a:gd name="connsiteY24" fmla="*/ 498157 h 498158"/>
                <a:gd name="connsiteX25" fmla="*/ 331470 w 474346"/>
                <a:gd name="connsiteY25" fmla="*/ 486727 h 498158"/>
                <a:gd name="connsiteX26" fmla="*/ 331470 w 474346"/>
                <a:gd name="connsiteY26" fmla="*/ 235267 h 498158"/>
                <a:gd name="connsiteX27" fmla="*/ 342900 w 474346"/>
                <a:gd name="connsiteY27" fmla="*/ 223837 h 498158"/>
                <a:gd name="connsiteX28" fmla="*/ 447676 w 474346"/>
                <a:gd name="connsiteY28" fmla="*/ 0 h 498158"/>
                <a:gd name="connsiteX29" fmla="*/ 474346 w 474346"/>
                <a:gd name="connsiteY29" fmla="*/ 26670 h 498158"/>
                <a:gd name="connsiteX30" fmla="*/ 447676 w 474346"/>
                <a:gd name="connsiteY30" fmla="*/ 53340 h 498158"/>
                <a:gd name="connsiteX31" fmla="*/ 442169 w 474346"/>
                <a:gd name="connsiteY31" fmla="*/ 50990 h 498158"/>
                <a:gd name="connsiteX32" fmla="*/ 400454 w 474346"/>
                <a:gd name="connsiteY32" fmla="*/ 99976 h 498158"/>
                <a:gd name="connsiteX33" fmla="*/ 26670 w 474346"/>
                <a:gd name="connsiteY33" fmla="*/ 247650 h 498158"/>
                <a:gd name="connsiteX34" fmla="*/ 11430 w 474346"/>
                <a:gd name="connsiteY34" fmla="*/ 247650 h 498158"/>
                <a:gd name="connsiteX35" fmla="*/ 0 w 474346"/>
                <a:gd name="connsiteY35" fmla="*/ 235268 h 498158"/>
                <a:gd name="connsiteX36" fmla="*/ 12383 w 474346"/>
                <a:gd name="connsiteY36" fmla="*/ 223838 h 498158"/>
                <a:gd name="connsiteX37" fmla="*/ 374889 w 474346"/>
                <a:gd name="connsiteY37" fmla="*/ 91933 h 498158"/>
                <a:gd name="connsiteX38" fmla="*/ 424691 w 474346"/>
                <a:gd name="connsiteY38" fmla="*/ 35306 h 498158"/>
                <a:gd name="connsiteX39" fmla="*/ 421006 w 474346"/>
                <a:gd name="connsiteY39" fmla="*/ 26670 h 498158"/>
                <a:gd name="connsiteX40" fmla="*/ 447676 w 474346"/>
                <a:gd name="connsiteY40" fmla="*/ 0 h 49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74346" h="498158">
                  <a:moveTo>
                    <a:pt x="28576" y="381000"/>
                  </a:moveTo>
                  <a:cubicBezTo>
                    <a:pt x="34291" y="381000"/>
                    <a:pt x="40006" y="386715"/>
                    <a:pt x="40006" y="392430"/>
                  </a:cubicBezTo>
                  <a:lnTo>
                    <a:pt x="40006" y="486727"/>
                  </a:lnTo>
                  <a:cubicBezTo>
                    <a:pt x="40006" y="493395"/>
                    <a:pt x="35243" y="498157"/>
                    <a:pt x="28576" y="498157"/>
                  </a:cubicBezTo>
                  <a:cubicBezTo>
                    <a:pt x="21909" y="498157"/>
                    <a:pt x="17146" y="492442"/>
                    <a:pt x="17146" y="486727"/>
                  </a:cubicBezTo>
                  <a:lnTo>
                    <a:pt x="17146" y="392430"/>
                  </a:lnTo>
                  <a:cubicBezTo>
                    <a:pt x="17146" y="385763"/>
                    <a:pt x="22861" y="381000"/>
                    <a:pt x="28576" y="381000"/>
                  </a:cubicBezTo>
                  <a:close/>
                  <a:moveTo>
                    <a:pt x="238125" y="343853"/>
                  </a:moveTo>
                  <a:cubicBezTo>
                    <a:pt x="243840" y="343853"/>
                    <a:pt x="249555" y="349568"/>
                    <a:pt x="249555" y="355283"/>
                  </a:cubicBezTo>
                  <a:lnTo>
                    <a:pt x="249555" y="486728"/>
                  </a:lnTo>
                  <a:cubicBezTo>
                    <a:pt x="249555" y="493396"/>
                    <a:pt x="244793" y="498158"/>
                    <a:pt x="238125" y="498158"/>
                  </a:cubicBezTo>
                  <a:cubicBezTo>
                    <a:pt x="231458" y="498158"/>
                    <a:pt x="226695" y="492443"/>
                    <a:pt x="226695" y="486728"/>
                  </a:cubicBezTo>
                  <a:lnTo>
                    <a:pt x="226695" y="355283"/>
                  </a:lnTo>
                  <a:cubicBezTo>
                    <a:pt x="226695" y="348616"/>
                    <a:pt x="232410" y="343853"/>
                    <a:pt x="238125" y="343853"/>
                  </a:cubicBezTo>
                  <a:close/>
                  <a:moveTo>
                    <a:pt x="133350" y="319088"/>
                  </a:moveTo>
                  <a:cubicBezTo>
                    <a:pt x="139065" y="319088"/>
                    <a:pt x="144780" y="324803"/>
                    <a:pt x="144780" y="330518"/>
                  </a:cubicBezTo>
                  <a:lnTo>
                    <a:pt x="144780" y="486728"/>
                  </a:lnTo>
                  <a:cubicBezTo>
                    <a:pt x="144780" y="493396"/>
                    <a:pt x="140018" y="498158"/>
                    <a:pt x="133350" y="498158"/>
                  </a:cubicBezTo>
                  <a:cubicBezTo>
                    <a:pt x="126683" y="498158"/>
                    <a:pt x="121920" y="492443"/>
                    <a:pt x="121920" y="486728"/>
                  </a:cubicBezTo>
                  <a:lnTo>
                    <a:pt x="121920" y="330518"/>
                  </a:lnTo>
                  <a:cubicBezTo>
                    <a:pt x="121920" y="323851"/>
                    <a:pt x="127635" y="319088"/>
                    <a:pt x="133350" y="319088"/>
                  </a:cubicBezTo>
                  <a:close/>
                  <a:moveTo>
                    <a:pt x="342900" y="223837"/>
                  </a:moveTo>
                  <a:cubicBezTo>
                    <a:pt x="348615" y="223837"/>
                    <a:pt x="354330" y="229552"/>
                    <a:pt x="354330" y="235267"/>
                  </a:cubicBezTo>
                  <a:lnTo>
                    <a:pt x="354330" y="486727"/>
                  </a:lnTo>
                  <a:cubicBezTo>
                    <a:pt x="354330" y="493395"/>
                    <a:pt x="349568" y="498157"/>
                    <a:pt x="342900" y="498157"/>
                  </a:cubicBezTo>
                  <a:cubicBezTo>
                    <a:pt x="336233" y="498157"/>
                    <a:pt x="331470" y="492442"/>
                    <a:pt x="331470" y="486727"/>
                  </a:cubicBezTo>
                  <a:lnTo>
                    <a:pt x="331470" y="235267"/>
                  </a:lnTo>
                  <a:cubicBezTo>
                    <a:pt x="331470" y="228600"/>
                    <a:pt x="337185" y="223837"/>
                    <a:pt x="342900" y="223837"/>
                  </a:cubicBezTo>
                  <a:close/>
                  <a:moveTo>
                    <a:pt x="447676" y="0"/>
                  </a:moveTo>
                  <a:cubicBezTo>
                    <a:pt x="461963" y="0"/>
                    <a:pt x="474346" y="12382"/>
                    <a:pt x="474346" y="26670"/>
                  </a:cubicBezTo>
                  <a:cubicBezTo>
                    <a:pt x="474346" y="40957"/>
                    <a:pt x="461963" y="53340"/>
                    <a:pt x="447676" y="53340"/>
                  </a:cubicBezTo>
                  <a:lnTo>
                    <a:pt x="442169" y="50990"/>
                  </a:lnTo>
                  <a:lnTo>
                    <a:pt x="400454" y="99976"/>
                  </a:lnTo>
                  <a:cubicBezTo>
                    <a:pt x="260971" y="236712"/>
                    <a:pt x="80010" y="247650"/>
                    <a:pt x="26670" y="247650"/>
                  </a:cubicBezTo>
                  <a:cubicBezTo>
                    <a:pt x="17145" y="247650"/>
                    <a:pt x="11430" y="247650"/>
                    <a:pt x="11430" y="247650"/>
                  </a:cubicBezTo>
                  <a:cubicBezTo>
                    <a:pt x="4763" y="246697"/>
                    <a:pt x="0" y="241935"/>
                    <a:pt x="0" y="235268"/>
                  </a:cubicBezTo>
                  <a:cubicBezTo>
                    <a:pt x="0" y="228600"/>
                    <a:pt x="5715" y="223838"/>
                    <a:pt x="12383" y="223838"/>
                  </a:cubicBezTo>
                  <a:cubicBezTo>
                    <a:pt x="15716" y="223838"/>
                    <a:pt x="218867" y="236235"/>
                    <a:pt x="374889" y="91933"/>
                  </a:cubicBezTo>
                  <a:lnTo>
                    <a:pt x="424691" y="35306"/>
                  </a:lnTo>
                  <a:lnTo>
                    <a:pt x="421006" y="26670"/>
                  </a:lnTo>
                  <a:cubicBezTo>
                    <a:pt x="421006" y="12382"/>
                    <a:pt x="433388" y="0"/>
                    <a:pt x="447676" y="0"/>
                  </a:cubicBezTo>
                  <a:close/>
                </a:path>
              </a:pathLst>
            </a:custGeom>
            <a:grpFill/>
            <a:ln w="9525" cap="flat">
              <a:noFill/>
              <a:prstDash val="solid"/>
              <a:miter/>
            </a:ln>
          </p:spPr>
          <p:txBody>
            <a:bodyPr rtlCol="0" anchor="ctr"/>
            <a:lstStyle/>
            <a:p>
              <a:endParaRPr lang="en-US" sz="1799"/>
            </a:p>
          </p:txBody>
        </p:sp>
      </p:grpSp>
      <p:sp>
        <p:nvSpPr>
          <p:cNvPr id="33" name="Freeform: Shape 368">
            <a:extLst>
              <a:ext uri="{FF2B5EF4-FFF2-40B4-BE49-F238E27FC236}">
                <a16:creationId xmlns:a16="http://schemas.microsoft.com/office/drawing/2014/main" id="{8E1124BD-FFA6-DA4F-9A21-CA3E10F38E25}"/>
              </a:ext>
            </a:extLst>
          </p:cNvPr>
          <p:cNvSpPr>
            <a:spLocks noChangeAspect="1"/>
          </p:cNvSpPr>
          <p:nvPr/>
        </p:nvSpPr>
        <p:spPr>
          <a:xfrm>
            <a:off x="6660246" y="3862353"/>
            <a:ext cx="233842" cy="337724"/>
          </a:xfrm>
          <a:custGeom>
            <a:avLst/>
            <a:gdLst>
              <a:gd name="connsiteX0" fmla="*/ 13097 w 233903"/>
              <a:gd name="connsiteY0" fmla="*/ 337813 h 337812"/>
              <a:gd name="connsiteX1" fmla="*/ 2706 w 233903"/>
              <a:gd name="connsiteY1" fmla="*/ 332617 h 337812"/>
              <a:gd name="connsiteX2" fmla="*/ 5304 w 233903"/>
              <a:gd name="connsiteY2" fmla="*/ 314433 h 337812"/>
              <a:gd name="connsiteX3" fmla="*/ 199267 w 233903"/>
              <a:gd name="connsiteY3" fmla="*/ 168960 h 337812"/>
              <a:gd name="connsiteX4" fmla="*/ 5304 w 233903"/>
              <a:gd name="connsiteY4" fmla="*/ 23488 h 337812"/>
              <a:gd name="connsiteX5" fmla="*/ 2706 w 233903"/>
              <a:gd name="connsiteY5" fmla="*/ 5304 h 337812"/>
              <a:gd name="connsiteX6" fmla="*/ 20890 w 233903"/>
              <a:gd name="connsiteY6" fmla="*/ 2706 h 337812"/>
              <a:gd name="connsiteX7" fmla="*/ 228708 w 233903"/>
              <a:gd name="connsiteY7" fmla="*/ 158570 h 337812"/>
              <a:gd name="connsiteX8" fmla="*/ 233904 w 233903"/>
              <a:gd name="connsiteY8" fmla="*/ 168960 h 337812"/>
              <a:gd name="connsiteX9" fmla="*/ 228708 w 233903"/>
              <a:gd name="connsiteY9" fmla="*/ 179351 h 337812"/>
              <a:gd name="connsiteX10" fmla="*/ 20890 w 233903"/>
              <a:gd name="connsiteY10" fmla="*/ 335215 h 337812"/>
              <a:gd name="connsiteX11" fmla="*/ 13097 w 233903"/>
              <a:gd name="connsiteY11" fmla="*/ 337813 h 33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903" h="337812">
                <a:moveTo>
                  <a:pt x="13097" y="337813"/>
                </a:moveTo>
                <a:cubicBezTo>
                  <a:pt x="8767" y="337813"/>
                  <a:pt x="5304" y="336081"/>
                  <a:pt x="2706" y="332617"/>
                </a:cubicBezTo>
                <a:cubicBezTo>
                  <a:pt x="-1624" y="326556"/>
                  <a:pt x="-758" y="318763"/>
                  <a:pt x="5304" y="314433"/>
                </a:cubicBezTo>
                <a:lnTo>
                  <a:pt x="199267" y="168960"/>
                </a:lnTo>
                <a:lnTo>
                  <a:pt x="5304" y="23488"/>
                </a:lnTo>
                <a:cubicBezTo>
                  <a:pt x="-758" y="19158"/>
                  <a:pt x="-1624" y="11365"/>
                  <a:pt x="2706" y="5304"/>
                </a:cubicBezTo>
                <a:cubicBezTo>
                  <a:pt x="7035" y="-758"/>
                  <a:pt x="14829" y="-1624"/>
                  <a:pt x="20890" y="2706"/>
                </a:cubicBezTo>
                <a:lnTo>
                  <a:pt x="228708" y="158570"/>
                </a:lnTo>
                <a:cubicBezTo>
                  <a:pt x="232172" y="161167"/>
                  <a:pt x="233904" y="164631"/>
                  <a:pt x="233904" y="168960"/>
                </a:cubicBezTo>
                <a:cubicBezTo>
                  <a:pt x="233904" y="173290"/>
                  <a:pt x="232172" y="176754"/>
                  <a:pt x="228708" y="179351"/>
                </a:cubicBezTo>
                <a:lnTo>
                  <a:pt x="20890" y="335215"/>
                </a:lnTo>
                <a:cubicBezTo>
                  <a:pt x="18292" y="336947"/>
                  <a:pt x="15695" y="337813"/>
                  <a:pt x="13097" y="337813"/>
                </a:cubicBezTo>
                <a:close/>
              </a:path>
            </a:pathLst>
          </a:custGeom>
          <a:solidFill>
            <a:schemeClr val="bg1"/>
          </a:solidFill>
          <a:ln w="8653" cap="flat">
            <a:noFill/>
            <a:prstDash val="solid"/>
            <a:miter/>
          </a:ln>
        </p:spPr>
        <p:txBody>
          <a:bodyPr rtlCol="0" anchor="ctr"/>
          <a:lstStyle/>
          <a:p>
            <a:endParaRPr lang="en-US" sz="1799"/>
          </a:p>
        </p:txBody>
      </p:sp>
      <p:sp>
        <p:nvSpPr>
          <p:cNvPr id="34" name="TextBox 33">
            <a:extLst>
              <a:ext uri="{FF2B5EF4-FFF2-40B4-BE49-F238E27FC236}">
                <a16:creationId xmlns:a16="http://schemas.microsoft.com/office/drawing/2014/main" id="{52411595-FD84-3644-8E00-17B93415136A}"/>
              </a:ext>
            </a:extLst>
          </p:cNvPr>
          <p:cNvSpPr txBox="1"/>
          <p:nvPr/>
        </p:nvSpPr>
        <p:spPr>
          <a:xfrm>
            <a:off x="246268" y="3756096"/>
            <a:ext cx="6283610" cy="2683676"/>
          </a:xfrm>
          <a:prstGeom prst="rect">
            <a:avLst/>
          </a:prstGeom>
          <a:noFill/>
        </p:spPr>
        <p:txBody>
          <a:bodyPr wrap="square" lIns="91416" tIns="45708" rIns="91416" bIns="45708" rtlCol="0" anchor="t">
            <a:noAutofit/>
          </a:bodyPr>
          <a:lstStyle/>
          <a:p>
            <a:pPr>
              <a:spcAft>
                <a:spcPts val="600"/>
              </a:spcAft>
            </a:pPr>
            <a:r>
              <a:rPr lang="en-US" sz="1600" b="1">
                <a:solidFill>
                  <a:schemeClr val="accent1"/>
                </a:solidFill>
              </a:rPr>
              <a:t>LOW-CODE SOLUTION</a:t>
            </a:r>
          </a:p>
          <a:p>
            <a:r>
              <a:rPr lang="en-US" sz="1799">
                <a:solidFill>
                  <a:schemeClr val="bg2"/>
                </a:solidFill>
                <a:ea typeface="+mn-lt"/>
                <a:cs typeface="+mn-lt"/>
              </a:rPr>
              <a:t>This low-code workstation app </a:t>
            </a:r>
            <a:r>
              <a:rPr lang="en-US" sz="1799">
                <a:solidFill>
                  <a:schemeClr val="bg1"/>
                </a:solidFill>
                <a:ea typeface="+mn-lt"/>
                <a:cs typeface="+mn-lt"/>
              </a:rPr>
              <a:t>allows employees to submit and view shift turnover data digitally, improving operations and visibility. Within 10 days of implementation, the agency saw a </a:t>
            </a:r>
            <a:r>
              <a:rPr lang="en-US" sz="1799" u="sng">
                <a:solidFill>
                  <a:schemeClr val="bg1"/>
                </a:solidFill>
                <a:ea typeface="+mn-lt"/>
                <a:cs typeface="+mn-lt"/>
              </a:rPr>
              <a:t>265% increase in electronically recorded data points</a:t>
            </a:r>
            <a:r>
              <a:rPr lang="en-US" sz="1799">
                <a:solidFill>
                  <a:schemeClr val="bg1"/>
                </a:solidFill>
                <a:ea typeface="+mn-lt"/>
                <a:cs typeface="+mn-lt"/>
              </a:rPr>
              <a:t> that </a:t>
            </a:r>
          </a:p>
          <a:p>
            <a:r>
              <a:rPr lang="en-US" sz="1799">
                <a:solidFill>
                  <a:schemeClr val="bg1"/>
                </a:solidFill>
                <a:ea typeface="+mn-lt"/>
                <a:cs typeface="+mn-lt"/>
              </a:rPr>
              <a:t>can be used to find key insights. </a:t>
            </a:r>
            <a:endParaRPr lang="en-US" sz="1799">
              <a:solidFill>
                <a:schemeClr val="bg1"/>
              </a:solidFill>
            </a:endParaRPr>
          </a:p>
        </p:txBody>
      </p:sp>
    </p:spTree>
    <p:extLst>
      <p:ext uri="{BB962C8B-B14F-4D97-AF65-F5344CB8AC3E}">
        <p14:creationId xmlns:p14="http://schemas.microsoft.com/office/powerpoint/2010/main" val="2296075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850F02-AA0F-EB9E-1FA3-758DC8CEFDF4}"/>
              </a:ext>
            </a:extLst>
          </p:cNvPr>
          <p:cNvSpPr>
            <a:spLocks noGrp="1"/>
          </p:cNvSpPr>
          <p:nvPr>
            <p:ph type="title" idx="4294967295"/>
          </p:nvPr>
        </p:nvSpPr>
        <p:spPr/>
        <p:txBody>
          <a:bodyPr/>
          <a:lstStyle/>
          <a:p>
            <a:r>
              <a:rPr lang="en-US"/>
              <a:t>Now Assist for Everyone</a:t>
            </a:r>
          </a:p>
        </p:txBody>
      </p:sp>
      <p:sp>
        <p:nvSpPr>
          <p:cNvPr id="2" name="Text Placeholder 1">
            <a:extLst>
              <a:ext uri="{FF2B5EF4-FFF2-40B4-BE49-F238E27FC236}">
                <a16:creationId xmlns:a16="http://schemas.microsoft.com/office/drawing/2014/main" id="{54093478-A3F3-A30A-1487-2F9698D8C138}"/>
              </a:ext>
            </a:extLst>
          </p:cNvPr>
          <p:cNvSpPr>
            <a:spLocks noGrp="1"/>
          </p:cNvSpPr>
          <p:nvPr>
            <p:ph type="body" sz="quarter" idx="13"/>
          </p:nvPr>
        </p:nvSpPr>
        <p:spPr/>
        <p:txBody>
          <a:bodyPr/>
          <a:lstStyle/>
          <a:p>
            <a:endParaRPr lang="en-US"/>
          </a:p>
        </p:txBody>
      </p:sp>
      <p:pic>
        <p:nvPicPr>
          <p:cNvPr id="4" name="Picture 3">
            <a:extLst>
              <a:ext uri="{FF2B5EF4-FFF2-40B4-BE49-F238E27FC236}">
                <a16:creationId xmlns:a16="http://schemas.microsoft.com/office/drawing/2014/main" id="{A235B71D-22C8-5D36-1AD9-4308DEAEA7D7}"/>
              </a:ext>
            </a:extLst>
          </p:cNvPr>
          <p:cNvPicPr>
            <a:picLocks noChangeAspect="1"/>
          </p:cNvPicPr>
          <p:nvPr/>
        </p:nvPicPr>
        <p:blipFill>
          <a:blip r:embed="rId3"/>
          <a:stretch>
            <a:fillRect/>
          </a:stretch>
        </p:blipFill>
        <p:spPr>
          <a:xfrm>
            <a:off x="0" y="893"/>
            <a:ext cx="12188825" cy="6856214"/>
          </a:xfrm>
          <a:prstGeom prst="rect">
            <a:avLst/>
          </a:prstGeom>
        </p:spPr>
      </p:pic>
      <p:sp>
        <p:nvSpPr>
          <p:cNvPr id="5" name="Slide Number Placeholder 5">
            <a:extLst>
              <a:ext uri="{FF2B5EF4-FFF2-40B4-BE49-F238E27FC236}">
                <a16:creationId xmlns:a16="http://schemas.microsoft.com/office/drawing/2014/main" id="{84A3DA84-CEAF-DBD9-6052-22597523C6F3}"/>
              </a:ext>
            </a:extLst>
          </p:cNvPr>
          <p:cNvSpPr txBox="1">
            <a:spLocks/>
          </p:cNvSpPr>
          <p:nvPr/>
        </p:nvSpPr>
        <p:spPr>
          <a:xfrm>
            <a:off x="11424535" y="6413253"/>
            <a:ext cx="301156" cy="228600"/>
          </a:xfrm>
          <a:prstGeom prst="rect">
            <a:avLst/>
          </a:prstGeom>
          <a:solidFill>
            <a:srgbClr val="C8D3FE"/>
          </a:solidFill>
          <a:ln>
            <a:solidFill>
              <a:srgbClr val="C7D3FF"/>
            </a:solidFill>
          </a:ln>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marL="0" marR="0" lvl="0" indent="0" algn="r" defTabSz="457040" rtl="0" eaLnBrk="1" fontAlgn="auto" latinLnBrk="0" hangingPunct="1">
              <a:lnSpc>
                <a:spcPct val="100000"/>
              </a:lnSpc>
              <a:spcBef>
                <a:spcPts val="0"/>
              </a:spcBef>
              <a:spcAft>
                <a:spcPts val="0"/>
              </a:spcAft>
              <a:buClrTx/>
              <a:buSzTx/>
              <a:buFontTx/>
              <a:buNone/>
              <a:tabLst/>
              <a:defRPr/>
            </a:pPr>
            <a:fld id="{A9B9714D-1B27-0B43-A9CC-9EF2921F49DC}" type="slidenum">
              <a:rPr kumimoji="0" lang="en-US" sz="800" b="0" i="0" u="none" strike="noStrike" kern="1200" cap="none" spc="0" normalizeH="0" baseline="0" noProof="0" smtClean="0">
                <a:ln>
                  <a:noFill/>
                </a:ln>
                <a:solidFill>
                  <a:srgbClr val="FFFFFF"/>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20720795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2">
            <a:extLst>
              <a:ext uri="{FF2B5EF4-FFF2-40B4-BE49-F238E27FC236}">
                <a16:creationId xmlns:a16="http://schemas.microsoft.com/office/drawing/2014/main" id="{111A8DA4-0412-B3D4-D31C-B0B72462A9EC}"/>
              </a:ext>
            </a:extLst>
          </p:cNvPr>
          <p:cNvSpPr/>
          <p:nvPr/>
        </p:nvSpPr>
        <p:spPr>
          <a:xfrm>
            <a:off x="0" y="0"/>
            <a:ext cx="12060523" cy="4747152"/>
          </a:xfrm>
          <a:prstGeom prst="roundRect">
            <a:avLst>
              <a:gd name="adj" fmla="val 0"/>
            </a:avLst>
          </a:prstGeom>
          <a:gradFill>
            <a:gsLst>
              <a:gs pos="0">
                <a:schemeClr val="tx2">
                  <a:lumMod val="90000"/>
                  <a:lumOff val="10000"/>
                  <a:alpha val="50012"/>
                </a:schemeClr>
              </a:gs>
              <a:gs pos="100000">
                <a:schemeClr val="tx2">
                  <a:lumMod val="90000"/>
                  <a:lumOff val="10000"/>
                  <a:alpha val="0"/>
                </a:schemeClr>
              </a:gs>
            </a:gsLst>
            <a:lin ang="5400000" scaled="1"/>
          </a:gradFill>
          <a:ln w="12700" cap="flat" cmpd="sng" algn="ctr">
            <a:noFill/>
            <a:prstDash val="solid"/>
            <a:miter lim="800000"/>
          </a:ln>
          <a:effectLst/>
        </p:spPr>
        <p:txBody>
          <a:bodyPr rtlCol="0" anchor="ctr"/>
          <a:lstStyle/>
          <a:p>
            <a:pPr marL="0" marR="0" lvl="0" indent="0" algn="l" defTabSz="45706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32C41"/>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3C48214-0402-29A1-6A1C-30584970F166}"/>
              </a:ext>
            </a:extLst>
          </p:cNvPr>
          <p:cNvSpPr/>
          <p:nvPr/>
        </p:nvSpPr>
        <p:spPr>
          <a:xfrm>
            <a:off x="449524" y="2409325"/>
            <a:ext cx="4430344" cy="338554"/>
          </a:xfrm>
          <a:prstGeom prst="rect">
            <a:avLst/>
          </a:prstGeom>
        </p:spPr>
        <p:txBody>
          <a:bodyPr wrap="square">
            <a:spAutoFit/>
          </a:bodyPr>
          <a:lstStyle/>
          <a:p>
            <a:pPr marL="285664" marR="0" lvl="0" indent="-285664" algn="l" defTabSz="456903" rtl="0" eaLnBrk="1" fontAlgn="auto" latinLnBrk="0" hangingPunct="1">
              <a:lnSpc>
                <a:spcPct val="100000"/>
              </a:lnSpc>
              <a:spcBef>
                <a:spcPts val="0"/>
              </a:spcBef>
              <a:spcAft>
                <a:spcPts val="0"/>
              </a:spcAft>
              <a:buClr>
                <a:srgbClr val="86ED78"/>
              </a:buClr>
              <a:buSzTx/>
              <a:buFont typeface="Wingdings" panose="05000000000000000000" pitchFamily="2" charset="2"/>
              <a:buChar char="ü"/>
              <a:tabLst/>
              <a:defRPr/>
            </a:pPr>
            <a:r>
              <a:rPr kumimoji="0" lang="en-US" sz="1600" b="1" i="0" u="none" strike="noStrike" kern="1200" cap="none" spc="0" normalizeH="0" baseline="0" noProof="0">
                <a:ln>
                  <a:noFill/>
                </a:ln>
                <a:solidFill>
                  <a:srgbClr val="FFFFFF"/>
                </a:solidFill>
                <a:effectLst/>
                <a:uLnTx/>
                <a:uFillTx/>
                <a:latin typeface="Century Gothic" panose="020F0302020204030204"/>
                <a:ea typeface="+mn-ea"/>
                <a:cs typeface="+mn-cs"/>
              </a:rPr>
              <a:t>From text to app</a:t>
            </a:r>
            <a:endParaRPr kumimoji="0" lang="en-US" sz="16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4" name="Rectangle 3">
            <a:extLst>
              <a:ext uri="{FF2B5EF4-FFF2-40B4-BE49-F238E27FC236}">
                <a16:creationId xmlns:a16="http://schemas.microsoft.com/office/drawing/2014/main" id="{3BDA47C9-EC2E-3935-BE89-36114539D07D}"/>
              </a:ext>
            </a:extLst>
          </p:cNvPr>
          <p:cNvSpPr/>
          <p:nvPr/>
        </p:nvSpPr>
        <p:spPr>
          <a:xfrm>
            <a:off x="449524" y="3483784"/>
            <a:ext cx="4250286" cy="338554"/>
          </a:xfrm>
          <a:prstGeom prst="rect">
            <a:avLst/>
          </a:prstGeom>
        </p:spPr>
        <p:txBody>
          <a:bodyPr wrap="square">
            <a:spAutoFit/>
          </a:bodyPr>
          <a:lstStyle/>
          <a:p>
            <a:pPr marL="285664" marR="0" lvl="0" indent="-285664" algn="l" defTabSz="456903" rtl="0" eaLnBrk="1" fontAlgn="auto" latinLnBrk="0" hangingPunct="1">
              <a:lnSpc>
                <a:spcPct val="100000"/>
              </a:lnSpc>
              <a:spcBef>
                <a:spcPts val="0"/>
              </a:spcBef>
              <a:spcAft>
                <a:spcPts val="0"/>
              </a:spcAft>
              <a:buClr>
                <a:srgbClr val="86ED78"/>
              </a:buClr>
              <a:buSzTx/>
              <a:buFont typeface="Wingdings" panose="05000000000000000000" pitchFamily="2" charset="2"/>
              <a:buChar char="ü"/>
              <a:tabLst/>
              <a:defRPr/>
            </a:pPr>
            <a:r>
              <a:rPr kumimoji="0" lang="en-US" sz="1600" b="1" i="0" u="none" strike="noStrike" kern="1200" cap="none" spc="0" normalizeH="0" baseline="0" noProof="0">
                <a:ln>
                  <a:noFill/>
                </a:ln>
                <a:solidFill>
                  <a:srgbClr val="FFFFFF"/>
                </a:solidFill>
                <a:effectLst/>
                <a:uLnTx/>
                <a:uFillTx/>
                <a:latin typeface="Century Gothic" panose="020F0302020204030204"/>
                <a:ea typeface="+mn-ea"/>
                <a:cs typeface="+mn-cs"/>
              </a:rPr>
              <a:t>Integrates with Creator Studio</a:t>
            </a:r>
          </a:p>
        </p:txBody>
      </p:sp>
      <p:sp>
        <p:nvSpPr>
          <p:cNvPr id="5" name="Rectangle 4">
            <a:extLst>
              <a:ext uri="{FF2B5EF4-FFF2-40B4-BE49-F238E27FC236}">
                <a16:creationId xmlns:a16="http://schemas.microsoft.com/office/drawing/2014/main" id="{36B2487E-7E19-8EC4-4358-5FED94953226}"/>
              </a:ext>
            </a:extLst>
          </p:cNvPr>
          <p:cNvSpPr/>
          <p:nvPr/>
        </p:nvSpPr>
        <p:spPr>
          <a:xfrm>
            <a:off x="434789" y="4511266"/>
            <a:ext cx="4265021" cy="338554"/>
          </a:xfrm>
          <a:prstGeom prst="rect">
            <a:avLst/>
          </a:prstGeom>
        </p:spPr>
        <p:txBody>
          <a:bodyPr wrap="square">
            <a:spAutoFit/>
          </a:bodyPr>
          <a:lstStyle/>
          <a:p>
            <a:pPr marL="285664" marR="0" lvl="0" indent="-285664" algn="l" defTabSz="456903" rtl="0" eaLnBrk="1" fontAlgn="auto" latinLnBrk="0" hangingPunct="1">
              <a:lnSpc>
                <a:spcPct val="100000"/>
              </a:lnSpc>
              <a:spcBef>
                <a:spcPts val="0"/>
              </a:spcBef>
              <a:spcAft>
                <a:spcPts val="0"/>
              </a:spcAft>
              <a:buClr>
                <a:srgbClr val="86ED78"/>
              </a:buClr>
              <a:buSzTx/>
              <a:buFont typeface="Wingdings" panose="05000000000000000000" pitchFamily="2" charset="2"/>
              <a:buChar char="ü"/>
              <a:tabLst/>
              <a:defRPr/>
            </a:pPr>
            <a:r>
              <a:rPr kumimoji="0" lang="en-US" sz="1600" b="1" i="0" u="none" strike="noStrike" kern="1200" cap="none" spc="0" normalizeH="0" baseline="0" noProof="0">
                <a:ln>
                  <a:noFill/>
                </a:ln>
                <a:solidFill>
                  <a:srgbClr val="FFFFFF"/>
                </a:solidFill>
                <a:effectLst/>
                <a:uLnTx/>
                <a:uFillTx/>
                <a:latin typeface="Century Gothic" panose="020F0302020204030204"/>
                <a:ea typeface="+mn-ea"/>
                <a:cs typeface="+mn-cs"/>
              </a:rPr>
              <a:t>Web and mobile-friendly</a:t>
            </a:r>
          </a:p>
        </p:txBody>
      </p:sp>
      <p:sp>
        <p:nvSpPr>
          <p:cNvPr id="10" name="Title 1">
            <a:extLst>
              <a:ext uri="{FF2B5EF4-FFF2-40B4-BE49-F238E27FC236}">
                <a16:creationId xmlns:a16="http://schemas.microsoft.com/office/drawing/2014/main" id="{CC9FF317-74DB-E35E-893F-A95A99729E61}"/>
              </a:ext>
            </a:extLst>
          </p:cNvPr>
          <p:cNvSpPr txBox="1">
            <a:spLocks/>
          </p:cNvSpPr>
          <p:nvPr/>
        </p:nvSpPr>
        <p:spPr>
          <a:xfrm>
            <a:off x="449524" y="653828"/>
            <a:ext cx="10603521" cy="1366389"/>
          </a:xfrm>
          <a:prstGeom prst="rect">
            <a:avLst/>
          </a:prstGeom>
        </p:spPr>
        <p:txBody>
          <a:bodyPr vert="horz" lIns="91416" tIns="45708" rIns="91416" bIns="45708" rtlCol="0" anchor="t" anchorCtr="0">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999" b="1" i="0" u="none" strike="noStrike" kern="1200" cap="none" spc="0" normalizeH="0" baseline="0" noProof="0">
                <a:ln>
                  <a:noFill/>
                </a:ln>
                <a:solidFill>
                  <a:srgbClr val="FFFFFF"/>
                </a:solidFill>
                <a:effectLst/>
                <a:uLnTx/>
                <a:uFillTx/>
                <a:latin typeface="Century Gothic" panose="020F0302020204030204"/>
                <a:ea typeface="+mj-ea"/>
                <a:cs typeface="+mj-cs"/>
              </a:rPr>
              <a:t>Assisted no-code app creation</a:t>
            </a:r>
            <a:endParaRPr kumimoji="0" lang="en-US" sz="4399" b="1" i="0" u="none" strike="noStrike" kern="1200" cap="none" spc="0" normalizeH="0" baseline="0" noProof="0">
              <a:ln>
                <a:noFill/>
              </a:ln>
              <a:solidFill>
                <a:srgbClr val="FFFFFF"/>
              </a:solidFill>
              <a:effectLst/>
              <a:uLnTx/>
              <a:uFillTx/>
              <a:latin typeface="Century Gothic" panose="020F0302020204030204"/>
              <a:ea typeface="+mj-ea"/>
              <a:cs typeface="+mj-cs"/>
            </a:endParaRPr>
          </a:p>
        </p:txBody>
      </p:sp>
      <p:sp>
        <p:nvSpPr>
          <p:cNvPr id="7" name="Round Same Side Corner Rectangle 6">
            <a:extLst>
              <a:ext uri="{FF2B5EF4-FFF2-40B4-BE49-F238E27FC236}">
                <a16:creationId xmlns:a16="http://schemas.microsoft.com/office/drawing/2014/main" id="{589A4868-8A42-1B4C-28E0-7BB0E60A99D2}"/>
              </a:ext>
            </a:extLst>
          </p:cNvPr>
          <p:cNvSpPr/>
          <p:nvPr/>
        </p:nvSpPr>
        <p:spPr>
          <a:xfrm rot="16200000">
            <a:off x="787448" y="-615943"/>
            <a:ext cx="395840" cy="1970736"/>
          </a:xfrm>
          <a:prstGeom prst="round2SameRect">
            <a:avLst>
              <a:gd name="adj1" fmla="val 0"/>
              <a:gd name="adj2" fmla="val 30615"/>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 name="Title 1">
            <a:extLst>
              <a:ext uri="{FF2B5EF4-FFF2-40B4-BE49-F238E27FC236}">
                <a16:creationId xmlns:a16="http://schemas.microsoft.com/office/drawing/2014/main" id="{1FD414E4-FD8F-885B-69B7-652937EDAF3D}"/>
              </a:ext>
            </a:extLst>
          </p:cNvPr>
          <p:cNvSpPr txBox="1">
            <a:spLocks/>
          </p:cNvSpPr>
          <p:nvPr/>
        </p:nvSpPr>
        <p:spPr>
          <a:xfrm>
            <a:off x="133522" y="235006"/>
            <a:ext cx="1970734" cy="279452"/>
          </a:xfrm>
          <a:prstGeom prst="rect">
            <a:avLst/>
          </a:prstGeom>
        </p:spPr>
        <p:txBody>
          <a:bodyPr vert="horz" lIns="91440" tIns="45720" rIns="91440" bIns="45720" rtlCol="0" anchor="t" anchorCtr="0">
            <a:noAutofit/>
          </a:bodyPr>
          <a:lst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600" normalizeH="0" baseline="0" noProof="0">
                <a:ln>
                  <a:noFill/>
                </a:ln>
                <a:solidFill>
                  <a:srgbClr val="FFFFFF"/>
                </a:solidFill>
                <a:effectLst/>
                <a:uLnTx/>
                <a:uFillTx/>
                <a:latin typeface="Century Gothic" panose="020F0302020204030204"/>
                <a:ea typeface="+mj-ea"/>
                <a:cs typeface="+mj-cs"/>
              </a:rPr>
              <a:t>Future</a:t>
            </a:r>
            <a:endParaRPr kumimoji="0" lang="en-US" sz="1400" b="1" i="0" u="none" strike="noStrike" kern="1200" cap="none" spc="0" normalizeH="0" baseline="0" noProof="0">
              <a:ln>
                <a:noFill/>
              </a:ln>
              <a:solidFill>
                <a:srgbClr val="FFFFFF"/>
              </a:solidFill>
              <a:effectLst/>
              <a:uLnTx/>
              <a:uFillTx/>
              <a:latin typeface="Century Gothic" panose="020F0302020204030204"/>
              <a:ea typeface="+mj-ea"/>
              <a:cs typeface="+mj-cs"/>
            </a:endParaRPr>
          </a:p>
        </p:txBody>
      </p:sp>
      <p:sp>
        <p:nvSpPr>
          <p:cNvPr id="9" name="Oval 8">
            <a:extLst>
              <a:ext uri="{FF2B5EF4-FFF2-40B4-BE49-F238E27FC236}">
                <a16:creationId xmlns:a16="http://schemas.microsoft.com/office/drawing/2014/main" id="{DA6037C9-3238-8B2C-61BA-910A8F07FC2C}"/>
              </a:ext>
            </a:extLst>
          </p:cNvPr>
          <p:cNvSpPr/>
          <p:nvPr/>
        </p:nvSpPr>
        <p:spPr>
          <a:xfrm rot="16200000">
            <a:off x="10673884" y="-46608"/>
            <a:ext cx="1366389" cy="1439683"/>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 name="TextBox 10">
            <a:extLst>
              <a:ext uri="{FF2B5EF4-FFF2-40B4-BE49-F238E27FC236}">
                <a16:creationId xmlns:a16="http://schemas.microsoft.com/office/drawing/2014/main" id="{39BA7848-6B9F-F894-ED20-4B7AEAD14D11}"/>
              </a:ext>
            </a:extLst>
          </p:cNvPr>
          <p:cNvSpPr txBox="1"/>
          <p:nvPr/>
        </p:nvSpPr>
        <p:spPr>
          <a:xfrm>
            <a:off x="10403846" y="963249"/>
            <a:ext cx="1899787" cy="276999"/>
          </a:xfrm>
          <a:prstGeom prst="rect">
            <a:avLst/>
          </a:prstGeom>
          <a:noFill/>
        </p:spPr>
        <p:txBody>
          <a:bodyPr wrap="square" rtlCol="0">
            <a:spAutoFit/>
          </a:bodyPr>
          <a:lstStyle/>
          <a:p>
            <a:pPr marL="0" marR="0" lvl="0" indent="0" algn="ctr" defTabSz="456903" rtl="0" eaLnBrk="1" fontAlgn="auto" latinLnBrk="0" hangingPunct="1">
              <a:lnSpc>
                <a:spcPct val="100000"/>
              </a:lnSpc>
              <a:spcBef>
                <a:spcPts val="1200"/>
              </a:spcBef>
              <a:spcAft>
                <a:spcPts val="0"/>
              </a:spcAft>
              <a:buClr>
                <a:srgbClr val="D0232B"/>
              </a:buClr>
              <a:buSzTx/>
              <a:buFontTx/>
              <a:buNone/>
              <a:tabLst/>
              <a:defRPr/>
            </a:pPr>
            <a:r>
              <a:rPr kumimoji="0" lang="en-US" sz="1200" b="0" i="0" u="none" strike="noStrike" kern="1200" cap="none" spc="0" normalizeH="0" baseline="0" noProof="0">
                <a:ln>
                  <a:noFill/>
                </a:ln>
                <a:solidFill>
                  <a:srgbClr val="FFFFFF"/>
                </a:solidFill>
                <a:effectLst/>
                <a:uLnTx/>
                <a:uFillTx/>
                <a:latin typeface="Century Gothic" panose="020F0302020204030204"/>
                <a:ea typeface="Calibri Regular" charset="0"/>
                <a:cs typeface="Calibri Regular" charset="0"/>
              </a:rPr>
              <a:t>No-code employee</a:t>
            </a:r>
          </a:p>
        </p:txBody>
      </p:sp>
      <p:pic>
        <p:nvPicPr>
          <p:cNvPr id="12" name="Now Assist for Everyone">
            <a:hlinkClick r:id="" action="ppaction://media"/>
            <a:extLst>
              <a:ext uri="{FF2B5EF4-FFF2-40B4-BE49-F238E27FC236}">
                <a16:creationId xmlns:a16="http://schemas.microsoft.com/office/drawing/2014/main" id="{6B829DDF-23FF-DB62-2BD3-006024F9DA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75937" y="1665752"/>
            <a:ext cx="7778099" cy="4228999"/>
          </a:xfrm>
          <a:prstGeom prst="rect">
            <a:avLst/>
          </a:prstGeom>
        </p:spPr>
      </p:pic>
      <p:pic>
        <p:nvPicPr>
          <p:cNvPr id="13" name="Picture 12">
            <a:extLst>
              <a:ext uri="{FF2B5EF4-FFF2-40B4-BE49-F238E27FC236}">
                <a16:creationId xmlns:a16="http://schemas.microsoft.com/office/drawing/2014/main" id="{A20B7E04-52B8-4110-AA04-5D0C34F6EAD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021723" y="166482"/>
            <a:ext cx="717578" cy="723657"/>
          </a:xfrm>
          <a:prstGeom prst="ellipse">
            <a:avLst/>
          </a:prstGeom>
          <a:ln>
            <a:solidFill>
              <a:schemeClr val="bg1"/>
            </a:solidFill>
          </a:ln>
        </p:spPr>
      </p:pic>
      <p:sp>
        <p:nvSpPr>
          <p:cNvPr id="2" name="Title 1">
            <a:extLst>
              <a:ext uri="{FF2B5EF4-FFF2-40B4-BE49-F238E27FC236}">
                <a16:creationId xmlns:a16="http://schemas.microsoft.com/office/drawing/2014/main" id="{35C4EF0E-2FFA-A9AC-E712-65A7BD488C80}"/>
              </a:ext>
            </a:extLst>
          </p:cNvPr>
          <p:cNvSpPr>
            <a:spLocks noGrp="1"/>
          </p:cNvSpPr>
          <p:nvPr>
            <p:ph type="title"/>
          </p:nvPr>
        </p:nvSpPr>
        <p:spPr/>
        <p:txBody>
          <a:bodyPr/>
          <a:lstStyle/>
          <a:p>
            <a:r>
              <a:rPr lang="en-US"/>
              <a:t>Assisted no-code app creation</a:t>
            </a:r>
          </a:p>
        </p:txBody>
      </p:sp>
    </p:spTree>
    <p:extLst>
      <p:ext uri="{BB962C8B-B14F-4D97-AF65-F5344CB8AC3E}">
        <p14:creationId xmlns:p14="http://schemas.microsoft.com/office/powerpoint/2010/main" val="192968136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23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5C9F571-A711-4D9C-0DBB-B4B934C5F388}"/>
              </a:ext>
            </a:extLst>
          </p:cNvPr>
          <p:cNvGrpSpPr/>
          <p:nvPr/>
        </p:nvGrpSpPr>
        <p:grpSpPr>
          <a:xfrm>
            <a:off x="4775822" y="1337518"/>
            <a:ext cx="2637181" cy="4933330"/>
            <a:chOff x="411247" y="1337520"/>
            <a:chExt cx="2637181" cy="4933330"/>
          </a:xfrm>
        </p:grpSpPr>
        <p:sp>
          <p:nvSpPr>
            <p:cNvPr id="19" name="Rounded Rectangle">
              <a:extLst>
                <a:ext uri="{FF2B5EF4-FFF2-40B4-BE49-F238E27FC236}">
                  <a16:creationId xmlns:a16="http://schemas.microsoft.com/office/drawing/2014/main" id="{9F49B0FC-102B-EA41-7BCA-ECD908FB0980}"/>
                </a:ext>
              </a:extLst>
            </p:cNvPr>
            <p:cNvSpPr/>
            <p:nvPr/>
          </p:nvSpPr>
          <p:spPr>
            <a:xfrm>
              <a:off x="411247" y="1337520"/>
              <a:ext cx="2637181" cy="4933330"/>
            </a:xfrm>
            <a:prstGeom prst="roundRect">
              <a:avLst>
                <a:gd name="adj" fmla="val 5581"/>
              </a:avLst>
            </a:prstGeom>
            <a:solidFill>
              <a:srgbClr val="0A1E2D"/>
            </a:solidFill>
            <a:ln w="12700">
              <a:miter lim="400000"/>
            </a:ln>
          </p:spPr>
          <p:txBody>
            <a:bodyPr lIns="0" tIns="0" rIns="0" bIns="0" anchor="ctr"/>
            <a:lstStyle/>
            <a:p>
              <a:pPr algn="ctr">
                <a:defRPr sz="4200">
                  <a:solidFill>
                    <a:srgbClr val="000000"/>
                  </a:solidFill>
                </a:defRPr>
              </a:pPr>
              <a:endParaRPr sz="2100"/>
            </a:p>
          </p:txBody>
        </p:sp>
        <p:sp>
          <p:nvSpPr>
            <p:cNvPr id="21" name="Header lorem ipsum">
              <a:extLst>
                <a:ext uri="{FF2B5EF4-FFF2-40B4-BE49-F238E27FC236}">
                  <a16:creationId xmlns:a16="http://schemas.microsoft.com/office/drawing/2014/main" id="{8578E21A-C9A0-B244-F0DE-9F3708C81868}"/>
                </a:ext>
              </a:extLst>
            </p:cNvPr>
            <p:cNvSpPr txBox="1">
              <a:spLocks/>
            </p:cNvSpPr>
            <p:nvPr/>
          </p:nvSpPr>
          <p:spPr>
            <a:xfrm>
              <a:off x="676673" y="2678674"/>
              <a:ext cx="2030833" cy="3323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spAutoFit/>
            </a:bodyPr>
            <a:lstStyle>
              <a:defPPr>
                <a:defRPr lang="en-US"/>
              </a:defPPr>
              <a:lvl1pPr marR="0" lvl="0" indent="0" defTabSz="812786" fontAlgn="auto">
                <a:lnSpc>
                  <a:spcPct val="90000"/>
                </a:lnSpc>
                <a:spcBef>
                  <a:spcPts val="2150"/>
                </a:spcBef>
                <a:spcAft>
                  <a:spcPts val="0"/>
                </a:spcAft>
                <a:buClrTx/>
                <a:buSzTx/>
                <a:buFontTx/>
                <a:buNone/>
                <a:tabLst/>
                <a:defRPr sz="2600" b="1" i="0" u="none" strike="noStrike" kern="0" cap="none" spc="0" baseline="0">
                  <a:solidFill>
                    <a:schemeClr val="accent1"/>
                  </a:solidFill>
                  <a:uFillTx/>
                  <a:latin typeface="Gilroy Bold"/>
                </a:defRPr>
              </a:lvl1pPr>
              <a:lvl2pPr marL="902368" marR="0" indent="-521368" defTabSz="812786">
                <a:lnSpc>
                  <a:spcPct val="90000"/>
                </a:lnSpc>
                <a:spcBef>
                  <a:spcPts val="3300"/>
                </a:spcBef>
                <a:spcAft>
                  <a:spcPts val="0"/>
                </a:spcAft>
                <a:buClrTx/>
                <a:buSzPct val="100000"/>
                <a:buFontTx/>
                <a:buChar char="•"/>
                <a:tabLst/>
                <a:defRPr sz="5200" b="0" i="0" u="none" strike="noStrike" cap="none" spc="0" baseline="0">
                  <a:solidFill>
                    <a:srgbClr val="FFFFFF"/>
                  </a:solidFill>
                  <a:uFillTx/>
                </a:defRPr>
              </a:lvl2pPr>
              <a:lvl3pPr marL="1183105" marR="0" indent="-421105" defTabSz="812786">
                <a:lnSpc>
                  <a:spcPct val="90000"/>
                </a:lnSpc>
                <a:spcBef>
                  <a:spcPts val="3600"/>
                </a:spcBef>
                <a:spcAft>
                  <a:spcPts val="0"/>
                </a:spcAft>
                <a:buClrTx/>
                <a:buSzPct val="100000"/>
                <a:buFontTx/>
                <a:buChar char="•"/>
                <a:tabLst/>
                <a:defRPr sz="4200" b="0" i="0" u="none" strike="noStrike" cap="none" spc="0" baseline="0">
                  <a:solidFill>
                    <a:srgbClr val="FFFFFF"/>
                  </a:solidFill>
                  <a:uFillTx/>
                </a:defRPr>
              </a:lvl3pPr>
              <a:lvl4pPr marL="1524000" marR="0" indent="-381000" defTabSz="812786">
                <a:lnSpc>
                  <a:spcPct val="90000"/>
                </a:lnSpc>
                <a:spcBef>
                  <a:spcPts val="3300"/>
                </a:spcBef>
                <a:spcAft>
                  <a:spcPts val="0"/>
                </a:spcAft>
                <a:buClrTx/>
                <a:buSzPct val="100000"/>
                <a:buFontTx/>
                <a:buChar char="•"/>
                <a:tabLst/>
                <a:defRPr sz="3800" b="0" i="0" u="none" strike="noStrike" cap="none" spc="0" baseline="0">
                  <a:solidFill>
                    <a:srgbClr val="FFFFFF"/>
                  </a:solidFill>
                  <a:uFillTx/>
                </a:defRPr>
              </a:lvl4pPr>
              <a:lvl5pPr marL="2286000" marR="0" indent="-457200" defTabSz="406391">
                <a:lnSpc>
                  <a:spcPct val="100000"/>
                </a:lnSpc>
                <a:spcBef>
                  <a:spcPts val="2100"/>
                </a:spcBef>
                <a:spcAft>
                  <a:spcPts val="0"/>
                </a:spcAft>
                <a:buClrTx/>
                <a:buSzPct val="100000"/>
                <a:buFont typeface="Arial"/>
                <a:buChar char="•"/>
                <a:tabLst/>
                <a:defRPr sz="3600" b="1" i="0" u="none" strike="noStrike" cap="none" spc="0" baseline="0">
                  <a:solidFill>
                    <a:srgbClr val="FFFFFF"/>
                  </a:solidFill>
                  <a:uFillTx/>
                </a:defRPr>
              </a:lvl5pPr>
              <a:lvl6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6pPr>
              <a:lvl7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7pPr>
              <a:lvl8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8pPr>
              <a:lvl9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9pPr>
            </a:lstStyle>
            <a:p>
              <a:r>
                <a:rPr lang="en-US" sz="2400"/>
                <a:t>Start building</a:t>
              </a:r>
            </a:p>
          </p:txBody>
        </p:sp>
        <p:grpSp>
          <p:nvGrpSpPr>
            <p:cNvPr id="43" name="Group 42">
              <a:extLst>
                <a:ext uri="{FF2B5EF4-FFF2-40B4-BE49-F238E27FC236}">
                  <a16:creationId xmlns:a16="http://schemas.microsoft.com/office/drawing/2014/main" id="{F070DC76-0855-64EA-EE1C-EDA8B86FA619}"/>
                </a:ext>
              </a:extLst>
            </p:cNvPr>
            <p:cNvGrpSpPr>
              <a:grpSpLocks noChangeAspect="1"/>
            </p:cNvGrpSpPr>
            <p:nvPr/>
          </p:nvGrpSpPr>
          <p:grpSpPr>
            <a:xfrm>
              <a:off x="676644" y="1778164"/>
              <a:ext cx="393966" cy="566928"/>
              <a:chOff x="10228001" y="-1799953"/>
              <a:chExt cx="355023" cy="510886"/>
            </a:xfrm>
            <a:solidFill>
              <a:schemeClr val="bg1"/>
            </a:solidFill>
          </p:grpSpPr>
          <p:sp>
            <p:nvSpPr>
              <p:cNvPr id="44" name="Freeform: Shape 378">
                <a:extLst>
                  <a:ext uri="{FF2B5EF4-FFF2-40B4-BE49-F238E27FC236}">
                    <a16:creationId xmlns:a16="http://schemas.microsoft.com/office/drawing/2014/main" id="{B13034BD-5DB0-B04F-E692-52FD76673616}"/>
                  </a:ext>
                </a:extLst>
              </p:cNvPr>
              <p:cNvSpPr/>
              <p:nvPr/>
            </p:nvSpPr>
            <p:spPr>
              <a:xfrm>
                <a:off x="10307665" y="-1722020"/>
                <a:ext cx="213879" cy="303068"/>
              </a:xfrm>
              <a:custGeom>
                <a:avLst/>
                <a:gdLst>
                  <a:gd name="connsiteX0" fmla="*/ 0 w 213879"/>
                  <a:gd name="connsiteY0" fmla="*/ 17318 h 303068"/>
                  <a:gd name="connsiteX1" fmla="*/ 0 w 213879"/>
                  <a:gd name="connsiteY1" fmla="*/ 285750 h 303068"/>
                  <a:gd name="connsiteX2" fmla="*/ 17318 w 213879"/>
                  <a:gd name="connsiteY2" fmla="*/ 303068 h 303068"/>
                  <a:gd name="connsiteX3" fmla="*/ 196561 w 213879"/>
                  <a:gd name="connsiteY3" fmla="*/ 303068 h 303068"/>
                  <a:gd name="connsiteX4" fmla="*/ 213879 w 213879"/>
                  <a:gd name="connsiteY4" fmla="*/ 285750 h 303068"/>
                  <a:gd name="connsiteX5" fmla="*/ 213879 w 213879"/>
                  <a:gd name="connsiteY5" fmla="*/ 17318 h 303068"/>
                  <a:gd name="connsiteX6" fmla="*/ 196561 w 213879"/>
                  <a:gd name="connsiteY6" fmla="*/ 0 h 303068"/>
                  <a:gd name="connsiteX7" fmla="*/ 17318 w 213879"/>
                  <a:gd name="connsiteY7" fmla="*/ 0 h 303068"/>
                  <a:gd name="connsiteX8" fmla="*/ 0 w 213879"/>
                  <a:gd name="connsiteY8" fmla="*/ 17318 h 30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879" h="303068">
                    <a:moveTo>
                      <a:pt x="0" y="17318"/>
                    </a:moveTo>
                    <a:lnTo>
                      <a:pt x="0" y="285750"/>
                    </a:lnTo>
                    <a:cubicBezTo>
                      <a:pt x="0" y="295275"/>
                      <a:pt x="7793" y="303068"/>
                      <a:pt x="17318" y="303068"/>
                    </a:cubicBezTo>
                    <a:lnTo>
                      <a:pt x="196561" y="303068"/>
                    </a:lnTo>
                    <a:cubicBezTo>
                      <a:pt x="206086" y="303068"/>
                      <a:pt x="213879" y="295275"/>
                      <a:pt x="213879" y="285750"/>
                    </a:cubicBezTo>
                    <a:lnTo>
                      <a:pt x="213879" y="17318"/>
                    </a:lnTo>
                    <a:cubicBezTo>
                      <a:pt x="213879" y="7793"/>
                      <a:pt x="206086" y="0"/>
                      <a:pt x="196561" y="0"/>
                    </a:cubicBezTo>
                    <a:lnTo>
                      <a:pt x="17318" y="0"/>
                    </a:lnTo>
                    <a:cubicBezTo>
                      <a:pt x="7793" y="0"/>
                      <a:pt x="0" y="7793"/>
                      <a:pt x="0" y="17318"/>
                    </a:cubicBezTo>
                    <a:close/>
                  </a:path>
                </a:pathLst>
              </a:custGeom>
              <a:solidFill>
                <a:schemeClr val="accent1"/>
              </a:solidFill>
              <a:ln w="8653" cap="flat">
                <a:noFill/>
                <a:prstDash val="solid"/>
                <a:miter/>
              </a:ln>
            </p:spPr>
            <p:txBody>
              <a:bodyPr rtlCol="0" anchor="ctr"/>
              <a:lstStyle/>
              <a:p>
                <a:endParaRPr lang="en-US"/>
              </a:p>
            </p:txBody>
          </p:sp>
          <p:sp>
            <p:nvSpPr>
              <p:cNvPr id="45" name="Freeform: Shape 451">
                <a:extLst>
                  <a:ext uri="{FF2B5EF4-FFF2-40B4-BE49-F238E27FC236}">
                    <a16:creationId xmlns:a16="http://schemas.microsoft.com/office/drawing/2014/main" id="{4AA6EEB9-3FDB-EF7D-DC29-1DDA2832D63C}"/>
                  </a:ext>
                </a:extLst>
              </p:cNvPr>
              <p:cNvSpPr/>
              <p:nvPr/>
            </p:nvSpPr>
            <p:spPr>
              <a:xfrm>
                <a:off x="10228001" y="-1799953"/>
                <a:ext cx="355023" cy="510886"/>
              </a:xfrm>
              <a:custGeom>
                <a:avLst/>
                <a:gdLst>
                  <a:gd name="connsiteX0" fmla="*/ 186170 w 355023"/>
                  <a:gd name="connsiteY0" fmla="*/ 406977 h 510886"/>
                  <a:gd name="connsiteX1" fmla="*/ 212148 w 355023"/>
                  <a:gd name="connsiteY1" fmla="*/ 432954 h 510886"/>
                  <a:gd name="connsiteX2" fmla="*/ 186170 w 355023"/>
                  <a:gd name="connsiteY2" fmla="*/ 458932 h 510886"/>
                  <a:gd name="connsiteX3" fmla="*/ 160193 w 355023"/>
                  <a:gd name="connsiteY3" fmla="*/ 432954 h 510886"/>
                  <a:gd name="connsiteX4" fmla="*/ 186170 w 355023"/>
                  <a:gd name="connsiteY4" fmla="*/ 406977 h 510886"/>
                  <a:gd name="connsiteX5" fmla="*/ 56284 w 355023"/>
                  <a:gd name="connsiteY5" fmla="*/ 25977 h 510886"/>
                  <a:gd name="connsiteX6" fmla="*/ 43295 w 355023"/>
                  <a:gd name="connsiteY6" fmla="*/ 38966 h 510886"/>
                  <a:gd name="connsiteX7" fmla="*/ 43295 w 355023"/>
                  <a:gd name="connsiteY7" fmla="*/ 471920 h 510886"/>
                  <a:gd name="connsiteX8" fmla="*/ 56284 w 355023"/>
                  <a:gd name="connsiteY8" fmla="*/ 484909 h 510886"/>
                  <a:gd name="connsiteX9" fmla="*/ 316057 w 355023"/>
                  <a:gd name="connsiteY9" fmla="*/ 484909 h 510886"/>
                  <a:gd name="connsiteX10" fmla="*/ 329045 w 355023"/>
                  <a:gd name="connsiteY10" fmla="*/ 471920 h 510886"/>
                  <a:gd name="connsiteX11" fmla="*/ 329045 w 355023"/>
                  <a:gd name="connsiteY11" fmla="*/ 38966 h 510886"/>
                  <a:gd name="connsiteX12" fmla="*/ 316057 w 355023"/>
                  <a:gd name="connsiteY12" fmla="*/ 25977 h 510886"/>
                  <a:gd name="connsiteX13" fmla="*/ 240598 w 355023"/>
                  <a:gd name="connsiteY13" fmla="*/ 25977 h 510886"/>
                  <a:gd name="connsiteX14" fmla="*/ 242454 w 355023"/>
                  <a:gd name="connsiteY14" fmla="*/ 30307 h 510886"/>
                  <a:gd name="connsiteX15" fmla="*/ 229466 w 355023"/>
                  <a:gd name="connsiteY15" fmla="*/ 43295 h 510886"/>
                  <a:gd name="connsiteX16" fmla="*/ 142875 w 355023"/>
                  <a:gd name="connsiteY16" fmla="*/ 43295 h 510886"/>
                  <a:gd name="connsiteX17" fmla="*/ 129886 w 355023"/>
                  <a:gd name="connsiteY17" fmla="*/ 30307 h 510886"/>
                  <a:gd name="connsiteX18" fmla="*/ 131742 w 355023"/>
                  <a:gd name="connsiteY18" fmla="*/ 25977 h 510886"/>
                  <a:gd name="connsiteX19" fmla="*/ 56284 w 355023"/>
                  <a:gd name="connsiteY19" fmla="*/ 0 h 510886"/>
                  <a:gd name="connsiteX20" fmla="*/ 316057 w 355023"/>
                  <a:gd name="connsiteY20" fmla="*/ 0 h 510886"/>
                  <a:gd name="connsiteX21" fmla="*/ 355023 w 355023"/>
                  <a:gd name="connsiteY21" fmla="*/ 38966 h 510886"/>
                  <a:gd name="connsiteX22" fmla="*/ 355023 w 355023"/>
                  <a:gd name="connsiteY22" fmla="*/ 471920 h 510886"/>
                  <a:gd name="connsiteX23" fmla="*/ 316057 w 355023"/>
                  <a:gd name="connsiteY23" fmla="*/ 510886 h 510886"/>
                  <a:gd name="connsiteX24" fmla="*/ 56284 w 355023"/>
                  <a:gd name="connsiteY24" fmla="*/ 510886 h 510886"/>
                  <a:gd name="connsiteX25" fmla="*/ 17318 w 355023"/>
                  <a:gd name="connsiteY25" fmla="*/ 471920 h 510886"/>
                  <a:gd name="connsiteX26" fmla="*/ 17318 w 355023"/>
                  <a:gd name="connsiteY26" fmla="*/ 232154 h 510886"/>
                  <a:gd name="connsiteX27" fmla="*/ 12989 w 355023"/>
                  <a:gd name="connsiteY27" fmla="*/ 233796 h 510886"/>
                  <a:gd name="connsiteX28" fmla="*/ 0 w 355023"/>
                  <a:gd name="connsiteY28" fmla="*/ 220807 h 510886"/>
                  <a:gd name="connsiteX29" fmla="*/ 0 w 355023"/>
                  <a:gd name="connsiteY29" fmla="*/ 186171 h 510886"/>
                  <a:gd name="connsiteX30" fmla="*/ 12989 w 355023"/>
                  <a:gd name="connsiteY30" fmla="*/ 173182 h 510886"/>
                  <a:gd name="connsiteX31" fmla="*/ 17318 w 355023"/>
                  <a:gd name="connsiteY31" fmla="*/ 175037 h 510886"/>
                  <a:gd name="connsiteX32" fmla="*/ 17318 w 355023"/>
                  <a:gd name="connsiteY32" fmla="*/ 128244 h 510886"/>
                  <a:gd name="connsiteX33" fmla="*/ 12989 w 355023"/>
                  <a:gd name="connsiteY33" fmla="*/ 129886 h 510886"/>
                  <a:gd name="connsiteX34" fmla="*/ 0 w 355023"/>
                  <a:gd name="connsiteY34" fmla="*/ 116897 h 510886"/>
                  <a:gd name="connsiteX35" fmla="*/ 0 w 355023"/>
                  <a:gd name="connsiteY35" fmla="*/ 82261 h 510886"/>
                  <a:gd name="connsiteX36" fmla="*/ 12989 w 355023"/>
                  <a:gd name="connsiteY36" fmla="*/ 69272 h 510886"/>
                  <a:gd name="connsiteX37" fmla="*/ 17318 w 355023"/>
                  <a:gd name="connsiteY37" fmla="*/ 71127 h 510886"/>
                  <a:gd name="connsiteX38" fmla="*/ 17318 w 355023"/>
                  <a:gd name="connsiteY38" fmla="*/ 38966 h 510886"/>
                  <a:gd name="connsiteX39" fmla="*/ 56284 w 355023"/>
                  <a:gd name="connsiteY39" fmla="*/ 0 h 5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5023" h="510886">
                    <a:moveTo>
                      <a:pt x="186170" y="406977"/>
                    </a:moveTo>
                    <a:cubicBezTo>
                      <a:pt x="200517" y="406977"/>
                      <a:pt x="212148" y="418607"/>
                      <a:pt x="212148" y="432954"/>
                    </a:cubicBezTo>
                    <a:cubicBezTo>
                      <a:pt x="212148" y="447301"/>
                      <a:pt x="200517" y="458932"/>
                      <a:pt x="186170" y="458932"/>
                    </a:cubicBezTo>
                    <a:cubicBezTo>
                      <a:pt x="171823" y="458932"/>
                      <a:pt x="160193" y="447301"/>
                      <a:pt x="160193" y="432954"/>
                    </a:cubicBezTo>
                    <a:cubicBezTo>
                      <a:pt x="160193" y="418607"/>
                      <a:pt x="171823" y="406977"/>
                      <a:pt x="186170" y="406977"/>
                    </a:cubicBezTo>
                    <a:close/>
                    <a:moveTo>
                      <a:pt x="56284" y="25977"/>
                    </a:moveTo>
                    <a:cubicBezTo>
                      <a:pt x="49357" y="25977"/>
                      <a:pt x="43295" y="32038"/>
                      <a:pt x="43295" y="38966"/>
                    </a:cubicBezTo>
                    <a:lnTo>
                      <a:pt x="43295" y="471920"/>
                    </a:lnTo>
                    <a:cubicBezTo>
                      <a:pt x="43295" y="478848"/>
                      <a:pt x="49357" y="484909"/>
                      <a:pt x="56284" y="484909"/>
                    </a:cubicBezTo>
                    <a:lnTo>
                      <a:pt x="316057" y="484909"/>
                    </a:lnTo>
                    <a:cubicBezTo>
                      <a:pt x="322984" y="484909"/>
                      <a:pt x="329045" y="478848"/>
                      <a:pt x="329045" y="471920"/>
                    </a:cubicBezTo>
                    <a:lnTo>
                      <a:pt x="329045" y="38966"/>
                    </a:lnTo>
                    <a:cubicBezTo>
                      <a:pt x="329045" y="32038"/>
                      <a:pt x="322984" y="25977"/>
                      <a:pt x="316057" y="25977"/>
                    </a:cubicBezTo>
                    <a:lnTo>
                      <a:pt x="240598" y="25977"/>
                    </a:lnTo>
                    <a:lnTo>
                      <a:pt x="242454" y="30307"/>
                    </a:lnTo>
                    <a:cubicBezTo>
                      <a:pt x="242454" y="37234"/>
                      <a:pt x="237259" y="43295"/>
                      <a:pt x="229466" y="43295"/>
                    </a:cubicBezTo>
                    <a:lnTo>
                      <a:pt x="142875" y="43295"/>
                    </a:lnTo>
                    <a:cubicBezTo>
                      <a:pt x="135947" y="43295"/>
                      <a:pt x="129886" y="37234"/>
                      <a:pt x="129886" y="30307"/>
                    </a:cubicBezTo>
                    <a:lnTo>
                      <a:pt x="131742" y="25977"/>
                    </a:lnTo>
                    <a:close/>
                    <a:moveTo>
                      <a:pt x="56284" y="0"/>
                    </a:moveTo>
                    <a:lnTo>
                      <a:pt x="316057" y="0"/>
                    </a:lnTo>
                    <a:cubicBezTo>
                      <a:pt x="337704" y="0"/>
                      <a:pt x="355023" y="17318"/>
                      <a:pt x="355023" y="38966"/>
                    </a:cubicBezTo>
                    <a:lnTo>
                      <a:pt x="355023" y="471920"/>
                    </a:lnTo>
                    <a:cubicBezTo>
                      <a:pt x="355023" y="493568"/>
                      <a:pt x="337704" y="510886"/>
                      <a:pt x="316057" y="510886"/>
                    </a:cubicBezTo>
                    <a:lnTo>
                      <a:pt x="56284" y="510886"/>
                    </a:lnTo>
                    <a:cubicBezTo>
                      <a:pt x="34636" y="510886"/>
                      <a:pt x="17318" y="493568"/>
                      <a:pt x="17318" y="471920"/>
                    </a:cubicBezTo>
                    <a:lnTo>
                      <a:pt x="17318" y="232154"/>
                    </a:lnTo>
                    <a:lnTo>
                      <a:pt x="12989" y="233796"/>
                    </a:lnTo>
                    <a:cubicBezTo>
                      <a:pt x="6061" y="233796"/>
                      <a:pt x="0" y="227734"/>
                      <a:pt x="0" y="220807"/>
                    </a:cubicBezTo>
                    <a:lnTo>
                      <a:pt x="0" y="186171"/>
                    </a:lnTo>
                    <a:cubicBezTo>
                      <a:pt x="0" y="179243"/>
                      <a:pt x="6061" y="173182"/>
                      <a:pt x="12989" y="173182"/>
                    </a:cubicBezTo>
                    <a:lnTo>
                      <a:pt x="17318" y="175037"/>
                    </a:lnTo>
                    <a:lnTo>
                      <a:pt x="17318" y="128244"/>
                    </a:lnTo>
                    <a:lnTo>
                      <a:pt x="12989" y="129886"/>
                    </a:lnTo>
                    <a:cubicBezTo>
                      <a:pt x="6061" y="129886"/>
                      <a:pt x="0" y="123824"/>
                      <a:pt x="0" y="116897"/>
                    </a:cubicBezTo>
                    <a:lnTo>
                      <a:pt x="0" y="82261"/>
                    </a:lnTo>
                    <a:cubicBezTo>
                      <a:pt x="0" y="75333"/>
                      <a:pt x="6061" y="69272"/>
                      <a:pt x="12989" y="69272"/>
                    </a:cubicBezTo>
                    <a:lnTo>
                      <a:pt x="17318" y="71127"/>
                    </a:lnTo>
                    <a:lnTo>
                      <a:pt x="17318" y="38966"/>
                    </a:lnTo>
                    <a:cubicBezTo>
                      <a:pt x="17318" y="17318"/>
                      <a:pt x="34636" y="0"/>
                      <a:pt x="56284" y="0"/>
                    </a:cubicBezTo>
                    <a:close/>
                  </a:path>
                </a:pathLst>
              </a:custGeom>
              <a:grpFill/>
              <a:ln w="8653"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3237819E-559D-C0B2-9846-F3B26D8BD4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6672" y="4736880"/>
              <a:ext cx="1142604" cy="1152047"/>
            </a:xfrm>
            <a:prstGeom prst="rect">
              <a:avLst/>
            </a:prstGeom>
          </p:spPr>
        </p:pic>
        <p:sp>
          <p:nvSpPr>
            <p:cNvPr id="3" name="Description lorem ipsum dolor sit amet consectetuer">
              <a:extLst>
                <a:ext uri="{FF2B5EF4-FFF2-40B4-BE49-F238E27FC236}">
                  <a16:creationId xmlns:a16="http://schemas.microsoft.com/office/drawing/2014/main" id="{FA813065-F82F-6FEA-E2E9-00884D4EFF9C}"/>
                </a:ext>
              </a:extLst>
            </p:cNvPr>
            <p:cNvSpPr txBox="1">
              <a:spLocks/>
            </p:cNvSpPr>
            <p:nvPr/>
          </p:nvSpPr>
          <p:spPr>
            <a:xfrm>
              <a:off x="676672" y="3674405"/>
              <a:ext cx="1986762" cy="1341112"/>
            </a:xfrm>
            <a:prstGeom prst="rect">
              <a:avLst/>
            </a:prstGeom>
          </p:spPr>
          <p:txBody>
            <a:bodyPr lIns="0" tIns="45720" rIns="91440" bIns="45720" anchor="t"/>
            <a:lstStyle>
              <a:lvl1pPr marL="0" marR="0" indent="0" algn="l" defTabSz="914201" rtl="0" latinLnBrk="0">
                <a:lnSpc>
                  <a:spcPct val="90000"/>
                </a:lnSpc>
                <a:spcBef>
                  <a:spcPts val="600"/>
                </a:spcBef>
                <a:spcAft>
                  <a:spcPts val="0"/>
                </a:spcAft>
                <a:buClrTx/>
                <a:buSzTx/>
                <a:buFontTx/>
                <a:buNone/>
                <a:tabLst/>
                <a:defRPr sz="2100" b="0" i="0" u="none" strike="noStrike" cap="none" spc="0" baseline="0">
                  <a:solidFill>
                    <a:srgbClr val="FFFFFF"/>
                  </a:solidFill>
                  <a:uFillTx/>
                  <a:latin typeface="Gilroy-Regular" pitchFamily="2" charset="77"/>
                  <a:ea typeface="+mj-ea"/>
                  <a:cs typeface="+mj-cs"/>
                  <a:sym typeface="Gilroy W05 Regular"/>
                </a:defRPr>
              </a:lvl1pPr>
              <a:lvl2pPr marL="0" marR="0" indent="0" algn="l" defTabSz="914201" rtl="0" latinLnBrk="0">
                <a:lnSpc>
                  <a:spcPct val="90000"/>
                </a:lnSpc>
                <a:spcBef>
                  <a:spcPts val="600"/>
                </a:spcBef>
                <a:spcAft>
                  <a:spcPts val="0"/>
                </a:spcAft>
                <a:buClrTx/>
                <a:buSzTx/>
                <a:buFontTx/>
                <a:buNone/>
                <a:tabLst/>
                <a:defRPr sz="2100" b="0" i="0" u="none" strike="noStrike" cap="none" spc="0" baseline="0">
                  <a:solidFill>
                    <a:srgbClr val="FFFFFF"/>
                  </a:solidFill>
                  <a:uFillTx/>
                  <a:latin typeface="Gilroy-Regular" pitchFamily="2" charset="77"/>
                  <a:ea typeface="+mj-ea"/>
                  <a:cs typeface="+mj-cs"/>
                  <a:sym typeface="Gilroy W05 Regular"/>
                </a:defRPr>
              </a:lvl2pPr>
              <a:lvl3pPr marL="0" marR="0" indent="0" algn="l" defTabSz="914201" rtl="0" latinLnBrk="0">
                <a:lnSpc>
                  <a:spcPct val="90000"/>
                </a:lnSpc>
                <a:spcBef>
                  <a:spcPts val="600"/>
                </a:spcBef>
                <a:spcAft>
                  <a:spcPts val="0"/>
                </a:spcAft>
                <a:buClrTx/>
                <a:buSzTx/>
                <a:buFontTx/>
                <a:buNone/>
                <a:tabLst/>
                <a:defRPr sz="2100" b="0" i="0" u="none" strike="noStrike" cap="none" spc="0" baseline="0">
                  <a:solidFill>
                    <a:srgbClr val="FFFFFF"/>
                  </a:solidFill>
                  <a:uFillTx/>
                  <a:latin typeface="Gilroy-Regular" pitchFamily="2" charset="77"/>
                  <a:ea typeface="+mj-ea"/>
                  <a:cs typeface="+mj-cs"/>
                  <a:sym typeface="Gilroy W05 Regular"/>
                </a:defRPr>
              </a:lvl3pPr>
              <a:lvl4pPr marL="0" marR="0" indent="0" algn="l" defTabSz="914201" rtl="0" latinLnBrk="0">
                <a:lnSpc>
                  <a:spcPct val="90000"/>
                </a:lnSpc>
                <a:spcBef>
                  <a:spcPts val="600"/>
                </a:spcBef>
                <a:spcAft>
                  <a:spcPts val="0"/>
                </a:spcAft>
                <a:buClrTx/>
                <a:buSzTx/>
                <a:buFontTx/>
                <a:buNone/>
                <a:tabLst/>
                <a:defRPr sz="2100" b="0" i="0" u="none" strike="noStrike" cap="none" spc="0" baseline="0">
                  <a:solidFill>
                    <a:srgbClr val="FFFFFF"/>
                  </a:solidFill>
                  <a:uFillTx/>
                  <a:latin typeface="Gilroy-Regular" pitchFamily="2" charset="77"/>
                  <a:ea typeface="+mj-ea"/>
                  <a:cs typeface="+mj-cs"/>
                  <a:sym typeface="Gilroy W05 Regular"/>
                </a:defRPr>
              </a:lvl4pPr>
              <a:lvl5pPr marL="0" marR="0" indent="0" algn="l" defTabSz="914201" rtl="0" latinLnBrk="0">
                <a:lnSpc>
                  <a:spcPct val="90000"/>
                </a:lnSpc>
                <a:spcBef>
                  <a:spcPts val="600"/>
                </a:spcBef>
                <a:spcAft>
                  <a:spcPts val="0"/>
                </a:spcAft>
                <a:buClrTx/>
                <a:buSzTx/>
                <a:buFontTx/>
                <a:buNone/>
                <a:tabLst/>
                <a:defRPr sz="2100" b="0" i="0" u="none" strike="noStrike" cap="none" spc="0" baseline="0">
                  <a:solidFill>
                    <a:srgbClr val="FFFFFF"/>
                  </a:solidFill>
                  <a:uFillTx/>
                  <a:latin typeface="Gilroy-Regular" pitchFamily="2" charset="77"/>
                  <a:ea typeface="+mj-ea"/>
                  <a:cs typeface="+mj-cs"/>
                  <a:sym typeface="Gilroy W05 Regular"/>
                </a:defRPr>
              </a:lvl5pPr>
              <a:lvl6pPr marL="838017" marR="0" indent="-266641" algn="l" defTabSz="914201" rtl="0" latinLnBrk="0">
                <a:lnSpc>
                  <a:spcPct val="90000"/>
                </a:lnSpc>
                <a:spcBef>
                  <a:spcPts val="600"/>
                </a:spcBef>
                <a:spcAft>
                  <a:spcPts val="0"/>
                </a:spcAft>
                <a:buClrTx/>
                <a:buSzPct val="100000"/>
                <a:buFontTx/>
                <a:buChar char="•"/>
                <a:tabLst/>
                <a:defRPr sz="2100" b="0" i="0" u="none" strike="noStrike" cap="none" spc="0" baseline="0">
                  <a:solidFill>
                    <a:srgbClr val="FFFFFF"/>
                  </a:solidFill>
                  <a:uFillTx/>
                  <a:latin typeface="+mj-lt"/>
                  <a:ea typeface="+mj-ea"/>
                  <a:cs typeface="+mj-cs"/>
                  <a:sym typeface="Gilroy W05 Regular"/>
                </a:defRPr>
              </a:lvl6pPr>
              <a:lvl7pPr marL="952292" marR="0" indent="-266641" algn="l" defTabSz="914201" rtl="0" latinLnBrk="0">
                <a:lnSpc>
                  <a:spcPct val="90000"/>
                </a:lnSpc>
                <a:spcBef>
                  <a:spcPts val="600"/>
                </a:spcBef>
                <a:spcAft>
                  <a:spcPts val="0"/>
                </a:spcAft>
                <a:buClrTx/>
                <a:buSzPct val="100000"/>
                <a:buFontTx/>
                <a:buChar char="•"/>
                <a:tabLst/>
                <a:defRPr sz="2100" b="0" i="0" u="none" strike="noStrike" cap="none" spc="0" baseline="0">
                  <a:solidFill>
                    <a:srgbClr val="FFFFFF"/>
                  </a:solidFill>
                  <a:uFillTx/>
                  <a:latin typeface="+mj-lt"/>
                  <a:ea typeface="+mj-ea"/>
                  <a:cs typeface="+mj-cs"/>
                  <a:sym typeface="Gilroy W05 Regular"/>
                </a:defRPr>
              </a:lvl7pPr>
              <a:lvl8pPr marL="1066568" marR="0" indent="-266641" algn="l" defTabSz="914201" rtl="0" latinLnBrk="0">
                <a:lnSpc>
                  <a:spcPct val="90000"/>
                </a:lnSpc>
                <a:spcBef>
                  <a:spcPts val="600"/>
                </a:spcBef>
                <a:spcAft>
                  <a:spcPts val="0"/>
                </a:spcAft>
                <a:buClrTx/>
                <a:buSzPct val="100000"/>
                <a:buFontTx/>
                <a:buChar char="•"/>
                <a:tabLst/>
                <a:defRPr sz="2100" b="0" i="0" u="none" strike="noStrike" cap="none" spc="0" baseline="0">
                  <a:solidFill>
                    <a:srgbClr val="FFFFFF"/>
                  </a:solidFill>
                  <a:uFillTx/>
                  <a:latin typeface="+mj-lt"/>
                  <a:ea typeface="+mj-ea"/>
                  <a:cs typeface="+mj-cs"/>
                  <a:sym typeface="Gilroy W05 Regular"/>
                </a:defRPr>
              </a:lvl8pPr>
              <a:lvl9pPr marL="1180843" marR="0" indent="-266641" algn="l" defTabSz="914201" rtl="0" latinLnBrk="0">
                <a:lnSpc>
                  <a:spcPct val="90000"/>
                </a:lnSpc>
                <a:spcBef>
                  <a:spcPts val="600"/>
                </a:spcBef>
                <a:spcAft>
                  <a:spcPts val="0"/>
                </a:spcAft>
                <a:buClrTx/>
                <a:buSzPct val="100000"/>
                <a:buFontTx/>
                <a:buChar char="•"/>
                <a:tabLst/>
                <a:defRPr sz="2100" b="0" i="0" u="none" strike="noStrike" cap="none" spc="0" baseline="0">
                  <a:solidFill>
                    <a:srgbClr val="FFFFFF"/>
                  </a:solidFill>
                  <a:uFillTx/>
                  <a:latin typeface="+mj-lt"/>
                  <a:ea typeface="+mj-ea"/>
                  <a:cs typeface="+mj-cs"/>
                  <a:sym typeface="Gilroy W05 Regular"/>
                </a:defRPr>
              </a:lvl9pPr>
            </a:lstStyle>
            <a:p>
              <a:pPr defTabSz="914400">
                <a:lnSpc>
                  <a:spcPct val="100000"/>
                </a:lnSpc>
                <a:spcBef>
                  <a:spcPts val="400"/>
                </a:spcBef>
                <a:spcAft>
                  <a:spcPts val="600"/>
                </a:spcAft>
                <a:defRPr/>
              </a:pPr>
              <a:r>
                <a:rPr lang="en-US" sz="1800" kern="0">
                  <a:latin typeface="Gilroy-Regular"/>
                </a:rPr>
                <a:t>with a personal developer instance</a:t>
              </a:r>
              <a:endParaRPr lang="en-US" sz="1800" kern="0"/>
            </a:p>
          </p:txBody>
        </p:sp>
      </p:grpSp>
      <p:grpSp>
        <p:nvGrpSpPr>
          <p:cNvPr id="28" name="Group 27">
            <a:extLst>
              <a:ext uri="{FF2B5EF4-FFF2-40B4-BE49-F238E27FC236}">
                <a16:creationId xmlns:a16="http://schemas.microsoft.com/office/drawing/2014/main" id="{04DFA72F-7582-8817-EF93-33B597C2CD97}"/>
              </a:ext>
            </a:extLst>
          </p:cNvPr>
          <p:cNvGrpSpPr/>
          <p:nvPr/>
        </p:nvGrpSpPr>
        <p:grpSpPr>
          <a:xfrm>
            <a:off x="8581273" y="1337518"/>
            <a:ext cx="2637181" cy="4933330"/>
            <a:chOff x="7481819" y="1365868"/>
            <a:chExt cx="2637181" cy="4933330"/>
          </a:xfrm>
        </p:grpSpPr>
        <p:sp>
          <p:nvSpPr>
            <p:cNvPr id="16" name="Rounded Rectangle">
              <a:extLst>
                <a:ext uri="{FF2B5EF4-FFF2-40B4-BE49-F238E27FC236}">
                  <a16:creationId xmlns:a16="http://schemas.microsoft.com/office/drawing/2014/main" id="{5D0AF8DE-2EF7-8C5B-CB3C-C9DAD690D266}"/>
                </a:ext>
              </a:extLst>
            </p:cNvPr>
            <p:cNvSpPr/>
            <p:nvPr/>
          </p:nvSpPr>
          <p:spPr>
            <a:xfrm>
              <a:off x="7481819" y="1365868"/>
              <a:ext cx="2637181" cy="4933330"/>
            </a:xfrm>
            <a:prstGeom prst="roundRect">
              <a:avLst>
                <a:gd name="adj" fmla="val 5581"/>
              </a:avLst>
            </a:prstGeom>
            <a:solidFill>
              <a:srgbClr val="0A1E2D"/>
            </a:solidFill>
            <a:ln w="12700">
              <a:miter lim="400000"/>
            </a:ln>
          </p:spPr>
          <p:txBody>
            <a:bodyPr lIns="0" tIns="0" rIns="0" bIns="0" anchor="ctr"/>
            <a:lstStyle/>
            <a:p>
              <a:pPr algn="ctr">
                <a:defRPr sz="4200">
                  <a:solidFill>
                    <a:srgbClr val="000000"/>
                  </a:solidFill>
                </a:defRPr>
              </a:pPr>
              <a:endParaRPr sz="2100"/>
            </a:p>
          </p:txBody>
        </p:sp>
        <p:sp>
          <p:nvSpPr>
            <p:cNvPr id="17" name="Header lorem ipsum">
              <a:extLst>
                <a:ext uri="{FF2B5EF4-FFF2-40B4-BE49-F238E27FC236}">
                  <a16:creationId xmlns:a16="http://schemas.microsoft.com/office/drawing/2014/main" id="{1F183EDD-48D8-9A4B-5142-C9ADB7194AA9}"/>
                </a:ext>
              </a:extLst>
            </p:cNvPr>
            <p:cNvSpPr txBox="1">
              <a:spLocks/>
            </p:cNvSpPr>
            <p:nvPr/>
          </p:nvSpPr>
          <p:spPr>
            <a:xfrm>
              <a:off x="7747245" y="2678674"/>
              <a:ext cx="2030833" cy="6647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spAutoFit/>
            </a:bodyPr>
            <a:lstStyle>
              <a:defPPr>
                <a:defRPr lang="en-US"/>
              </a:defPPr>
              <a:lvl1pPr marR="0" lvl="0" indent="0" defTabSz="812786" fontAlgn="auto">
                <a:lnSpc>
                  <a:spcPct val="90000"/>
                </a:lnSpc>
                <a:spcBef>
                  <a:spcPts val="2150"/>
                </a:spcBef>
                <a:spcAft>
                  <a:spcPts val="0"/>
                </a:spcAft>
                <a:buClrTx/>
                <a:buSzTx/>
                <a:buFontTx/>
                <a:buNone/>
                <a:tabLst/>
                <a:defRPr sz="2600" b="1" i="0" u="none" strike="noStrike" kern="0" cap="none" spc="0" baseline="0">
                  <a:solidFill>
                    <a:schemeClr val="accent1"/>
                  </a:solidFill>
                  <a:uFillTx/>
                  <a:latin typeface="Gilroy Bold"/>
                </a:defRPr>
              </a:lvl1pPr>
              <a:lvl2pPr marL="902368" marR="0" indent="-521368" defTabSz="812786">
                <a:lnSpc>
                  <a:spcPct val="90000"/>
                </a:lnSpc>
                <a:spcBef>
                  <a:spcPts val="3300"/>
                </a:spcBef>
                <a:spcAft>
                  <a:spcPts val="0"/>
                </a:spcAft>
                <a:buClrTx/>
                <a:buSzPct val="100000"/>
                <a:buFontTx/>
                <a:buChar char="•"/>
                <a:tabLst/>
                <a:defRPr sz="5200" b="0" i="0" u="none" strike="noStrike" cap="none" spc="0" baseline="0">
                  <a:solidFill>
                    <a:srgbClr val="FFFFFF"/>
                  </a:solidFill>
                  <a:uFillTx/>
                </a:defRPr>
              </a:lvl2pPr>
              <a:lvl3pPr marL="1183105" marR="0" indent="-421105" defTabSz="812786">
                <a:lnSpc>
                  <a:spcPct val="90000"/>
                </a:lnSpc>
                <a:spcBef>
                  <a:spcPts val="3600"/>
                </a:spcBef>
                <a:spcAft>
                  <a:spcPts val="0"/>
                </a:spcAft>
                <a:buClrTx/>
                <a:buSzPct val="100000"/>
                <a:buFontTx/>
                <a:buChar char="•"/>
                <a:tabLst/>
                <a:defRPr sz="4200" b="0" i="0" u="none" strike="noStrike" cap="none" spc="0" baseline="0">
                  <a:solidFill>
                    <a:srgbClr val="FFFFFF"/>
                  </a:solidFill>
                  <a:uFillTx/>
                </a:defRPr>
              </a:lvl3pPr>
              <a:lvl4pPr marL="1524000" marR="0" indent="-381000" defTabSz="812786">
                <a:lnSpc>
                  <a:spcPct val="90000"/>
                </a:lnSpc>
                <a:spcBef>
                  <a:spcPts val="3300"/>
                </a:spcBef>
                <a:spcAft>
                  <a:spcPts val="0"/>
                </a:spcAft>
                <a:buClrTx/>
                <a:buSzPct val="100000"/>
                <a:buFontTx/>
                <a:buChar char="•"/>
                <a:tabLst/>
                <a:defRPr sz="3800" b="0" i="0" u="none" strike="noStrike" cap="none" spc="0" baseline="0">
                  <a:solidFill>
                    <a:srgbClr val="FFFFFF"/>
                  </a:solidFill>
                  <a:uFillTx/>
                </a:defRPr>
              </a:lvl4pPr>
              <a:lvl5pPr marL="2286000" marR="0" indent="-457200" defTabSz="406391">
                <a:lnSpc>
                  <a:spcPct val="100000"/>
                </a:lnSpc>
                <a:spcBef>
                  <a:spcPts val="2100"/>
                </a:spcBef>
                <a:spcAft>
                  <a:spcPts val="0"/>
                </a:spcAft>
                <a:buClrTx/>
                <a:buSzPct val="100000"/>
                <a:buFont typeface="Arial"/>
                <a:buChar char="•"/>
                <a:tabLst/>
                <a:defRPr sz="3600" b="1" i="0" u="none" strike="noStrike" cap="none" spc="0" baseline="0">
                  <a:solidFill>
                    <a:srgbClr val="FFFFFF"/>
                  </a:solidFill>
                  <a:uFillTx/>
                </a:defRPr>
              </a:lvl5pPr>
              <a:lvl6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6pPr>
              <a:lvl7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7pPr>
              <a:lvl8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8pPr>
              <a:lvl9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9pPr>
            </a:lstStyle>
            <a:p>
              <a:r>
                <a:rPr lang="en-US" sz="2400"/>
                <a:t>Get </a:t>
              </a:r>
              <a:br>
                <a:rPr lang="en-US" sz="2400"/>
              </a:br>
              <a:r>
                <a:rPr lang="en-US" sz="2400"/>
                <a:t>Certified</a:t>
              </a:r>
            </a:p>
          </p:txBody>
        </p:sp>
        <p:grpSp>
          <p:nvGrpSpPr>
            <p:cNvPr id="18" name="Group 17">
              <a:extLst>
                <a:ext uri="{FF2B5EF4-FFF2-40B4-BE49-F238E27FC236}">
                  <a16:creationId xmlns:a16="http://schemas.microsoft.com/office/drawing/2014/main" id="{7F4D54F8-5EBA-C553-3924-0C0F247F0D91}"/>
                </a:ext>
              </a:extLst>
            </p:cNvPr>
            <p:cNvGrpSpPr>
              <a:grpSpLocks noChangeAspect="1"/>
            </p:cNvGrpSpPr>
            <p:nvPr/>
          </p:nvGrpSpPr>
          <p:grpSpPr>
            <a:xfrm>
              <a:off x="7747216" y="1806512"/>
              <a:ext cx="393966" cy="566928"/>
              <a:chOff x="10228001" y="-1799953"/>
              <a:chExt cx="355023" cy="510886"/>
            </a:xfrm>
            <a:solidFill>
              <a:schemeClr val="bg1"/>
            </a:solidFill>
          </p:grpSpPr>
          <p:sp>
            <p:nvSpPr>
              <p:cNvPr id="20" name="Freeform: Shape 378">
                <a:extLst>
                  <a:ext uri="{FF2B5EF4-FFF2-40B4-BE49-F238E27FC236}">
                    <a16:creationId xmlns:a16="http://schemas.microsoft.com/office/drawing/2014/main" id="{378CECEE-FCA3-0FBD-29DE-C80E4C8B44D8}"/>
                  </a:ext>
                </a:extLst>
              </p:cNvPr>
              <p:cNvSpPr/>
              <p:nvPr/>
            </p:nvSpPr>
            <p:spPr>
              <a:xfrm>
                <a:off x="10307665" y="-1722020"/>
                <a:ext cx="213879" cy="303068"/>
              </a:xfrm>
              <a:custGeom>
                <a:avLst/>
                <a:gdLst>
                  <a:gd name="connsiteX0" fmla="*/ 0 w 213879"/>
                  <a:gd name="connsiteY0" fmla="*/ 17318 h 303068"/>
                  <a:gd name="connsiteX1" fmla="*/ 0 w 213879"/>
                  <a:gd name="connsiteY1" fmla="*/ 285750 h 303068"/>
                  <a:gd name="connsiteX2" fmla="*/ 17318 w 213879"/>
                  <a:gd name="connsiteY2" fmla="*/ 303068 h 303068"/>
                  <a:gd name="connsiteX3" fmla="*/ 196561 w 213879"/>
                  <a:gd name="connsiteY3" fmla="*/ 303068 h 303068"/>
                  <a:gd name="connsiteX4" fmla="*/ 213879 w 213879"/>
                  <a:gd name="connsiteY4" fmla="*/ 285750 h 303068"/>
                  <a:gd name="connsiteX5" fmla="*/ 213879 w 213879"/>
                  <a:gd name="connsiteY5" fmla="*/ 17318 h 303068"/>
                  <a:gd name="connsiteX6" fmla="*/ 196561 w 213879"/>
                  <a:gd name="connsiteY6" fmla="*/ 0 h 303068"/>
                  <a:gd name="connsiteX7" fmla="*/ 17318 w 213879"/>
                  <a:gd name="connsiteY7" fmla="*/ 0 h 303068"/>
                  <a:gd name="connsiteX8" fmla="*/ 0 w 213879"/>
                  <a:gd name="connsiteY8" fmla="*/ 17318 h 30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879" h="303068">
                    <a:moveTo>
                      <a:pt x="0" y="17318"/>
                    </a:moveTo>
                    <a:lnTo>
                      <a:pt x="0" y="285750"/>
                    </a:lnTo>
                    <a:cubicBezTo>
                      <a:pt x="0" y="295275"/>
                      <a:pt x="7793" y="303068"/>
                      <a:pt x="17318" y="303068"/>
                    </a:cubicBezTo>
                    <a:lnTo>
                      <a:pt x="196561" y="303068"/>
                    </a:lnTo>
                    <a:cubicBezTo>
                      <a:pt x="206086" y="303068"/>
                      <a:pt x="213879" y="295275"/>
                      <a:pt x="213879" y="285750"/>
                    </a:cubicBezTo>
                    <a:lnTo>
                      <a:pt x="213879" y="17318"/>
                    </a:lnTo>
                    <a:cubicBezTo>
                      <a:pt x="213879" y="7793"/>
                      <a:pt x="206086" y="0"/>
                      <a:pt x="196561" y="0"/>
                    </a:cubicBezTo>
                    <a:lnTo>
                      <a:pt x="17318" y="0"/>
                    </a:lnTo>
                    <a:cubicBezTo>
                      <a:pt x="7793" y="0"/>
                      <a:pt x="0" y="7793"/>
                      <a:pt x="0" y="17318"/>
                    </a:cubicBezTo>
                    <a:close/>
                  </a:path>
                </a:pathLst>
              </a:custGeom>
              <a:solidFill>
                <a:schemeClr val="accent1"/>
              </a:solidFill>
              <a:ln w="8653" cap="flat">
                <a:noFill/>
                <a:prstDash val="solid"/>
                <a:miter/>
              </a:ln>
            </p:spPr>
            <p:txBody>
              <a:bodyPr rtlCol="0" anchor="ctr"/>
              <a:lstStyle/>
              <a:p>
                <a:endParaRPr lang="en-US"/>
              </a:p>
            </p:txBody>
          </p:sp>
          <p:sp>
            <p:nvSpPr>
              <p:cNvPr id="22" name="Freeform: Shape 451">
                <a:extLst>
                  <a:ext uri="{FF2B5EF4-FFF2-40B4-BE49-F238E27FC236}">
                    <a16:creationId xmlns:a16="http://schemas.microsoft.com/office/drawing/2014/main" id="{15796770-B0A4-D61A-83E9-B010EB5FF3B3}"/>
                  </a:ext>
                </a:extLst>
              </p:cNvPr>
              <p:cNvSpPr/>
              <p:nvPr/>
            </p:nvSpPr>
            <p:spPr>
              <a:xfrm>
                <a:off x="10228001" y="-1799953"/>
                <a:ext cx="355023" cy="510886"/>
              </a:xfrm>
              <a:custGeom>
                <a:avLst/>
                <a:gdLst>
                  <a:gd name="connsiteX0" fmla="*/ 186170 w 355023"/>
                  <a:gd name="connsiteY0" fmla="*/ 406977 h 510886"/>
                  <a:gd name="connsiteX1" fmla="*/ 212148 w 355023"/>
                  <a:gd name="connsiteY1" fmla="*/ 432954 h 510886"/>
                  <a:gd name="connsiteX2" fmla="*/ 186170 w 355023"/>
                  <a:gd name="connsiteY2" fmla="*/ 458932 h 510886"/>
                  <a:gd name="connsiteX3" fmla="*/ 160193 w 355023"/>
                  <a:gd name="connsiteY3" fmla="*/ 432954 h 510886"/>
                  <a:gd name="connsiteX4" fmla="*/ 186170 w 355023"/>
                  <a:gd name="connsiteY4" fmla="*/ 406977 h 510886"/>
                  <a:gd name="connsiteX5" fmla="*/ 56284 w 355023"/>
                  <a:gd name="connsiteY5" fmla="*/ 25977 h 510886"/>
                  <a:gd name="connsiteX6" fmla="*/ 43295 w 355023"/>
                  <a:gd name="connsiteY6" fmla="*/ 38966 h 510886"/>
                  <a:gd name="connsiteX7" fmla="*/ 43295 w 355023"/>
                  <a:gd name="connsiteY7" fmla="*/ 471920 h 510886"/>
                  <a:gd name="connsiteX8" fmla="*/ 56284 w 355023"/>
                  <a:gd name="connsiteY8" fmla="*/ 484909 h 510886"/>
                  <a:gd name="connsiteX9" fmla="*/ 316057 w 355023"/>
                  <a:gd name="connsiteY9" fmla="*/ 484909 h 510886"/>
                  <a:gd name="connsiteX10" fmla="*/ 329045 w 355023"/>
                  <a:gd name="connsiteY10" fmla="*/ 471920 h 510886"/>
                  <a:gd name="connsiteX11" fmla="*/ 329045 w 355023"/>
                  <a:gd name="connsiteY11" fmla="*/ 38966 h 510886"/>
                  <a:gd name="connsiteX12" fmla="*/ 316057 w 355023"/>
                  <a:gd name="connsiteY12" fmla="*/ 25977 h 510886"/>
                  <a:gd name="connsiteX13" fmla="*/ 240598 w 355023"/>
                  <a:gd name="connsiteY13" fmla="*/ 25977 h 510886"/>
                  <a:gd name="connsiteX14" fmla="*/ 242454 w 355023"/>
                  <a:gd name="connsiteY14" fmla="*/ 30307 h 510886"/>
                  <a:gd name="connsiteX15" fmla="*/ 229466 w 355023"/>
                  <a:gd name="connsiteY15" fmla="*/ 43295 h 510886"/>
                  <a:gd name="connsiteX16" fmla="*/ 142875 w 355023"/>
                  <a:gd name="connsiteY16" fmla="*/ 43295 h 510886"/>
                  <a:gd name="connsiteX17" fmla="*/ 129886 w 355023"/>
                  <a:gd name="connsiteY17" fmla="*/ 30307 h 510886"/>
                  <a:gd name="connsiteX18" fmla="*/ 131742 w 355023"/>
                  <a:gd name="connsiteY18" fmla="*/ 25977 h 510886"/>
                  <a:gd name="connsiteX19" fmla="*/ 56284 w 355023"/>
                  <a:gd name="connsiteY19" fmla="*/ 0 h 510886"/>
                  <a:gd name="connsiteX20" fmla="*/ 316057 w 355023"/>
                  <a:gd name="connsiteY20" fmla="*/ 0 h 510886"/>
                  <a:gd name="connsiteX21" fmla="*/ 355023 w 355023"/>
                  <a:gd name="connsiteY21" fmla="*/ 38966 h 510886"/>
                  <a:gd name="connsiteX22" fmla="*/ 355023 w 355023"/>
                  <a:gd name="connsiteY22" fmla="*/ 471920 h 510886"/>
                  <a:gd name="connsiteX23" fmla="*/ 316057 w 355023"/>
                  <a:gd name="connsiteY23" fmla="*/ 510886 h 510886"/>
                  <a:gd name="connsiteX24" fmla="*/ 56284 w 355023"/>
                  <a:gd name="connsiteY24" fmla="*/ 510886 h 510886"/>
                  <a:gd name="connsiteX25" fmla="*/ 17318 w 355023"/>
                  <a:gd name="connsiteY25" fmla="*/ 471920 h 510886"/>
                  <a:gd name="connsiteX26" fmla="*/ 17318 w 355023"/>
                  <a:gd name="connsiteY26" fmla="*/ 232154 h 510886"/>
                  <a:gd name="connsiteX27" fmla="*/ 12989 w 355023"/>
                  <a:gd name="connsiteY27" fmla="*/ 233796 h 510886"/>
                  <a:gd name="connsiteX28" fmla="*/ 0 w 355023"/>
                  <a:gd name="connsiteY28" fmla="*/ 220807 h 510886"/>
                  <a:gd name="connsiteX29" fmla="*/ 0 w 355023"/>
                  <a:gd name="connsiteY29" fmla="*/ 186171 h 510886"/>
                  <a:gd name="connsiteX30" fmla="*/ 12989 w 355023"/>
                  <a:gd name="connsiteY30" fmla="*/ 173182 h 510886"/>
                  <a:gd name="connsiteX31" fmla="*/ 17318 w 355023"/>
                  <a:gd name="connsiteY31" fmla="*/ 175037 h 510886"/>
                  <a:gd name="connsiteX32" fmla="*/ 17318 w 355023"/>
                  <a:gd name="connsiteY32" fmla="*/ 128244 h 510886"/>
                  <a:gd name="connsiteX33" fmla="*/ 12989 w 355023"/>
                  <a:gd name="connsiteY33" fmla="*/ 129886 h 510886"/>
                  <a:gd name="connsiteX34" fmla="*/ 0 w 355023"/>
                  <a:gd name="connsiteY34" fmla="*/ 116897 h 510886"/>
                  <a:gd name="connsiteX35" fmla="*/ 0 w 355023"/>
                  <a:gd name="connsiteY35" fmla="*/ 82261 h 510886"/>
                  <a:gd name="connsiteX36" fmla="*/ 12989 w 355023"/>
                  <a:gd name="connsiteY36" fmla="*/ 69272 h 510886"/>
                  <a:gd name="connsiteX37" fmla="*/ 17318 w 355023"/>
                  <a:gd name="connsiteY37" fmla="*/ 71127 h 510886"/>
                  <a:gd name="connsiteX38" fmla="*/ 17318 w 355023"/>
                  <a:gd name="connsiteY38" fmla="*/ 38966 h 510886"/>
                  <a:gd name="connsiteX39" fmla="*/ 56284 w 355023"/>
                  <a:gd name="connsiteY39" fmla="*/ 0 h 5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5023" h="510886">
                    <a:moveTo>
                      <a:pt x="186170" y="406977"/>
                    </a:moveTo>
                    <a:cubicBezTo>
                      <a:pt x="200517" y="406977"/>
                      <a:pt x="212148" y="418607"/>
                      <a:pt x="212148" y="432954"/>
                    </a:cubicBezTo>
                    <a:cubicBezTo>
                      <a:pt x="212148" y="447301"/>
                      <a:pt x="200517" y="458932"/>
                      <a:pt x="186170" y="458932"/>
                    </a:cubicBezTo>
                    <a:cubicBezTo>
                      <a:pt x="171823" y="458932"/>
                      <a:pt x="160193" y="447301"/>
                      <a:pt x="160193" y="432954"/>
                    </a:cubicBezTo>
                    <a:cubicBezTo>
                      <a:pt x="160193" y="418607"/>
                      <a:pt x="171823" y="406977"/>
                      <a:pt x="186170" y="406977"/>
                    </a:cubicBezTo>
                    <a:close/>
                    <a:moveTo>
                      <a:pt x="56284" y="25977"/>
                    </a:moveTo>
                    <a:cubicBezTo>
                      <a:pt x="49357" y="25977"/>
                      <a:pt x="43295" y="32038"/>
                      <a:pt x="43295" y="38966"/>
                    </a:cubicBezTo>
                    <a:lnTo>
                      <a:pt x="43295" y="471920"/>
                    </a:lnTo>
                    <a:cubicBezTo>
                      <a:pt x="43295" y="478848"/>
                      <a:pt x="49357" y="484909"/>
                      <a:pt x="56284" y="484909"/>
                    </a:cubicBezTo>
                    <a:lnTo>
                      <a:pt x="316057" y="484909"/>
                    </a:lnTo>
                    <a:cubicBezTo>
                      <a:pt x="322984" y="484909"/>
                      <a:pt x="329045" y="478848"/>
                      <a:pt x="329045" y="471920"/>
                    </a:cubicBezTo>
                    <a:lnTo>
                      <a:pt x="329045" y="38966"/>
                    </a:lnTo>
                    <a:cubicBezTo>
                      <a:pt x="329045" y="32038"/>
                      <a:pt x="322984" y="25977"/>
                      <a:pt x="316057" y="25977"/>
                    </a:cubicBezTo>
                    <a:lnTo>
                      <a:pt x="240598" y="25977"/>
                    </a:lnTo>
                    <a:lnTo>
                      <a:pt x="242454" y="30307"/>
                    </a:lnTo>
                    <a:cubicBezTo>
                      <a:pt x="242454" y="37234"/>
                      <a:pt x="237259" y="43295"/>
                      <a:pt x="229466" y="43295"/>
                    </a:cubicBezTo>
                    <a:lnTo>
                      <a:pt x="142875" y="43295"/>
                    </a:lnTo>
                    <a:cubicBezTo>
                      <a:pt x="135947" y="43295"/>
                      <a:pt x="129886" y="37234"/>
                      <a:pt x="129886" y="30307"/>
                    </a:cubicBezTo>
                    <a:lnTo>
                      <a:pt x="131742" y="25977"/>
                    </a:lnTo>
                    <a:close/>
                    <a:moveTo>
                      <a:pt x="56284" y="0"/>
                    </a:moveTo>
                    <a:lnTo>
                      <a:pt x="316057" y="0"/>
                    </a:lnTo>
                    <a:cubicBezTo>
                      <a:pt x="337704" y="0"/>
                      <a:pt x="355023" y="17318"/>
                      <a:pt x="355023" y="38966"/>
                    </a:cubicBezTo>
                    <a:lnTo>
                      <a:pt x="355023" y="471920"/>
                    </a:lnTo>
                    <a:cubicBezTo>
                      <a:pt x="355023" y="493568"/>
                      <a:pt x="337704" y="510886"/>
                      <a:pt x="316057" y="510886"/>
                    </a:cubicBezTo>
                    <a:lnTo>
                      <a:pt x="56284" y="510886"/>
                    </a:lnTo>
                    <a:cubicBezTo>
                      <a:pt x="34636" y="510886"/>
                      <a:pt x="17318" y="493568"/>
                      <a:pt x="17318" y="471920"/>
                    </a:cubicBezTo>
                    <a:lnTo>
                      <a:pt x="17318" y="232154"/>
                    </a:lnTo>
                    <a:lnTo>
                      <a:pt x="12989" y="233796"/>
                    </a:lnTo>
                    <a:cubicBezTo>
                      <a:pt x="6061" y="233796"/>
                      <a:pt x="0" y="227734"/>
                      <a:pt x="0" y="220807"/>
                    </a:cubicBezTo>
                    <a:lnTo>
                      <a:pt x="0" y="186171"/>
                    </a:lnTo>
                    <a:cubicBezTo>
                      <a:pt x="0" y="179243"/>
                      <a:pt x="6061" y="173182"/>
                      <a:pt x="12989" y="173182"/>
                    </a:cubicBezTo>
                    <a:lnTo>
                      <a:pt x="17318" y="175037"/>
                    </a:lnTo>
                    <a:lnTo>
                      <a:pt x="17318" y="128244"/>
                    </a:lnTo>
                    <a:lnTo>
                      <a:pt x="12989" y="129886"/>
                    </a:lnTo>
                    <a:cubicBezTo>
                      <a:pt x="6061" y="129886"/>
                      <a:pt x="0" y="123824"/>
                      <a:pt x="0" y="116897"/>
                    </a:cubicBezTo>
                    <a:lnTo>
                      <a:pt x="0" y="82261"/>
                    </a:lnTo>
                    <a:cubicBezTo>
                      <a:pt x="0" y="75333"/>
                      <a:pt x="6061" y="69272"/>
                      <a:pt x="12989" y="69272"/>
                    </a:cubicBezTo>
                    <a:lnTo>
                      <a:pt x="17318" y="71127"/>
                    </a:lnTo>
                    <a:lnTo>
                      <a:pt x="17318" y="38966"/>
                    </a:lnTo>
                    <a:cubicBezTo>
                      <a:pt x="17318" y="17318"/>
                      <a:pt x="34636" y="0"/>
                      <a:pt x="56284" y="0"/>
                    </a:cubicBezTo>
                    <a:close/>
                  </a:path>
                </a:pathLst>
              </a:custGeom>
              <a:grpFill/>
              <a:ln w="8653" cap="flat">
                <a:noFill/>
                <a:prstDash val="solid"/>
                <a:miter/>
              </a:ln>
            </p:spPr>
            <p:txBody>
              <a:bodyPr rtlCol="0" anchor="ctr"/>
              <a:lstStyle/>
              <a:p>
                <a:endParaRPr lang="en-US"/>
              </a:p>
            </p:txBody>
          </p:sp>
        </p:grpSp>
        <p:pic>
          <p:nvPicPr>
            <p:cNvPr id="23" name="Picture 22">
              <a:extLst>
                <a:ext uri="{FF2B5EF4-FFF2-40B4-BE49-F238E27FC236}">
                  <a16:creationId xmlns:a16="http://schemas.microsoft.com/office/drawing/2014/main" id="{C5000C21-76CC-83FE-07B3-A88D33D94E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55427" y="4736880"/>
              <a:ext cx="1142604" cy="1152047"/>
            </a:xfrm>
            <a:prstGeom prst="rect">
              <a:avLst/>
            </a:prstGeom>
          </p:spPr>
        </p:pic>
        <p:sp>
          <p:nvSpPr>
            <p:cNvPr id="24" name="Description lorem ipsum dolor sit amet consectetuer">
              <a:extLst>
                <a:ext uri="{FF2B5EF4-FFF2-40B4-BE49-F238E27FC236}">
                  <a16:creationId xmlns:a16="http://schemas.microsoft.com/office/drawing/2014/main" id="{37B0E2DF-4355-4CA7-9FA8-2B6DF22650B7}"/>
                </a:ext>
              </a:extLst>
            </p:cNvPr>
            <p:cNvSpPr txBox="1">
              <a:spLocks/>
            </p:cNvSpPr>
            <p:nvPr/>
          </p:nvSpPr>
          <p:spPr>
            <a:xfrm>
              <a:off x="7747244" y="3662860"/>
              <a:ext cx="2252489" cy="1352657"/>
            </a:xfrm>
            <a:prstGeom prst="rect">
              <a:avLst/>
            </a:prstGeom>
          </p:spPr>
          <p:txBody>
            <a:bodyPr lIns="0" tIns="45720" rIns="91440" bIns="45720" anchor="t"/>
            <a:lstStyle>
              <a:lvl1pPr marL="0" marR="0" indent="0" algn="l" defTabSz="914201" rtl="0" latinLnBrk="0">
                <a:lnSpc>
                  <a:spcPct val="90000"/>
                </a:lnSpc>
                <a:spcBef>
                  <a:spcPts val="600"/>
                </a:spcBef>
                <a:spcAft>
                  <a:spcPts val="0"/>
                </a:spcAft>
                <a:buClrTx/>
                <a:buSzTx/>
                <a:buFontTx/>
                <a:buNone/>
                <a:tabLst/>
                <a:defRPr sz="2100" b="0" i="0" u="none" strike="noStrike" cap="none" spc="0" baseline="0">
                  <a:solidFill>
                    <a:srgbClr val="FFFFFF"/>
                  </a:solidFill>
                  <a:uFillTx/>
                  <a:latin typeface="Gilroy-Regular" pitchFamily="2" charset="77"/>
                  <a:ea typeface="+mj-ea"/>
                  <a:cs typeface="+mj-cs"/>
                  <a:sym typeface="Gilroy W05 Regular"/>
                </a:defRPr>
              </a:lvl1pPr>
              <a:lvl2pPr marL="0" marR="0" indent="0" algn="l" defTabSz="914201" rtl="0" latinLnBrk="0">
                <a:lnSpc>
                  <a:spcPct val="90000"/>
                </a:lnSpc>
                <a:spcBef>
                  <a:spcPts val="600"/>
                </a:spcBef>
                <a:spcAft>
                  <a:spcPts val="0"/>
                </a:spcAft>
                <a:buClrTx/>
                <a:buSzTx/>
                <a:buFontTx/>
                <a:buNone/>
                <a:tabLst/>
                <a:defRPr sz="2100" b="0" i="0" u="none" strike="noStrike" cap="none" spc="0" baseline="0">
                  <a:solidFill>
                    <a:srgbClr val="FFFFFF"/>
                  </a:solidFill>
                  <a:uFillTx/>
                  <a:latin typeface="Gilroy-Regular" pitchFamily="2" charset="77"/>
                  <a:ea typeface="+mj-ea"/>
                  <a:cs typeface="+mj-cs"/>
                  <a:sym typeface="Gilroy W05 Regular"/>
                </a:defRPr>
              </a:lvl2pPr>
              <a:lvl3pPr marL="0" marR="0" indent="0" algn="l" defTabSz="914201" rtl="0" latinLnBrk="0">
                <a:lnSpc>
                  <a:spcPct val="90000"/>
                </a:lnSpc>
                <a:spcBef>
                  <a:spcPts val="600"/>
                </a:spcBef>
                <a:spcAft>
                  <a:spcPts val="0"/>
                </a:spcAft>
                <a:buClrTx/>
                <a:buSzTx/>
                <a:buFontTx/>
                <a:buNone/>
                <a:tabLst/>
                <a:defRPr sz="2100" b="0" i="0" u="none" strike="noStrike" cap="none" spc="0" baseline="0">
                  <a:solidFill>
                    <a:srgbClr val="FFFFFF"/>
                  </a:solidFill>
                  <a:uFillTx/>
                  <a:latin typeface="Gilroy-Regular" pitchFamily="2" charset="77"/>
                  <a:ea typeface="+mj-ea"/>
                  <a:cs typeface="+mj-cs"/>
                  <a:sym typeface="Gilroy W05 Regular"/>
                </a:defRPr>
              </a:lvl3pPr>
              <a:lvl4pPr marL="0" marR="0" indent="0" algn="l" defTabSz="914201" rtl="0" latinLnBrk="0">
                <a:lnSpc>
                  <a:spcPct val="90000"/>
                </a:lnSpc>
                <a:spcBef>
                  <a:spcPts val="600"/>
                </a:spcBef>
                <a:spcAft>
                  <a:spcPts val="0"/>
                </a:spcAft>
                <a:buClrTx/>
                <a:buSzTx/>
                <a:buFontTx/>
                <a:buNone/>
                <a:tabLst/>
                <a:defRPr sz="2100" b="0" i="0" u="none" strike="noStrike" cap="none" spc="0" baseline="0">
                  <a:solidFill>
                    <a:srgbClr val="FFFFFF"/>
                  </a:solidFill>
                  <a:uFillTx/>
                  <a:latin typeface="Gilroy-Regular" pitchFamily="2" charset="77"/>
                  <a:ea typeface="+mj-ea"/>
                  <a:cs typeface="+mj-cs"/>
                  <a:sym typeface="Gilroy W05 Regular"/>
                </a:defRPr>
              </a:lvl4pPr>
              <a:lvl5pPr marL="0" marR="0" indent="0" algn="l" defTabSz="914201" rtl="0" latinLnBrk="0">
                <a:lnSpc>
                  <a:spcPct val="90000"/>
                </a:lnSpc>
                <a:spcBef>
                  <a:spcPts val="600"/>
                </a:spcBef>
                <a:spcAft>
                  <a:spcPts val="0"/>
                </a:spcAft>
                <a:buClrTx/>
                <a:buSzTx/>
                <a:buFontTx/>
                <a:buNone/>
                <a:tabLst/>
                <a:defRPr sz="2100" b="0" i="0" u="none" strike="noStrike" cap="none" spc="0" baseline="0">
                  <a:solidFill>
                    <a:srgbClr val="FFFFFF"/>
                  </a:solidFill>
                  <a:uFillTx/>
                  <a:latin typeface="Gilroy-Regular" pitchFamily="2" charset="77"/>
                  <a:ea typeface="+mj-ea"/>
                  <a:cs typeface="+mj-cs"/>
                  <a:sym typeface="Gilroy W05 Regular"/>
                </a:defRPr>
              </a:lvl5pPr>
              <a:lvl6pPr marL="838017" marR="0" indent="-266641" algn="l" defTabSz="914201" rtl="0" latinLnBrk="0">
                <a:lnSpc>
                  <a:spcPct val="90000"/>
                </a:lnSpc>
                <a:spcBef>
                  <a:spcPts val="600"/>
                </a:spcBef>
                <a:spcAft>
                  <a:spcPts val="0"/>
                </a:spcAft>
                <a:buClrTx/>
                <a:buSzPct val="100000"/>
                <a:buFontTx/>
                <a:buChar char="•"/>
                <a:tabLst/>
                <a:defRPr sz="2100" b="0" i="0" u="none" strike="noStrike" cap="none" spc="0" baseline="0">
                  <a:solidFill>
                    <a:srgbClr val="FFFFFF"/>
                  </a:solidFill>
                  <a:uFillTx/>
                  <a:latin typeface="+mj-lt"/>
                  <a:ea typeface="+mj-ea"/>
                  <a:cs typeface="+mj-cs"/>
                  <a:sym typeface="Gilroy W05 Regular"/>
                </a:defRPr>
              </a:lvl6pPr>
              <a:lvl7pPr marL="952292" marR="0" indent="-266641" algn="l" defTabSz="914201" rtl="0" latinLnBrk="0">
                <a:lnSpc>
                  <a:spcPct val="90000"/>
                </a:lnSpc>
                <a:spcBef>
                  <a:spcPts val="600"/>
                </a:spcBef>
                <a:spcAft>
                  <a:spcPts val="0"/>
                </a:spcAft>
                <a:buClrTx/>
                <a:buSzPct val="100000"/>
                <a:buFontTx/>
                <a:buChar char="•"/>
                <a:tabLst/>
                <a:defRPr sz="2100" b="0" i="0" u="none" strike="noStrike" cap="none" spc="0" baseline="0">
                  <a:solidFill>
                    <a:srgbClr val="FFFFFF"/>
                  </a:solidFill>
                  <a:uFillTx/>
                  <a:latin typeface="+mj-lt"/>
                  <a:ea typeface="+mj-ea"/>
                  <a:cs typeface="+mj-cs"/>
                  <a:sym typeface="Gilroy W05 Regular"/>
                </a:defRPr>
              </a:lvl7pPr>
              <a:lvl8pPr marL="1066568" marR="0" indent="-266641" algn="l" defTabSz="914201" rtl="0" latinLnBrk="0">
                <a:lnSpc>
                  <a:spcPct val="90000"/>
                </a:lnSpc>
                <a:spcBef>
                  <a:spcPts val="600"/>
                </a:spcBef>
                <a:spcAft>
                  <a:spcPts val="0"/>
                </a:spcAft>
                <a:buClrTx/>
                <a:buSzPct val="100000"/>
                <a:buFontTx/>
                <a:buChar char="•"/>
                <a:tabLst/>
                <a:defRPr sz="2100" b="0" i="0" u="none" strike="noStrike" cap="none" spc="0" baseline="0">
                  <a:solidFill>
                    <a:srgbClr val="FFFFFF"/>
                  </a:solidFill>
                  <a:uFillTx/>
                  <a:latin typeface="+mj-lt"/>
                  <a:ea typeface="+mj-ea"/>
                  <a:cs typeface="+mj-cs"/>
                  <a:sym typeface="Gilroy W05 Regular"/>
                </a:defRPr>
              </a:lvl8pPr>
              <a:lvl9pPr marL="1180843" marR="0" indent="-266641" algn="l" defTabSz="914201" rtl="0" latinLnBrk="0">
                <a:lnSpc>
                  <a:spcPct val="90000"/>
                </a:lnSpc>
                <a:spcBef>
                  <a:spcPts val="600"/>
                </a:spcBef>
                <a:spcAft>
                  <a:spcPts val="0"/>
                </a:spcAft>
                <a:buClrTx/>
                <a:buSzPct val="100000"/>
                <a:buFontTx/>
                <a:buChar char="•"/>
                <a:tabLst/>
                <a:defRPr sz="2100" b="0" i="0" u="none" strike="noStrike" cap="none" spc="0" baseline="0">
                  <a:solidFill>
                    <a:srgbClr val="FFFFFF"/>
                  </a:solidFill>
                  <a:uFillTx/>
                  <a:latin typeface="+mj-lt"/>
                  <a:ea typeface="+mj-ea"/>
                  <a:cs typeface="+mj-cs"/>
                  <a:sym typeface="Gilroy W05 Regular"/>
                </a:defRPr>
              </a:lvl9pPr>
            </a:lstStyle>
            <a:p>
              <a:pPr defTabSz="914400">
                <a:lnSpc>
                  <a:spcPct val="100000"/>
                </a:lnSpc>
                <a:spcBef>
                  <a:spcPts val="400"/>
                </a:spcBef>
                <a:spcAft>
                  <a:spcPts val="600"/>
                </a:spcAft>
                <a:defRPr/>
              </a:pPr>
              <a:r>
                <a:rPr lang="en-US" sz="1800" kern="0">
                  <a:latin typeface="Gilroy-Regular"/>
                </a:rPr>
                <a:t>as a ServiceNow </a:t>
              </a:r>
              <a:br>
                <a:rPr lang="en-US" sz="1800" kern="0">
                  <a:latin typeface="Gilroy-Regular"/>
                </a:rPr>
              </a:br>
              <a:r>
                <a:rPr lang="en-US" sz="1800" kern="0">
                  <a:latin typeface="Gilroy-Regular"/>
                </a:rPr>
                <a:t>Developer</a:t>
              </a:r>
              <a:endParaRPr lang="en-US" sz="1800" kern="0"/>
            </a:p>
            <a:p>
              <a:pPr defTabSz="914400">
                <a:lnSpc>
                  <a:spcPct val="100000"/>
                </a:lnSpc>
                <a:spcBef>
                  <a:spcPts val="400"/>
                </a:spcBef>
                <a:spcAft>
                  <a:spcPts val="600"/>
                </a:spcAft>
                <a:defRPr/>
              </a:pPr>
              <a:endParaRPr lang="en-US" sz="1800" kern="0"/>
            </a:p>
          </p:txBody>
        </p:sp>
      </p:grpSp>
      <p:grpSp>
        <p:nvGrpSpPr>
          <p:cNvPr id="15" name="Group 14">
            <a:extLst>
              <a:ext uri="{FF2B5EF4-FFF2-40B4-BE49-F238E27FC236}">
                <a16:creationId xmlns:a16="http://schemas.microsoft.com/office/drawing/2014/main" id="{60A862F6-5486-2AC7-1F26-FCFB40F868AD}"/>
              </a:ext>
            </a:extLst>
          </p:cNvPr>
          <p:cNvGrpSpPr/>
          <p:nvPr/>
        </p:nvGrpSpPr>
        <p:grpSpPr>
          <a:xfrm>
            <a:off x="970371" y="1337518"/>
            <a:ext cx="2637181" cy="4961680"/>
            <a:chOff x="9110795" y="1337518"/>
            <a:chExt cx="2637181" cy="4961680"/>
          </a:xfrm>
        </p:grpSpPr>
        <p:sp>
          <p:nvSpPr>
            <p:cNvPr id="5" name="Rounded Rectangle">
              <a:extLst>
                <a:ext uri="{FF2B5EF4-FFF2-40B4-BE49-F238E27FC236}">
                  <a16:creationId xmlns:a16="http://schemas.microsoft.com/office/drawing/2014/main" id="{2A220282-C274-AFE4-D51B-16D096505535}"/>
                </a:ext>
              </a:extLst>
            </p:cNvPr>
            <p:cNvSpPr/>
            <p:nvPr/>
          </p:nvSpPr>
          <p:spPr>
            <a:xfrm>
              <a:off x="9110795" y="1337518"/>
              <a:ext cx="2637181" cy="4961680"/>
            </a:xfrm>
            <a:prstGeom prst="roundRect">
              <a:avLst>
                <a:gd name="adj" fmla="val 5581"/>
              </a:avLst>
            </a:prstGeom>
            <a:solidFill>
              <a:srgbClr val="0A1E2D"/>
            </a:solidFill>
            <a:ln w="12700">
              <a:miter lim="400000"/>
            </a:ln>
          </p:spPr>
          <p:txBody>
            <a:bodyPr lIns="0" tIns="0" rIns="0" bIns="0" anchor="ctr"/>
            <a:lstStyle/>
            <a:p>
              <a:pPr algn="ctr">
                <a:defRPr sz="4200">
                  <a:solidFill>
                    <a:srgbClr val="000000"/>
                  </a:solidFill>
                </a:defRPr>
              </a:pPr>
              <a:endParaRPr sz="2100"/>
            </a:p>
          </p:txBody>
        </p:sp>
        <p:sp>
          <p:nvSpPr>
            <p:cNvPr id="6" name="Header lorem ipsum">
              <a:extLst>
                <a:ext uri="{FF2B5EF4-FFF2-40B4-BE49-F238E27FC236}">
                  <a16:creationId xmlns:a16="http://schemas.microsoft.com/office/drawing/2014/main" id="{D7327600-952C-705B-4CD4-7C8885D87237}"/>
                </a:ext>
              </a:extLst>
            </p:cNvPr>
            <p:cNvSpPr txBox="1">
              <a:spLocks/>
            </p:cNvSpPr>
            <p:nvPr/>
          </p:nvSpPr>
          <p:spPr>
            <a:xfrm>
              <a:off x="9376221" y="2678674"/>
              <a:ext cx="2030833" cy="997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defPPr>
                <a:defRPr lang="en-US"/>
              </a:defPPr>
              <a:lvl1pPr marR="0" lvl="0" indent="0" defTabSz="812786" fontAlgn="auto">
                <a:lnSpc>
                  <a:spcPct val="90000"/>
                </a:lnSpc>
                <a:spcBef>
                  <a:spcPts val="2150"/>
                </a:spcBef>
                <a:spcAft>
                  <a:spcPts val="0"/>
                </a:spcAft>
                <a:buClrTx/>
                <a:buSzTx/>
                <a:buFontTx/>
                <a:buNone/>
                <a:tabLst/>
                <a:defRPr sz="2600" b="1" i="0" u="none" strike="noStrike" kern="0" cap="none" spc="0" baseline="0">
                  <a:solidFill>
                    <a:schemeClr val="accent1"/>
                  </a:solidFill>
                  <a:uFillTx/>
                  <a:latin typeface="Gilroy Bold"/>
                </a:defRPr>
              </a:lvl1pPr>
              <a:lvl2pPr marL="902368" marR="0" indent="-521368" defTabSz="812786">
                <a:lnSpc>
                  <a:spcPct val="90000"/>
                </a:lnSpc>
                <a:spcBef>
                  <a:spcPts val="3300"/>
                </a:spcBef>
                <a:spcAft>
                  <a:spcPts val="0"/>
                </a:spcAft>
                <a:buClrTx/>
                <a:buSzPct val="100000"/>
                <a:buFontTx/>
                <a:buChar char="•"/>
                <a:tabLst/>
                <a:defRPr sz="5200" b="0" i="0" u="none" strike="noStrike" cap="none" spc="0" baseline="0">
                  <a:solidFill>
                    <a:srgbClr val="FFFFFF"/>
                  </a:solidFill>
                  <a:uFillTx/>
                </a:defRPr>
              </a:lvl2pPr>
              <a:lvl3pPr marL="1183105" marR="0" indent="-421105" defTabSz="812786">
                <a:lnSpc>
                  <a:spcPct val="90000"/>
                </a:lnSpc>
                <a:spcBef>
                  <a:spcPts val="3600"/>
                </a:spcBef>
                <a:spcAft>
                  <a:spcPts val="0"/>
                </a:spcAft>
                <a:buClrTx/>
                <a:buSzPct val="100000"/>
                <a:buFontTx/>
                <a:buChar char="•"/>
                <a:tabLst/>
                <a:defRPr sz="4200" b="0" i="0" u="none" strike="noStrike" cap="none" spc="0" baseline="0">
                  <a:solidFill>
                    <a:srgbClr val="FFFFFF"/>
                  </a:solidFill>
                  <a:uFillTx/>
                </a:defRPr>
              </a:lvl3pPr>
              <a:lvl4pPr marL="1524000" marR="0" indent="-381000" defTabSz="812786">
                <a:lnSpc>
                  <a:spcPct val="90000"/>
                </a:lnSpc>
                <a:spcBef>
                  <a:spcPts val="3300"/>
                </a:spcBef>
                <a:spcAft>
                  <a:spcPts val="0"/>
                </a:spcAft>
                <a:buClrTx/>
                <a:buSzPct val="100000"/>
                <a:buFontTx/>
                <a:buChar char="•"/>
                <a:tabLst/>
                <a:defRPr sz="3800" b="0" i="0" u="none" strike="noStrike" cap="none" spc="0" baseline="0">
                  <a:solidFill>
                    <a:srgbClr val="FFFFFF"/>
                  </a:solidFill>
                  <a:uFillTx/>
                </a:defRPr>
              </a:lvl4pPr>
              <a:lvl5pPr marL="2286000" marR="0" indent="-457200" defTabSz="406391">
                <a:lnSpc>
                  <a:spcPct val="100000"/>
                </a:lnSpc>
                <a:spcBef>
                  <a:spcPts val="2100"/>
                </a:spcBef>
                <a:spcAft>
                  <a:spcPts val="0"/>
                </a:spcAft>
                <a:buClrTx/>
                <a:buSzPct val="100000"/>
                <a:buFont typeface="Arial"/>
                <a:buChar char="•"/>
                <a:tabLst/>
                <a:defRPr sz="3600" b="1" i="0" u="none" strike="noStrike" cap="none" spc="0" baseline="0">
                  <a:solidFill>
                    <a:srgbClr val="FFFFFF"/>
                  </a:solidFill>
                  <a:uFillTx/>
                </a:defRPr>
              </a:lvl5pPr>
              <a:lvl6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6pPr>
              <a:lvl7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7pPr>
              <a:lvl8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8pPr>
              <a:lvl9pPr marL="0" marR="0" indent="0" defTabSz="812786">
                <a:lnSpc>
                  <a:spcPct val="90000"/>
                </a:lnSpc>
                <a:spcBef>
                  <a:spcPts val="2150"/>
                </a:spcBef>
                <a:spcAft>
                  <a:spcPts val="0"/>
                </a:spcAft>
                <a:buClrTx/>
                <a:buSzTx/>
                <a:buFontTx/>
                <a:buNone/>
                <a:tabLst/>
                <a:defRPr sz="2800" b="1" i="0" u="none" strike="noStrike" cap="none" spc="0" baseline="0">
                  <a:solidFill>
                    <a:srgbClr val="FFFFFF"/>
                  </a:solidFill>
                  <a:uFillTx/>
                </a:defRPr>
              </a:lvl9pPr>
            </a:lstStyle>
            <a:p>
              <a:r>
                <a:rPr lang="en-US" sz="2400"/>
                <a:t>Sign up for </a:t>
              </a:r>
              <a:br>
                <a:rPr lang="en-US" sz="2400"/>
              </a:br>
              <a:r>
                <a:rPr lang="en-US" sz="2400"/>
                <a:t>an innovation workshop</a:t>
              </a:r>
              <a:endParaRPr lang="en-US" sz="1600"/>
            </a:p>
          </p:txBody>
        </p:sp>
        <p:pic>
          <p:nvPicPr>
            <p:cNvPr id="40" name="Picture 39">
              <a:extLst>
                <a:ext uri="{FF2B5EF4-FFF2-40B4-BE49-F238E27FC236}">
                  <a16:creationId xmlns:a16="http://schemas.microsoft.com/office/drawing/2014/main" id="{4A3EC4DF-35D1-58F7-C4FB-FB0A2B01E1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376221" y="4731623"/>
              <a:ext cx="1142604" cy="1152047"/>
            </a:xfrm>
            <a:prstGeom prst="rect">
              <a:avLst/>
            </a:prstGeom>
          </p:spPr>
        </p:pic>
        <p:grpSp>
          <p:nvGrpSpPr>
            <p:cNvPr id="41" name="Group 40">
              <a:extLst>
                <a:ext uri="{FF2B5EF4-FFF2-40B4-BE49-F238E27FC236}">
                  <a16:creationId xmlns:a16="http://schemas.microsoft.com/office/drawing/2014/main" id="{5106A666-A99F-8760-E34D-27FB2DF31401}"/>
                </a:ext>
              </a:extLst>
            </p:cNvPr>
            <p:cNvGrpSpPr>
              <a:grpSpLocks noChangeAspect="1"/>
            </p:cNvGrpSpPr>
            <p:nvPr/>
          </p:nvGrpSpPr>
          <p:grpSpPr>
            <a:xfrm>
              <a:off x="9376192" y="1813744"/>
              <a:ext cx="393966" cy="566928"/>
              <a:chOff x="10228001" y="-1799953"/>
              <a:chExt cx="355023" cy="510886"/>
            </a:xfrm>
            <a:solidFill>
              <a:schemeClr val="bg1"/>
            </a:solidFill>
          </p:grpSpPr>
          <p:sp>
            <p:nvSpPr>
              <p:cNvPr id="42" name="Freeform: Shape 378">
                <a:extLst>
                  <a:ext uri="{FF2B5EF4-FFF2-40B4-BE49-F238E27FC236}">
                    <a16:creationId xmlns:a16="http://schemas.microsoft.com/office/drawing/2014/main" id="{69C50D34-665F-DDF1-72DB-9EF7CC2B8FC9}"/>
                  </a:ext>
                </a:extLst>
              </p:cNvPr>
              <p:cNvSpPr/>
              <p:nvPr/>
            </p:nvSpPr>
            <p:spPr>
              <a:xfrm>
                <a:off x="10307665" y="-1722020"/>
                <a:ext cx="213879" cy="303068"/>
              </a:xfrm>
              <a:custGeom>
                <a:avLst/>
                <a:gdLst>
                  <a:gd name="connsiteX0" fmla="*/ 0 w 213879"/>
                  <a:gd name="connsiteY0" fmla="*/ 17318 h 303068"/>
                  <a:gd name="connsiteX1" fmla="*/ 0 w 213879"/>
                  <a:gd name="connsiteY1" fmla="*/ 285750 h 303068"/>
                  <a:gd name="connsiteX2" fmla="*/ 17318 w 213879"/>
                  <a:gd name="connsiteY2" fmla="*/ 303068 h 303068"/>
                  <a:gd name="connsiteX3" fmla="*/ 196561 w 213879"/>
                  <a:gd name="connsiteY3" fmla="*/ 303068 h 303068"/>
                  <a:gd name="connsiteX4" fmla="*/ 213879 w 213879"/>
                  <a:gd name="connsiteY4" fmla="*/ 285750 h 303068"/>
                  <a:gd name="connsiteX5" fmla="*/ 213879 w 213879"/>
                  <a:gd name="connsiteY5" fmla="*/ 17318 h 303068"/>
                  <a:gd name="connsiteX6" fmla="*/ 196561 w 213879"/>
                  <a:gd name="connsiteY6" fmla="*/ 0 h 303068"/>
                  <a:gd name="connsiteX7" fmla="*/ 17318 w 213879"/>
                  <a:gd name="connsiteY7" fmla="*/ 0 h 303068"/>
                  <a:gd name="connsiteX8" fmla="*/ 0 w 213879"/>
                  <a:gd name="connsiteY8" fmla="*/ 17318 h 30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879" h="303068">
                    <a:moveTo>
                      <a:pt x="0" y="17318"/>
                    </a:moveTo>
                    <a:lnTo>
                      <a:pt x="0" y="285750"/>
                    </a:lnTo>
                    <a:cubicBezTo>
                      <a:pt x="0" y="295275"/>
                      <a:pt x="7793" y="303068"/>
                      <a:pt x="17318" y="303068"/>
                    </a:cubicBezTo>
                    <a:lnTo>
                      <a:pt x="196561" y="303068"/>
                    </a:lnTo>
                    <a:cubicBezTo>
                      <a:pt x="206086" y="303068"/>
                      <a:pt x="213879" y="295275"/>
                      <a:pt x="213879" y="285750"/>
                    </a:cubicBezTo>
                    <a:lnTo>
                      <a:pt x="213879" y="17318"/>
                    </a:lnTo>
                    <a:cubicBezTo>
                      <a:pt x="213879" y="7793"/>
                      <a:pt x="206086" y="0"/>
                      <a:pt x="196561" y="0"/>
                    </a:cubicBezTo>
                    <a:lnTo>
                      <a:pt x="17318" y="0"/>
                    </a:lnTo>
                    <a:cubicBezTo>
                      <a:pt x="7793" y="0"/>
                      <a:pt x="0" y="7793"/>
                      <a:pt x="0" y="17318"/>
                    </a:cubicBezTo>
                    <a:close/>
                  </a:path>
                </a:pathLst>
              </a:custGeom>
              <a:solidFill>
                <a:schemeClr val="accent1"/>
              </a:solidFill>
              <a:ln w="8653" cap="flat">
                <a:noFill/>
                <a:prstDash val="solid"/>
                <a:miter/>
              </a:ln>
            </p:spPr>
            <p:txBody>
              <a:bodyPr rtlCol="0" anchor="ctr"/>
              <a:lstStyle/>
              <a:p>
                <a:endParaRPr lang="en-US"/>
              </a:p>
            </p:txBody>
          </p:sp>
          <p:sp>
            <p:nvSpPr>
              <p:cNvPr id="46" name="Freeform: Shape 451">
                <a:extLst>
                  <a:ext uri="{FF2B5EF4-FFF2-40B4-BE49-F238E27FC236}">
                    <a16:creationId xmlns:a16="http://schemas.microsoft.com/office/drawing/2014/main" id="{2370C0E6-6D40-073F-0C61-BBE849C553DE}"/>
                  </a:ext>
                </a:extLst>
              </p:cNvPr>
              <p:cNvSpPr/>
              <p:nvPr/>
            </p:nvSpPr>
            <p:spPr>
              <a:xfrm>
                <a:off x="10228001" y="-1799953"/>
                <a:ext cx="355023" cy="510886"/>
              </a:xfrm>
              <a:custGeom>
                <a:avLst/>
                <a:gdLst>
                  <a:gd name="connsiteX0" fmla="*/ 186170 w 355023"/>
                  <a:gd name="connsiteY0" fmla="*/ 406977 h 510886"/>
                  <a:gd name="connsiteX1" fmla="*/ 212148 w 355023"/>
                  <a:gd name="connsiteY1" fmla="*/ 432954 h 510886"/>
                  <a:gd name="connsiteX2" fmla="*/ 186170 w 355023"/>
                  <a:gd name="connsiteY2" fmla="*/ 458932 h 510886"/>
                  <a:gd name="connsiteX3" fmla="*/ 160193 w 355023"/>
                  <a:gd name="connsiteY3" fmla="*/ 432954 h 510886"/>
                  <a:gd name="connsiteX4" fmla="*/ 186170 w 355023"/>
                  <a:gd name="connsiteY4" fmla="*/ 406977 h 510886"/>
                  <a:gd name="connsiteX5" fmla="*/ 56284 w 355023"/>
                  <a:gd name="connsiteY5" fmla="*/ 25977 h 510886"/>
                  <a:gd name="connsiteX6" fmla="*/ 43295 w 355023"/>
                  <a:gd name="connsiteY6" fmla="*/ 38966 h 510886"/>
                  <a:gd name="connsiteX7" fmla="*/ 43295 w 355023"/>
                  <a:gd name="connsiteY7" fmla="*/ 471920 h 510886"/>
                  <a:gd name="connsiteX8" fmla="*/ 56284 w 355023"/>
                  <a:gd name="connsiteY8" fmla="*/ 484909 h 510886"/>
                  <a:gd name="connsiteX9" fmla="*/ 316057 w 355023"/>
                  <a:gd name="connsiteY9" fmla="*/ 484909 h 510886"/>
                  <a:gd name="connsiteX10" fmla="*/ 329045 w 355023"/>
                  <a:gd name="connsiteY10" fmla="*/ 471920 h 510886"/>
                  <a:gd name="connsiteX11" fmla="*/ 329045 w 355023"/>
                  <a:gd name="connsiteY11" fmla="*/ 38966 h 510886"/>
                  <a:gd name="connsiteX12" fmla="*/ 316057 w 355023"/>
                  <a:gd name="connsiteY12" fmla="*/ 25977 h 510886"/>
                  <a:gd name="connsiteX13" fmla="*/ 240598 w 355023"/>
                  <a:gd name="connsiteY13" fmla="*/ 25977 h 510886"/>
                  <a:gd name="connsiteX14" fmla="*/ 242454 w 355023"/>
                  <a:gd name="connsiteY14" fmla="*/ 30307 h 510886"/>
                  <a:gd name="connsiteX15" fmla="*/ 229466 w 355023"/>
                  <a:gd name="connsiteY15" fmla="*/ 43295 h 510886"/>
                  <a:gd name="connsiteX16" fmla="*/ 142875 w 355023"/>
                  <a:gd name="connsiteY16" fmla="*/ 43295 h 510886"/>
                  <a:gd name="connsiteX17" fmla="*/ 129886 w 355023"/>
                  <a:gd name="connsiteY17" fmla="*/ 30307 h 510886"/>
                  <a:gd name="connsiteX18" fmla="*/ 131742 w 355023"/>
                  <a:gd name="connsiteY18" fmla="*/ 25977 h 510886"/>
                  <a:gd name="connsiteX19" fmla="*/ 56284 w 355023"/>
                  <a:gd name="connsiteY19" fmla="*/ 0 h 510886"/>
                  <a:gd name="connsiteX20" fmla="*/ 316057 w 355023"/>
                  <a:gd name="connsiteY20" fmla="*/ 0 h 510886"/>
                  <a:gd name="connsiteX21" fmla="*/ 355023 w 355023"/>
                  <a:gd name="connsiteY21" fmla="*/ 38966 h 510886"/>
                  <a:gd name="connsiteX22" fmla="*/ 355023 w 355023"/>
                  <a:gd name="connsiteY22" fmla="*/ 471920 h 510886"/>
                  <a:gd name="connsiteX23" fmla="*/ 316057 w 355023"/>
                  <a:gd name="connsiteY23" fmla="*/ 510886 h 510886"/>
                  <a:gd name="connsiteX24" fmla="*/ 56284 w 355023"/>
                  <a:gd name="connsiteY24" fmla="*/ 510886 h 510886"/>
                  <a:gd name="connsiteX25" fmla="*/ 17318 w 355023"/>
                  <a:gd name="connsiteY25" fmla="*/ 471920 h 510886"/>
                  <a:gd name="connsiteX26" fmla="*/ 17318 w 355023"/>
                  <a:gd name="connsiteY26" fmla="*/ 232154 h 510886"/>
                  <a:gd name="connsiteX27" fmla="*/ 12989 w 355023"/>
                  <a:gd name="connsiteY27" fmla="*/ 233796 h 510886"/>
                  <a:gd name="connsiteX28" fmla="*/ 0 w 355023"/>
                  <a:gd name="connsiteY28" fmla="*/ 220807 h 510886"/>
                  <a:gd name="connsiteX29" fmla="*/ 0 w 355023"/>
                  <a:gd name="connsiteY29" fmla="*/ 186171 h 510886"/>
                  <a:gd name="connsiteX30" fmla="*/ 12989 w 355023"/>
                  <a:gd name="connsiteY30" fmla="*/ 173182 h 510886"/>
                  <a:gd name="connsiteX31" fmla="*/ 17318 w 355023"/>
                  <a:gd name="connsiteY31" fmla="*/ 175037 h 510886"/>
                  <a:gd name="connsiteX32" fmla="*/ 17318 w 355023"/>
                  <a:gd name="connsiteY32" fmla="*/ 128244 h 510886"/>
                  <a:gd name="connsiteX33" fmla="*/ 12989 w 355023"/>
                  <a:gd name="connsiteY33" fmla="*/ 129886 h 510886"/>
                  <a:gd name="connsiteX34" fmla="*/ 0 w 355023"/>
                  <a:gd name="connsiteY34" fmla="*/ 116897 h 510886"/>
                  <a:gd name="connsiteX35" fmla="*/ 0 w 355023"/>
                  <a:gd name="connsiteY35" fmla="*/ 82261 h 510886"/>
                  <a:gd name="connsiteX36" fmla="*/ 12989 w 355023"/>
                  <a:gd name="connsiteY36" fmla="*/ 69272 h 510886"/>
                  <a:gd name="connsiteX37" fmla="*/ 17318 w 355023"/>
                  <a:gd name="connsiteY37" fmla="*/ 71127 h 510886"/>
                  <a:gd name="connsiteX38" fmla="*/ 17318 w 355023"/>
                  <a:gd name="connsiteY38" fmla="*/ 38966 h 510886"/>
                  <a:gd name="connsiteX39" fmla="*/ 56284 w 355023"/>
                  <a:gd name="connsiteY39" fmla="*/ 0 h 5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5023" h="510886">
                    <a:moveTo>
                      <a:pt x="186170" y="406977"/>
                    </a:moveTo>
                    <a:cubicBezTo>
                      <a:pt x="200517" y="406977"/>
                      <a:pt x="212148" y="418607"/>
                      <a:pt x="212148" y="432954"/>
                    </a:cubicBezTo>
                    <a:cubicBezTo>
                      <a:pt x="212148" y="447301"/>
                      <a:pt x="200517" y="458932"/>
                      <a:pt x="186170" y="458932"/>
                    </a:cubicBezTo>
                    <a:cubicBezTo>
                      <a:pt x="171823" y="458932"/>
                      <a:pt x="160193" y="447301"/>
                      <a:pt x="160193" y="432954"/>
                    </a:cubicBezTo>
                    <a:cubicBezTo>
                      <a:pt x="160193" y="418607"/>
                      <a:pt x="171823" y="406977"/>
                      <a:pt x="186170" y="406977"/>
                    </a:cubicBezTo>
                    <a:close/>
                    <a:moveTo>
                      <a:pt x="56284" y="25977"/>
                    </a:moveTo>
                    <a:cubicBezTo>
                      <a:pt x="49357" y="25977"/>
                      <a:pt x="43295" y="32038"/>
                      <a:pt x="43295" y="38966"/>
                    </a:cubicBezTo>
                    <a:lnTo>
                      <a:pt x="43295" y="471920"/>
                    </a:lnTo>
                    <a:cubicBezTo>
                      <a:pt x="43295" y="478848"/>
                      <a:pt x="49357" y="484909"/>
                      <a:pt x="56284" y="484909"/>
                    </a:cubicBezTo>
                    <a:lnTo>
                      <a:pt x="316057" y="484909"/>
                    </a:lnTo>
                    <a:cubicBezTo>
                      <a:pt x="322984" y="484909"/>
                      <a:pt x="329045" y="478848"/>
                      <a:pt x="329045" y="471920"/>
                    </a:cubicBezTo>
                    <a:lnTo>
                      <a:pt x="329045" y="38966"/>
                    </a:lnTo>
                    <a:cubicBezTo>
                      <a:pt x="329045" y="32038"/>
                      <a:pt x="322984" y="25977"/>
                      <a:pt x="316057" y="25977"/>
                    </a:cubicBezTo>
                    <a:lnTo>
                      <a:pt x="240598" y="25977"/>
                    </a:lnTo>
                    <a:lnTo>
                      <a:pt x="242454" y="30307"/>
                    </a:lnTo>
                    <a:cubicBezTo>
                      <a:pt x="242454" y="37234"/>
                      <a:pt x="237259" y="43295"/>
                      <a:pt x="229466" y="43295"/>
                    </a:cubicBezTo>
                    <a:lnTo>
                      <a:pt x="142875" y="43295"/>
                    </a:lnTo>
                    <a:cubicBezTo>
                      <a:pt x="135947" y="43295"/>
                      <a:pt x="129886" y="37234"/>
                      <a:pt x="129886" y="30307"/>
                    </a:cubicBezTo>
                    <a:lnTo>
                      <a:pt x="131742" y="25977"/>
                    </a:lnTo>
                    <a:close/>
                    <a:moveTo>
                      <a:pt x="56284" y="0"/>
                    </a:moveTo>
                    <a:lnTo>
                      <a:pt x="316057" y="0"/>
                    </a:lnTo>
                    <a:cubicBezTo>
                      <a:pt x="337704" y="0"/>
                      <a:pt x="355023" y="17318"/>
                      <a:pt x="355023" y="38966"/>
                    </a:cubicBezTo>
                    <a:lnTo>
                      <a:pt x="355023" y="471920"/>
                    </a:lnTo>
                    <a:cubicBezTo>
                      <a:pt x="355023" y="493568"/>
                      <a:pt x="337704" y="510886"/>
                      <a:pt x="316057" y="510886"/>
                    </a:cubicBezTo>
                    <a:lnTo>
                      <a:pt x="56284" y="510886"/>
                    </a:lnTo>
                    <a:cubicBezTo>
                      <a:pt x="34636" y="510886"/>
                      <a:pt x="17318" y="493568"/>
                      <a:pt x="17318" y="471920"/>
                    </a:cubicBezTo>
                    <a:lnTo>
                      <a:pt x="17318" y="232154"/>
                    </a:lnTo>
                    <a:lnTo>
                      <a:pt x="12989" y="233796"/>
                    </a:lnTo>
                    <a:cubicBezTo>
                      <a:pt x="6061" y="233796"/>
                      <a:pt x="0" y="227734"/>
                      <a:pt x="0" y="220807"/>
                    </a:cubicBezTo>
                    <a:lnTo>
                      <a:pt x="0" y="186171"/>
                    </a:lnTo>
                    <a:cubicBezTo>
                      <a:pt x="0" y="179243"/>
                      <a:pt x="6061" y="173182"/>
                      <a:pt x="12989" y="173182"/>
                    </a:cubicBezTo>
                    <a:lnTo>
                      <a:pt x="17318" y="175037"/>
                    </a:lnTo>
                    <a:lnTo>
                      <a:pt x="17318" y="128244"/>
                    </a:lnTo>
                    <a:lnTo>
                      <a:pt x="12989" y="129886"/>
                    </a:lnTo>
                    <a:cubicBezTo>
                      <a:pt x="6061" y="129886"/>
                      <a:pt x="0" y="123824"/>
                      <a:pt x="0" y="116897"/>
                    </a:cubicBezTo>
                    <a:lnTo>
                      <a:pt x="0" y="82261"/>
                    </a:lnTo>
                    <a:cubicBezTo>
                      <a:pt x="0" y="75333"/>
                      <a:pt x="6061" y="69272"/>
                      <a:pt x="12989" y="69272"/>
                    </a:cubicBezTo>
                    <a:lnTo>
                      <a:pt x="17318" y="71127"/>
                    </a:lnTo>
                    <a:lnTo>
                      <a:pt x="17318" y="38966"/>
                    </a:lnTo>
                    <a:cubicBezTo>
                      <a:pt x="17318" y="17318"/>
                      <a:pt x="34636" y="0"/>
                      <a:pt x="56284" y="0"/>
                    </a:cubicBezTo>
                    <a:close/>
                  </a:path>
                </a:pathLst>
              </a:custGeom>
              <a:grpFill/>
              <a:ln w="8653" cap="flat">
                <a:noFill/>
                <a:prstDash val="solid"/>
                <a:miter/>
              </a:ln>
            </p:spPr>
            <p:txBody>
              <a:bodyPr rtlCol="0" anchor="ctr"/>
              <a:lstStyle/>
              <a:p>
                <a:endParaRPr lang="en-US"/>
              </a:p>
            </p:txBody>
          </p:sp>
        </p:grpSp>
      </p:grpSp>
      <p:sp>
        <p:nvSpPr>
          <p:cNvPr id="11" name="Title 6">
            <a:extLst>
              <a:ext uri="{FF2B5EF4-FFF2-40B4-BE49-F238E27FC236}">
                <a16:creationId xmlns:a16="http://schemas.microsoft.com/office/drawing/2014/main" id="{EC22BB3C-477D-08C7-3EEF-1B9C607F20A4}"/>
              </a:ext>
            </a:extLst>
          </p:cNvPr>
          <p:cNvSpPr>
            <a:spLocks noGrp="1"/>
          </p:cNvSpPr>
          <p:nvPr>
            <p:ph type="title"/>
          </p:nvPr>
        </p:nvSpPr>
        <p:spPr/>
        <p:txBody>
          <a:bodyPr/>
          <a:lstStyle/>
          <a:p>
            <a:r>
              <a:rPr lang="en-US">
                <a:solidFill>
                  <a:schemeClr val="accent1"/>
                </a:solidFill>
              </a:rPr>
              <a:t>The future of app dev is AI-powered</a:t>
            </a:r>
          </a:p>
        </p:txBody>
      </p:sp>
      <p:sp>
        <p:nvSpPr>
          <p:cNvPr id="2" name="13 steps">
            <a:extLst>
              <a:ext uri="{FF2B5EF4-FFF2-40B4-BE49-F238E27FC236}">
                <a16:creationId xmlns:a16="http://schemas.microsoft.com/office/drawing/2014/main" id="{0057969C-0335-6FC4-B88B-57DD985A0DBA}"/>
              </a:ext>
            </a:extLst>
          </p:cNvPr>
          <p:cNvSpPr/>
          <p:nvPr/>
        </p:nvSpPr>
        <p:spPr>
          <a:xfrm>
            <a:off x="3193820" y="1741097"/>
            <a:ext cx="4219183" cy="2464544"/>
          </a:xfrm>
          <a:prstGeom prst="roundRect">
            <a:avLst/>
          </a:prstGeom>
          <a:solidFill>
            <a:schemeClr val="accent6"/>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rgbClr val="FF0000"/>
                </a:solidFill>
                <a:latin typeface="Gilroy-Bold" pitchFamily="2" charset="77"/>
              </a:rPr>
              <a:t>Make QR code for Fed Forum</a:t>
            </a:r>
          </a:p>
        </p:txBody>
      </p:sp>
    </p:spTree>
    <p:extLst>
      <p:ext uri="{BB962C8B-B14F-4D97-AF65-F5344CB8AC3E}">
        <p14:creationId xmlns:p14="http://schemas.microsoft.com/office/powerpoint/2010/main" val="2376344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A792-7710-476A-8A90-349451652C66}"/>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231801078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8C99-7352-44E2-847A-014A6128521F}"/>
              </a:ext>
            </a:extLst>
          </p:cNvPr>
          <p:cNvSpPr>
            <a:spLocks noGrp="1"/>
          </p:cNvSpPr>
          <p:nvPr>
            <p:ph type="title"/>
          </p:nvPr>
        </p:nvSpPr>
        <p:spPr/>
        <p:txBody>
          <a:bodyPr/>
          <a:lstStyle/>
          <a:p>
            <a:r>
              <a:rPr lang="en-US"/>
              <a:t>Safe harbor notice for forward-looking statements</a:t>
            </a:r>
          </a:p>
        </p:txBody>
      </p:sp>
    </p:spTree>
    <p:extLst>
      <p:ext uri="{BB962C8B-B14F-4D97-AF65-F5344CB8AC3E}">
        <p14:creationId xmlns:p14="http://schemas.microsoft.com/office/powerpoint/2010/main" val="211857793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60653C-F896-D216-7B17-7C0FCDF7652D}"/>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rcRect/>
          <a:stretch/>
        </p:blipFill>
        <p:spPr>
          <a:xfrm flipH="1">
            <a:off x="1586" y="-1478"/>
            <a:ext cx="12213813" cy="6858585"/>
          </a:xfrm>
          <a:prstGeom prst="rect">
            <a:avLst/>
          </a:prstGeom>
        </p:spPr>
      </p:pic>
      <p:sp>
        <p:nvSpPr>
          <p:cNvPr id="4" name="Rectangle 3">
            <a:extLst>
              <a:ext uri="{FF2B5EF4-FFF2-40B4-BE49-F238E27FC236}">
                <a16:creationId xmlns:a16="http://schemas.microsoft.com/office/drawing/2014/main" id="{08B2ED86-AC48-8CEA-7501-7382BC2EED8F}"/>
              </a:ext>
            </a:extLst>
          </p:cNvPr>
          <p:cNvSpPr/>
          <p:nvPr/>
        </p:nvSpPr>
        <p:spPr>
          <a:xfrm>
            <a:off x="1586" y="2672"/>
            <a:ext cx="12213813" cy="6854435"/>
          </a:xfrm>
          <a:prstGeom prst="rect">
            <a:avLst/>
          </a:prstGeom>
          <a:gradFill>
            <a:gsLst>
              <a:gs pos="46000">
                <a:schemeClr val="tx1">
                  <a:alpha val="13000"/>
                </a:schemeClr>
              </a:gs>
              <a:gs pos="20000">
                <a:schemeClr val="tx1">
                  <a:alpha val="57749"/>
                </a:schemeClr>
              </a:gs>
              <a:gs pos="48000">
                <a:schemeClr val="tx1">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52">
              <a:defRPr/>
            </a:pPr>
            <a:endParaRPr lang="en-US" sz="1600">
              <a:solidFill>
                <a:srgbClr val="000000"/>
              </a:solidFill>
              <a:latin typeface="Century Gothic" panose="020F0302020204030204"/>
            </a:endParaRPr>
          </a:p>
        </p:txBody>
      </p:sp>
      <p:pic>
        <p:nvPicPr>
          <p:cNvPr id="6" name="Picture 5">
            <a:hlinkClick r:id="rId5" action="ppaction://hlinksldjump"/>
            <a:extLst>
              <a:ext uri="{FF2B5EF4-FFF2-40B4-BE49-F238E27FC236}">
                <a16:creationId xmlns:a16="http://schemas.microsoft.com/office/drawing/2014/main" id="{FF5A6A10-7F47-2678-6075-C93F6F03AAF2}"/>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bwMode="gray">
          <a:xfrm>
            <a:off x="430366" y="337718"/>
            <a:ext cx="1520164" cy="437312"/>
          </a:xfrm>
          <a:prstGeom prst="rect">
            <a:avLst/>
          </a:prstGeom>
        </p:spPr>
      </p:pic>
      <p:sp>
        <p:nvSpPr>
          <p:cNvPr id="2" name="Title 1">
            <a:extLst>
              <a:ext uri="{FF2B5EF4-FFF2-40B4-BE49-F238E27FC236}">
                <a16:creationId xmlns:a16="http://schemas.microsoft.com/office/drawing/2014/main" id="{1B0AF10E-E10C-C636-6A9A-3762B2759AD8}"/>
              </a:ext>
            </a:extLst>
          </p:cNvPr>
          <p:cNvSpPr>
            <a:spLocks noGrp="1"/>
          </p:cNvSpPr>
          <p:nvPr>
            <p:ph type="title" idx="4294967295"/>
          </p:nvPr>
        </p:nvSpPr>
        <p:spPr>
          <a:xfrm>
            <a:off x="541179" y="3937903"/>
            <a:ext cx="11188711" cy="1195883"/>
          </a:xfrm>
        </p:spPr>
        <p:txBody>
          <a:bodyPr/>
          <a:lstStyle/>
          <a:p>
            <a:pPr rtl="0" eaLnBrk="1" latinLnBrk="0" hangingPunct="1"/>
            <a:r>
              <a:rPr lang="en-US" sz="3600" kern="1200">
                <a:solidFill>
                  <a:srgbClr val="86ED78"/>
                </a:solidFill>
                <a:effectLst/>
                <a:latin typeface="Century Gothic" panose="020B0502020202020204" pitchFamily="34" charset="0"/>
                <a:ea typeface="+mn-ea"/>
                <a:cs typeface="+mn-cs"/>
              </a:rPr>
              <a:t>Thank you</a:t>
            </a:r>
            <a:endParaRPr lang="en-US">
              <a:effectLst/>
            </a:endParaRPr>
          </a:p>
          <a:p>
            <a:endParaRPr lang="en-US"/>
          </a:p>
        </p:txBody>
      </p:sp>
    </p:spTree>
    <p:extLst>
      <p:ext uri="{BB962C8B-B14F-4D97-AF65-F5344CB8AC3E}">
        <p14:creationId xmlns:p14="http://schemas.microsoft.com/office/powerpoint/2010/main" val="2536024041"/>
      </p:ext>
    </p:extLst>
  </p:cSld>
  <p:clrMapOvr>
    <a:masterClrMapping/>
  </p:clrMapOvr>
  <mc:AlternateContent xmlns:mc="http://schemas.openxmlformats.org/markup-compatibility/2006">
    <mc:Choice xmlns:p14="http://schemas.microsoft.com/office/powerpoint/2010/main" Requires="p14">
      <p:transition spd="med" p14:dur="600" advClick="0">
        <p:fade/>
      </p:transition>
    </mc:Choice>
    <mc:Fallback>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BAB4C6-D2E5-192F-CE77-89497D771AF9}"/>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A07A4F50-F521-7AE6-E267-6BA638521074}"/>
              </a:ext>
            </a:extLst>
          </p:cNvPr>
          <p:cNvPicPr>
            <a:picLocks noChangeAspect="1"/>
          </p:cNvPicPr>
          <p:nvPr/>
        </p:nvPicPr>
        <p:blipFill>
          <a:blip r:embed="rId3"/>
          <a:stretch>
            <a:fillRect/>
          </a:stretch>
        </p:blipFill>
        <p:spPr>
          <a:xfrm>
            <a:off x="790099" y="792238"/>
            <a:ext cx="5061698" cy="5643562"/>
          </a:xfrm>
          <a:prstGeom prst="rect">
            <a:avLst/>
          </a:prstGeom>
        </p:spPr>
      </p:pic>
      <p:pic>
        <p:nvPicPr>
          <p:cNvPr id="4" name="Picture 3">
            <a:extLst>
              <a:ext uri="{FF2B5EF4-FFF2-40B4-BE49-F238E27FC236}">
                <a16:creationId xmlns:a16="http://schemas.microsoft.com/office/drawing/2014/main" id="{2A87D35B-6DA0-8DDF-3647-1C9CCE6E02E8}"/>
              </a:ext>
            </a:extLst>
          </p:cNvPr>
          <p:cNvPicPr>
            <a:picLocks noChangeAspect="1"/>
          </p:cNvPicPr>
          <p:nvPr/>
        </p:nvPicPr>
        <p:blipFill>
          <a:blip r:embed="rId4"/>
          <a:stretch>
            <a:fillRect/>
          </a:stretch>
        </p:blipFill>
        <p:spPr>
          <a:xfrm>
            <a:off x="4511001" y="1572918"/>
            <a:ext cx="2634425" cy="4592595"/>
          </a:xfrm>
          <a:prstGeom prst="rect">
            <a:avLst/>
          </a:prstGeom>
        </p:spPr>
      </p:pic>
      <p:sp>
        <p:nvSpPr>
          <p:cNvPr id="6" name="Oval 5">
            <a:extLst>
              <a:ext uri="{FF2B5EF4-FFF2-40B4-BE49-F238E27FC236}">
                <a16:creationId xmlns:a16="http://schemas.microsoft.com/office/drawing/2014/main" id="{61A0BB08-B454-9132-CA60-A0CFCA29372B}"/>
              </a:ext>
            </a:extLst>
          </p:cNvPr>
          <p:cNvSpPr>
            <a:spLocks noChangeAspect="1"/>
          </p:cNvSpPr>
          <p:nvPr/>
        </p:nvSpPr>
        <p:spPr>
          <a:xfrm>
            <a:off x="863043" y="5219972"/>
            <a:ext cx="1463040" cy="146304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000">
                <a:solidFill>
                  <a:schemeClr val="bg1"/>
                </a:solidFill>
              </a:rPr>
              <a:t>60</a:t>
            </a:r>
            <a:endParaRPr lang="en-US" sz="1600">
              <a:solidFill>
                <a:schemeClr val="bg1"/>
              </a:solidFill>
            </a:endParaRPr>
          </a:p>
          <a:p>
            <a:pPr algn="ctr"/>
            <a:r>
              <a:rPr lang="en-US" sz="1200">
                <a:solidFill>
                  <a:schemeClr val="bg1"/>
                </a:solidFill>
              </a:rPr>
              <a:t>Standard</a:t>
            </a:r>
          </a:p>
          <a:p>
            <a:pPr algn="ctr"/>
            <a:r>
              <a:rPr lang="en-US" sz="1200">
                <a:solidFill>
                  <a:schemeClr val="bg1"/>
                </a:solidFill>
              </a:rPr>
              <a:t>Forms</a:t>
            </a:r>
          </a:p>
        </p:txBody>
      </p:sp>
      <p:sp>
        <p:nvSpPr>
          <p:cNvPr id="11" name="Oval 10">
            <a:extLst>
              <a:ext uri="{FF2B5EF4-FFF2-40B4-BE49-F238E27FC236}">
                <a16:creationId xmlns:a16="http://schemas.microsoft.com/office/drawing/2014/main" id="{9234D1EC-9BBE-A6C7-0237-9F90027B6293}"/>
              </a:ext>
            </a:extLst>
          </p:cNvPr>
          <p:cNvSpPr>
            <a:spLocks noChangeAspect="1"/>
          </p:cNvSpPr>
          <p:nvPr/>
        </p:nvSpPr>
        <p:spPr>
          <a:xfrm>
            <a:off x="3050361" y="5219972"/>
            <a:ext cx="1463040" cy="146304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000">
                <a:solidFill>
                  <a:schemeClr val="bg1"/>
                </a:solidFill>
              </a:rPr>
              <a:t>57 </a:t>
            </a:r>
            <a:endParaRPr lang="en-US" sz="1600">
              <a:solidFill>
                <a:schemeClr val="bg1"/>
              </a:solidFill>
            </a:endParaRPr>
          </a:p>
          <a:p>
            <a:pPr algn="ctr"/>
            <a:r>
              <a:rPr lang="en-US" sz="1200">
                <a:solidFill>
                  <a:schemeClr val="bg1"/>
                </a:solidFill>
              </a:rPr>
              <a:t>OPM</a:t>
            </a:r>
          </a:p>
          <a:p>
            <a:pPr algn="ctr"/>
            <a:r>
              <a:rPr lang="en-US" sz="1200">
                <a:solidFill>
                  <a:schemeClr val="bg1"/>
                </a:solidFill>
              </a:rPr>
              <a:t>Forms</a:t>
            </a:r>
          </a:p>
        </p:txBody>
      </p:sp>
      <p:pic>
        <p:nvPicPr>
          <p:cNvPr id="14" name="Picture 13">
            <a:extLst>
              <a:ext uri="{FF2B5EF4-FFF2-40B4-BE49-F238E27FC236}">
                <a16:creationId xmlns:a16="http://schemas.microsoft.com/office/drawing/2014/main" id="{9B55BE04-7033-68A8-EE68-8A7BFD38A1E5}"/>
              </a:ext>
            </a:extLst>
          </p:cNvPr>
          <p:cNvPicPr>
            <a:picLocks noChangeAspect="1"/>
          </p:cNvPicPr>
          <p:nvPr/>
        </p:nvPicPr>
        <p:blipFill>
          <a:blip r:embed="rId5"/>
          <a:stretch>
            <a:fillRect/>
          </a:stretch>
        </p:blipFill>
        <p:spPr>
          <a:xfrm>
            <a:off x="6445777" y="1325706"/>
            <a:ext cx="3222885" cy="4914900"/>
          </a:xfrm>
          <a:prstGeom prst="rect">
            <a:avLst/>
          </a:prstGeom>
        </p:spPr>
      </p:pic>
      <p:sp>
        <p:nvSpPr>
          <p:cNvPr id="12" name="Oval 11">
            <a:extLst>
              <a:ext uri="{FF2B5EF4-FFF2-40B4-BE49-F238E27FC236}">
                <a16:creationId xmlns:a16="http://schemas.microsoft.com/office/drawing/2014/main" id="{5BD56081-FA96-6FCA-CCB8-1C0121E069A1}"/>
              </a:ext>
            </a:extLst>
          </p:cNvPr>
          <p:cNvSpPr>
            <a:spLocks noChangeAspect="1"/>
          </p:cNvSpPr>
          <p:nvPr/>
        </p:nvSpPr>
        <p:spPr>
          <a:xfrm>
            <a:off x="5056481" y="5219972"/>
            <a:ext cx="1463040" cy="146304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000">
                <a:solidFill>
                  <a:schemeClr val="bg1"/>
                </a:solidFill>
              </a:rPr>
              <a:t>30 </a:t>
            </a:r>
            <a:endParaRPr lang="en-US" sz="1600">
              <a:solidFill>
                <a:schemeClr val="bg1"/>
              </a:solidFill>
            </a:endParaRPr>
          </a:p>
          <a:p>
            <a:pPr algn="ctr"/>
            <a:r>
              <a:rPr lang="en-US" sz="1200">
                <a:solidFill>
                  <a:schemeClr val="bg1"/>
                </a:solidFill>
              </a:rPr>
              <a:t>Retirement &amp; Insurance Forms</a:t>
            </a:r>
          </a:p>
        </p:txBody>
      </p:sp>
      <p:sp>
        <p:nvSpPr>
          <p:cNvPr id="13" name="Oval 12">
            <a:extLst>
              <a:ext uri="{FF2B5EF4-FFF2-40B4-BE49-F238E27FC236}">
                <a16:creationId xmlns:a16="http://schemas.microsoft.com/office/drawing/2014/main" id="{2D95B879-E7D7-9BA5-570C-7C47FA7696B1}"/>
              </a:ext>
            </a:extLst>
          </p:cNvPr>
          <p:cNvSpPr>
            <a:spLocks noChangeAspect="1"/>
          </p:cNvSpPr>
          <p:nvPr/>
        </p:nvSpPr>
        <p:spPr>
          <a:xfrm>
            <a:off x="6979613" y="5219972"/>
            <a:ext cx="1463040" cy="146304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000">
                <a:solidFill>
                  <a:schemeClr val="bg1"/>
                </a:solidFill>
              </a:rPr>
              <a:t>5 </a:t>
            </a:r>
            <a:endParaRPr lang="en-US" sz="1600">
              <a:solidFill>
                <a:schemeClr val="bg1"/>
              </a:solidFill>
            </a:endParaRPr>
          </a:p>
          <a:p>
            <a:pPr algn="ctr"/>
            <a:r>
              <a:rPr lang="en-US" sz="1200">
                <a:solidFill>
                  <a:schemeClr val="bg1"/>
                </a:solidFill>
              </a:rPr>
              <a:t>Investigation Forms</a:t>
            </a:r>
          </a:p>
        </p:txBody>
      </p:sp>
      <p:sp>
        <p:nvSpPr>
          <p:cNvPr id="7" name="Rectangle 6">
            <a:extLst>
              <a:ext uri="{FF2B5EF4-FFF2-40B4-BE49-F238E27FC236}">
                <a16:creationId xmlns:a16="http://schemas.microsoft.com/office/drawing/2014/main" id="{561507F9-8B2B-D002-ABFF-4FB3BD90EC9A}"/>
              </a:ext>
            </a:extLst>
          </p:cNvPr>
          <p:cNvSpPr/>
          <p:nvPr/>
        </p:nvSpPr>
        <p:spPr>
          <a:xfrm>
            <a:off x="9417881" y="4796744"/>
            <a:ext cx="2470862" cy="157736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a:solidFill>
                  <a:schemeClr val="bg1"/>
                </a:solidFill>
              </a:rPr>
              <a:t>+ 100’s of  agency specific forms</a:t>
            </a:r>
            <a:endParaRPr lang="en-US" sz="1800">
              <a:solidFill>
                <a:schemeClr val="bg1"/>
              </a:solidFill>
            </a:endParaRPr>
          </a:p>
        </p:txBody>
      </p:sp>
      <p:pic>
        <p:nvPicPr>
          <p:cNvPr id="15" name="Picture 14">
            <a:extLst>
              <a:ext uri="{FF2B5EF4-FFF2-40B4-BE49-F238E27FC236}">
                <a16:creationId xmlns:a16="http://schemas.microsoft.com/office/drawing/2014/main" id="{BC522A13-A1F3-9762-7622-6A078C175233}"/>
              </a:ext>
            </a:extLst>
          </p:cNvPr>
          <p:cNvPicPr>
            <a:picLocks noChangeAspect="1"/>
          </p:cNvPicPr>
          <p:nvPr/>
        </p:nvPicPr>
        <p:blipFill>
          <a:blip r:embed="rId6"/>
          <a:stretch>
            <a:fillRect/>
          </a:stretch>
        </p:blipFill>
        <p:spPr>
          <a:xfrm>
            <a:off x="8308975" y="1270860"/>
            <a:ext cx="3370121" cy="2705725"/>
          </a:xfrm>
          <a:prstGeom prst="rect">
            <a:avLst/>
          </a:prstGeom>
        </p:spPr>
      </p:pic>
      <p:sp>
        <p:nvSpPr>
          <p:cNvPr id="8" name="Heart 7">
            <a:extLst>
              <a:ext uri="{FF2B5EF4-FFF2-40B4-BE49-F238E27FC236}">
                <a16:creationId xmlns:a16="http://schemas.microsoft.com/office/drawing/2014/main" id="{14F07036-7FF2-64DD-DB51-991AE6531312}"/>
              </a:ext>
            </a:extLst>
          </p:cNvPr>
          <p:cNvSpPr/>
          <p:nvPr/>
        </p:nvSpPr>
        <p:spPr>
          <a:xfrm rot="21091574">
            <a:off x="9278917" y="376389"/>
            <a:ext cx="779489" cy="614596"/>
          </a:xfrm>
          <a:prstGeom prst="hear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l"/>
            <a:endParaRPr lang="en-US" sz="1600" err="1">
              <a:solidFill>
                <a:schemeClr val="tx1"/>
              </a:solidFill>
            </a:endParaRPr>
          </a:p>
        </p:txBody>
      </p:sp>
      <p:sp>
        <p:nvSpPr>
          <p:cNvPr id="16" name="Heart 15">
            <a:extLst>
              <a:ext uri="{FF2B5EF4-FFF2-40B4-BE49-F238E27FC236}">
                <a16:creationId xmlns:a16="http://schemas.microsoft.com/office/drawing/2014/main" id="{77D451B6-21CE-B0DF-116B-731CA3482AFE}"/>
              </a:ext>
            </a:extLst>
          </p:cNvPr>
          <p:cNvSpPr/>
          <p:nvPr/>
        </p:nvSpPr>
        <p:spPr>
          <a:xfrm rot="835294">
            <a:off x="9709690" y="214904"/>
            <a:ext cx="779489" cy="614596"/>
          </a:xfrm>
          <a:prstGeom prst="hear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l"/>
            <a:endParaRPr lang="en-US" sz="1600" err="1">
              <a:solidFill>
                <a:schemeClr val="tx1"/>
              </a:solidFill>
            </a:endParaRPr>
          </a:p>
        </p:txBody>
      </p:sp>
      <p:sp>
        <p:nvSpPr>
          <p:cNvPr id="5" name="Title 4">
            <a:extLst>
              <a:ext uri="{FF2B5EF4-FFF2-40B4-BE49-F238E27FC236}">
                <a16:creationId xmlns:a16="http://schemas.microsoft.com/office/drawing/2014/main" id="{9BD9B3B2-B10D-D4DB-9D64-6F9590DEE9DD}"/>
              </a:ext>
            </a:extLst>
          </p:cNvPr>
          <p:cNvSpPr>
            <a:spLocks noGrp="1"/>
          </p:cNvSpPr>
          <p:nvPr>
            <p:ph type="title" idx="4294967295"/>
          </p:nvPr>
        </p:nvSpPr>
        <p:spPr/>
        <p:txBody>
          <a:bodyPr/>
          <a:lstStyle/>
          <a:p>
            <a:r>
              <a:rPr lang="en-US"/>
              <a:t>Forms of Government Forms: A Love Story</a:t>
            </a:r>
          </a:p>
        </p:txBody>
      </p:sp>
    </p:spTree>
    <p:extLst>
      <p:ext uri="{BB962C8B-B14F-4D97-AF65-F5344CB8AC3E}">
        <p14:creationId xmlns:p14="http://schemas.microsoft.com/office/powerpoint/2010/main" val="205925897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4000">
              <a:schemeClr val="accent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877EE2A-21E7-F743-D81F-15011BE18FA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7856" b="7856"/>
          <a:stretch>
            <a:fillRect/>
          </a:stretch>
        </p:blipFill>
        <p:spPr/>
      </p:pic>
      <p:pic>
        <p:nvPicPr>
          <p:cNvPr id="37" name="Picture 36">
            <a:extLst>
              <a:ext uri="{FF2B5EF4-FFF2-40B4-BE49-F238E27FC236}">
                <a16:creationId xmlns:a16="http://schemas.microsoft.com/office/drawing/2014/main" id="{E2019D83-CE33-9A94-ACE3-F17163B804D8}"/>
              </a:ext>
            </a:extLst>
          </p:cNvPr>
          <p:cNvPicPr>
            <a:picLocks noChangeAspect="1"/>
          </p:cNvPicPr>
          <p:nvPr/>
        </p:nvPicPr>
        <p:blipFill rotWithShape="1">
          <a:blip r:embed="rId4">
            <a:alphaModFix/>
          </a:blip>
          <a:srcRect r="8274" b="277"/>
          <a:stretch/>
        </p:blipFill>
        <p:spPr>
          <a:xfrm>
            <a:off x="0" y="0"/>
            <a:ext cx="12188824" cy="6856214"/>
          </a:xfrm>
          <a:prstGeom prst="rect">
            <a:avLst/>
          </a:prstGeom>
        </p:spPr>
      </p:pic>
      <p:sp>
        <p:nvSpPr>
          <p:cNvPr id="7" name="Title 6">
            <a:extLst>
              <a:ext uri="{FF2B5EF4-FFF2-40B4-BE49-F238E27FC236}">
                <a16:creationId xmlns:a16="http://schemas.microsoft.com/office/drawing/2014/main" id="{8EC6C0BE-5E99-E5DC-85C4-488E10A8F5AB}"/>
              </a:ext>
            </a:extLst>
          </p:cNvPr>
          <p:cNvSpPr>
            <a:spLocks noGrp="1"/>
          </p:cNvSpPr>
          <p:nvPr>
            <p:ph type="title"/>
          </p:nvPr>
        </p:nvSpPr>
        <p:spPr>
          <a:xfrm>
            <a:off x="687197" y="238242"/>
            <a:ext cx="4662684" cy="1195883"/>
          </a:xfrm>
        </p:spPr>
        <p:txBody>
          <a:bodyPr/>
          <a:lstStyle/>
          <a:p>
            <a:r>
              <a:rPr lang="en-US" sz="3200" b="1" kern="1200">
                <a:solidFill>
                  <a:schemeClr val="accent1"/>
                </a:solidFill>
                <a:effectLst/>
                <a:latin typeface="Century Gothic" panose="020B0502020202020204" pitchFamily="34" charset="0"/>
                <a:ea typeface="+mj-ea"/>
                <a:cs typeface="+mj-cs"/>
              </a:rPr>
              <a:t>Forms have all shapes,</a:t>
            </a:r>
            <a:r>
              <a:rPr lang="en-US" sz="3200" b="1" kern="1200" baseline="0">
                <a:solidFill>
                  <a:schemeClr val="accent1"/>
                </a:solidFill>
                <a:effectLst/>
                <a:latin typeface="Century Gothic" panose="020B0502020202020204" pitchFamily="34" charset="0"/>
                <a:ea typeface="+mj-ea"/>
                <a:cs typeface="+mj-cs"/>
              </a:rPr>
              <a:t> </a:t>
            </a:r>
            <a:r>
              <a:rPr lang="en-US" sz="3200" b="1" kern="1200">
                <a:solidFill>
                  <a:schemeClr val="accent1"/>
                </a:solidFill>
                <a:effectLst/>
                <a:latin typeface="Century Gothic" panose="020B0502020202020204" pitchFamily="34" charset="0"/>
                <a:ea typeface="+mj-ea"/>
                <a:cs typeface="+mj-cs"/>
              </a:rPr>
              <a:t>sizes and purposes</a:t>
            </a:r>
            <a:r>
              <a:rPr lang="en-US">
                <a:solidFill>
                  <a:schemeClr val="accent1"/>
                </a:solidFill>
              </a:rPr>
              <a:t> </a:t>
            </a:r>
          </a:p>
        </p:txBody>
      </p:sp>
      <p:sp>
        <p:nvSpPr>
          <p:cNvPr id="10" name="TextBox 9">
            <a:extLst>
              <a:ext uri="{FF2B5EF4-FFF2-40B4-BE49-F238E27FC236}">
                <a16:creationId xmlns:a16="http://schemas.microsoft.com/office/drawing/2014/main" id="{50A7CED5-58D4-4E83-37EA-C41CBA0CDF83}"/>
              </a:ext>
            </a:extLst>
          </p:cNvPr>
          <p:cNvSpPr txBox="1"/>
          <p:nvPr/>
        </p:nvSpPr>
        <p:spPr>
          <a:xfrm>
            <a:off x="555389" y="1835426"/>
            <a:ext cx="3437203" cy="45720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r>
              <a:rPr lang="en-US"/>
              <a:t>Request forms</a:t>
            </a:r>
          </a:p>
        </p:txBody>
      </p:sp>
      <p:pic>
        <p:nvPicPr>
          <p:cNvPr id="30" name="Picture 29">
            <a:extLst>
              <a:ext uri="{FF2B5EF4-FFF2-40B4-BE49-F238E27FC236}">
                <a16:creationId xmlns:a16="http://schemas.microsoft.com/office/drawing/2014/main" id="{F3760D89-E570-9C40-D9B7-6965A0701D0F}"/>
              </a:ext>
            </a:extLst>
          </p:cNvPr>
          <p:cNvPicPr>
            <a:picLocks noChangeAspect="1"/>
          </p:cNvPicPr>
          <p:nvPr/>
        </p:nvPicPr>
        <p:blipFill rotWithShape="1">
          <a:blip r:embed="rId5"/>
          <a:srcRect l="5613" t="10697" r="5366" b="1576"/>
          <a:stretch/>
        </p:blipFill>
        <p:spPr>
          <a:xfrm>
            <a:off x="4547046" y="2368193"/>
            <a:ext cx="2834640" cy="3614392"/>
          </a:xfrm>
          <a:prstGeom prst="rect">
            <a:avLst/>
          </a:prstGeom>
        </p:spPr>
      </p:pic>
      <p:sp>
        <p:nvSpPr>
          <p:cNvPr id="15" name="TextBox 14">
            <a:extLst>
              <a:ext uri="{FF2B5EF4-FFF2-40B4-BE49-F238E27FC236}">
                <a16:creationId xmlns:a16="http://schemas.microsoft.com/office/drawing/2014/main" id="{5F892FFF-CBFC-F533-FFAF-314A2ED83322}"/>
              </a:ext>
            </a:extLst>
          </p:cNvPr>
          <p:cNvSpPr txBox="1"/>
          <p:nvPr/>
        </p:nvSpPr>
        <p:spPr>
          <a:xfrm>
            <a:off x="8538703" y="1835426"/>
            <a:ext cx="3341020" cy="45720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r>
              <a:rPr lang="en-US"/>
              <a:t>Spreadsheets</a:t>
            </a:r>
          </a:p>
        </p:txBody>
      </p:sp>
      <p:pic>
        <p:nvPicPr>
          <p:cNvPr id="18" name="Picture 17">
            <a:extLst>
              <a:ext uri="{FF2B5EF4-FFF2-40B4-BE49-F238E27FC236}">
                <a16:creationId xmlns:a16="http://schemas.microsoft.com/office/drawing/2014/main" id="{1A50CCE5-A44B-9926-5E32-40BD3C8F0C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64891" y="5378515"/>
            <a:ext cx="661665" cy="70350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CE91E0F-4BF3-B4F4-5FAA-ED86CABCC296}"/>
              </a:ext>
            </a:extLst>
          </p:cNvPr>
          <p:cNvPicPr>
            <a:picLocks noChangeAspect="1"/>
          </p:cNvPicPr>
          <p:nvPr/>
        </p:nvPicPr>
        <p:blipFill>
          <a:blip r:embed="rId7"/>
          <a:stretch>
            <a:fillRect/>
          </a:stretch>
        </p:blipFill>
        <p:spPr>
          <a:xfrm>
            <a:off x="555389" y="2368193"/>
            <a:ext cx="2834640" cy="3662534"/>
          </a:xfrm>
          <a:prstGeom prst="rect">
            <a:avLst/>
          </a:prstGeom>
        </p:spPr>
      </p:pic>
      <p:sp>
        <p:nvSpPr>
          <p:cNvPr id="19" name="TextBox 18">
            <a:extLst>
              <a:ext uri="{FF2B5EF4-FFF2-40B4-BE49-F238E27FC236}">
                <a16:creationId xmlns:a16="http://schemas.microsoft.com/office/drawing/2014/main" id="{264B3C76-5575-11F3-A52B-A8B62BCBCC9A}"/>
              </a:ext>
            </a:extLst>
          </p:cNvPr>
          <p:cNvSpPr txBox="1"/>
          <p:nvPr/>
        </p:nvSpPr>
        <p:spPr>
          <a:xfrm>
            <a:off x="4508070" y="1835426"/>
            <a:ext cx="3297231" cy="45720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r>
              <a:rPr lang="en-US"/>
              <a:t>Data &amp; Tools forms</a:t>
            </a:r>
          </a:p>
        </p:txBody>
      </p:sp>
      <p:pic>
        <p:nvPicPr>
          <p:cNvPr id="25" name="Picture 24">
            <a:extLst>
              <a:ext uri="{FF2B5EF4-FFF2-40B4-BE49-F238E27FC236}">
                <a16:creationId xmlns:a16="http://schemas.microsoft.com/office/drawing/2014/main" id="{92C40699-4318-1080-F66E-DE8AE9B2EE4A}"/>
              </a:ext>
            </a:extLst>
          </p:cNvPr>
          <p:cNvPicPr>
            <a:picLocks noChangeAspect="1"/>
          </p:cNvPicPr>
          <p:nvPr/>
        </p:nvPicPr>
        <p:blipFill>
          <a:blip r:embed="rId8"/>
          <a:stretch>
            <a:fillRect/>
          </a:stretch>
        </p:blipFill>
        <p:spPr>
          <a:xfrm>
            <a:off x="5162601" y="2906781"/>
            <a:ext cx="2834640" cy="3668024"/>
          </a:xfrm>
          <a:prstGeom prst="rect">
            <a:avLst/>
          </a:prstGeom>
        </p:spPr>
      </p:pic>
      <p:pic>
        <p:nvPicPr>
          <p:cNvPr id="32" name="Picture 31">
            <a:extLst>
              <a:ext uri="{FF2B5EF4-FFF2-40B4-BE49-F238E27FC236}">
                <a16:creationId xmlns:a16="http://schemas.microsoft.com/office/drawing/2014/main" id="{906E5229-C15D-B1E4-F67F-213E6DB63133}"/>
              </a:ext>
            </a:extLst>
          </p:cNvPr>
          <p:cNvPicPr>
            <a:picLocks noChangeAspect="1"/>
          </p:cNvPicPr>
          <p:nvPr/>
        </p:nvPicPr>
        <p:blipFill>
          <a:blip r:embed="rId9"/>
          <a:stretch>
            <a:fillRect/>
          </a:stretch>
        </p:blipFill>
        <p:spPr>
          <a:xfrm>
            <a:off x="1159021" y="2879569"/>
            <a:ext cx="2834640" cy="3662534"/>
          </a:xfrm>
          <a:prstGeom prst="rect">
            <a:avLst/>
          </a:prstGeom>
        </p:spPr>
      </p:pic>
      <p:pic>
        <p:nvPicPr>
          <p:cNvPr id="9" name="Picture 8">
            <a:extLst>
              <a:ext uri="{FF2B5EF4-FFF2-40B4-BE49-F238E27FC236}">
                <a16:creationId xmlns:a16="http://schemas.microsoft.com/office/drawing/2014/main" id="{F814E6CC-027F-1A26-231F-400ED36F7A0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30928" y="2088676"/>
            <a:ext cx="661665" cy="70350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1552CD9-50AA-DA7A-F005-8B146C035A77}"/>
              </a:ext>
            </a:extLst>
          </p:cNvPr>
          <p:cNvPicPr>
            <a:picLocks noChangeAspect="1"/>
          </p:cNvPicPr>
          <p:nvPr/>
        </p:nvPicPr>
        <p:blipFill>
          <a:blip r:embed="rId10"/>
          <a:stretch>
            <a:fillRect/>
          </a:stretch>
        </p:blipFill>
        <p:spPr>
          <a:xfrm>
            <a:off x="8538702" y="2368193"/>
            <a:ext cx="2834640" cy="3666215"/>
          </a:xfrm>
          <a:prstGeom prst="rect">
            <a:avLst/>
          </a:prstGeom>
        </p:spPr>
      </p:pic>
      <p:pic>
        <p:nvPicPr>
          <p:cNvPr id="34" name="Picture 33">
            <a:extLst>
              <a:ext uri="{FF2B5EF4-FFF2-40B4-BE49-F238E27FC236}">
                <a16:creationId xmlns:a16="http://schemas.microsoft.com/office/drawing/2014/main" id="{BA2D69A7-B1FA-F4B9-124E-BE9AF575FDCC}"/>
              </a:ext>
            </a:extLst>
          </p:cNvPr>
          <p:cNvPicPr>
            <a:picLocks noChangeAspect="1"/>
          </p:cNvPicPr>
          <p:nvPr/>
        </p:nvPicPr>
        <p:blipFill>
          <a:blip r:embed="rId11"/>
          <a:stretch>
            <a:fillRect/>
          </a:stretch>
        </p:blipFill>
        <p:spPr>
          <a:xfrm>
            <a:off x="9166180" y="2929262"/>
            <a:ext cx="2834640" cy="3690496"/>
          </a:xfrm>
          <a:prstGeom prst="rect">
            <a:avLst/>
          </a:prstGeom>
        </p:spPr>
      </p:pic>
      <p:pic>
        <p:nvPicPr>
          <p:cNvPr id="35" name="Picture 34">
            <a:extLst>
              <a:ext uri="{FF2B5EF4-FFF2-40B4-BE49-F238E27FC236}">
                <a16:creationId xmlns:a16="http://schemas.microsoft.com/office/drawing/2014/main" id="{B2B95595-ED54-1B46-0432-85E5CA83F6D7}"/>
              </a:ext>
            </a:extLst>
          </p:cNvPr>
          <p:cNvPicPr>
            <a:picLocks noChangeAspect="1"/>
          </p:cNvPicPr>
          <p:nvPr/>
        </p:nvPicPr>
        <p:blipFill>
          <a:blip r:embed="rId12"/>
          <a:stretch>
            <a:fillRect/>
          </a:stretch>
        </p:blipFill>
        <p:spPr>
          <a:xfrm>
            <a:off x="11189638" y="2183674"/>
            <a:ext cx="690085" cy="640080"/>
          </a:xfrm>
          <a:prstGeom prst="rect">
            <a:avLst/>
          </a:prstGeom>
        </p:spPr>
      </p:pic>
      <p:pic>
        <p:nvPicPr>
          <p:cNvPr id="14" name="Picture 13">
            <a:extLst>
              <a:ext uri="{FF2B5EF4-FFF2-40B4-BE49-F238E27FC236}">
                <a16:creationId xmlns:a16="http://schemas.microsoft.com/office/drawing/2014/main" id="{A25255D2-D967-D103-A497-F9C7AFC05A2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276737" y="2093084"/>
            <a:ext cx="661665" cy="70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93909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6B45-B29B-4DFD-8B15-58E4B193AEA4}"/>
              </a:ext>
            </a:extLst>
          </p:cNvPr>
          <p:cNvSpPr>
            <a:spLocks noGrp="1"/>
          </p:cNvSpPr>
          <p:nvPr>
            <p:ph type="title"/>
          </p:nvPr>
        </p:nvSpPr>
        <p:spPr>
          <a:xfrm>
            <a:off x="0" y="0"/>
            <a:ext cx="12188825" cy="837786"/>
          </a:xfrm>
          <a:solidFill>
            <a:schemeClr val="accent1"/>
          </a:solidFill>
        </p:spPr>
        <p:txBody>
          <a:bodyPr anchor="ctr"/>
          <a:lstStyle/>
          <a:p>
            <a:r>
              <a:rPr lang="en-US" dirty="0">
                <a:solidFill>
                  <a:schemeClr val="bg1"/>
                </a:solidFill>
              </a:rPr>
              <a:t>Quiz time!  Most Used Forms</a:t>
            </a:r>
            <a:endParaRPr lang="en-US" b="0" dirty="0">
              <a:solidFill>
                <a:schemeClr val="bg1"/>
              </a:solidFill>
            </a:endParaRPr>
          </a:p>
        </p:txBody>
      </p:sp>
      <p:sp>
        <p:nvSpPr>
          <p:cNvPr id="3" name="Content Placeholder 2">
            <a:extLst>
              <a:ext uri="{FF2B5EF4-FFF2-40B4-BE49-F238E27FC236}">
                <a16:creationId xmlns:a16="http://schemas.microsoft.com/office/drawing/2014/main" id="{2E2F9361-5D12-4333-AF66-BBA7A3691D8A}"/>
              </a:ext>
            </a:extLst>
          </p:cNvPr>
          <p:cNvSpPr>
            <a:spLocks noGrp="1"/>
          </p:cNvSpPr>
          <p:nvPr>
            <p:ph idx="1"/>
          </p:nvPr>
        </p:nvSpPr>
        <p:spPr>
          <a:xfrm>
            <a:off x="550974" y="1446550"/>
            <a:ext cx="11086876" cy="3590145"/>
          </a:xfrm>
        </p:spPr>
        <p:txBody>
          <a:bodyPr/>
          <a:lstStyle/>
          <a:p>
            <a:pPr marL="0" indent="0" rtl="0">
              <a:spcBef>
                <a:spcPts val="0"/>
              </a:spcBef>
              <a:spcAft>
                <a:spcPts val="3600"/>
              </a:spcAft>
              <a:buNone/>
            </a:pPr>
            <a:r>
              <a:rPr lang="en-US" sz="3200" b="1" dirty="0">
                <a:effectLst/>
              </a:rPr>
              <a:t>What are the top 3 forms you frequently use?</a:t>
            </a:r>
          </a:p>
          <a:p>
            <a:pPr marL="800100" marR="0" lvl="1" indent="-342900">
              <a:spcBef>
                <a:spcPts val="0"/>
              </a:spcBef>
              <a:spcAft>
                <a:spcPts val="3600"/>
              </a:spcAft>
              <a:buFont typeface="+mj-lt"/>
              <a:buAutoNum type="arabicPeriod"/>
            </a:pPr>
            <a:r>
              <a:rPr lang="en-US" sz="3200" dirty="0">
                <a:effectLst/>
                <a:latin typeface="Century Gothic" panose="020B0502020202020204" pitchFamily="34" charset="0"/>
                <a:ea typeface="Times New Roman" panose="02020603050405020304" pitchFamily="18" charset="0"/>
                <a:cs typeface="Times New Roman" panose="02020603050405020304" pitchFamily="18" charset="0"/>
              </a:rPr>
              <a:t>_____________</a:t>
            </a:r>
          </a:p>
          <a:p>
            <a:pPr marL="800100" lvl="1" indent="-342900">
              <a:spcBef>
                <a:spcPts val="0"/>
              </a:spcBef>
              <a:spcAft>
                <a:spcPts val="3600"/>
              </a:spcAft>
              <a:buFont typeface="+mj-lt"/>
              <a:buAutoNum type="arabicPeriod"/>
            </a:pPr>
            <a:r>
              <a:rPr lang="en-US" sz="3200" dirty="0">
                <a:effectLst/>
                <a:latin typeface="Century Gothic" panose="020B0502020202020204" pitchFamily="34" charset="0"/>
                <a:ea typeface="Times New Roman" panose="02020603050405020304" pitchFamily="18" charset="0"/>
                <a:cs typeface="Times New Roman" panose="02020603050405020304" pitchFamily="18" charset="0"/>
              </a:rPr>
              <a:t>_____________</a:t>
            </a:r>
          </a:p>
          <a:p>
            <a:pPr marL="800100" lvl="1" indent="-342900">
              <a:spcBef>
                <a:spcPts val="0"/>
              </a:spcBef>
              <a:spcAft>
                <a:spcPts val="3600"/>
              </a:spcAft>
              <a:buFont typeface="+mj-lt"/>
              <a:buAutoNum type="arabicPeriod"/>
            </a:pPr>
            <a:r>
              <a:rPr lang="en-US" sz="3200" dirty="0">
                <a:effectLst/>
                <a:latin typeface="Century Gothic" panose="020B0502020202020204" pitchFamily="34" charset="0"/>
                <a:ea typeface="Times New Roman" panose="02020603050405020304" pitchFamily="18" charset="0"/>
                <a:cs typeface="Times New Roman" panose="02020603050405020304" pitchFamily="18" charset="0"/>
              </a:rPr>
              <a:t>_____________</a:t>
            </a:r>
          </a:p>
        </p:txBody>
      </p:sp>
      <p:sp>
        <p:nvSpPr>
          <p:cNvPr id="5" name="TextBox 4">
            <a:extLst>
              <a:ext uri="{FF2B5EF4-FFF2-40B4-BE49-F238E27FC236}">
                <a16:creationId xmlns:a16="http://schemas.microsoft.com/office/drawing/2014/main" id="{C10ACE2F-0558-E51D-9CED-4016D7529196}"/>
              </a:ext>
            </a:extLst>
          </p:cNvPr>
          <p:cNvSpPr txBox="1"/>
          <p:nvPr/>
        </p:nvSpPr>
        <p:spPr>
          <a:xfrm>
            <a:off x="5111644" y="2270168"/>
            <a:ext cx="6753069" cy="2938914"/>
          </a:xfrm>
          <a:prstGeom prst="roundRect">
            <a:avLst/>
          </a:prstGeom>
          <a:solidFill>
            <a:schemeClr val="accent3">
              <a:lumMod val="60000"/>
              <a:lumOff val="40000"/>
            </a:schemeClr>
          </a:solidFill>
        </p:spPr>
        <p:txBody>
          <a:bodyPr wrap="square" anchor="ctr">
            <a:noAutofit/>
          </a:bodyPr>
          <a:lstStyle/>
          <a:p>
            <a:pPr marL="0" marR="0" lvl="0" indent="0" algn="l" defTabSz="457040" rtl="0" eaLnBrk="1" fontAlgn="auto" latinLnBrk="0" hangingPunct="1">
              <a:lnSpc>
                <a:spcPct val="100000"/>
              </a:lnSpc>
              <a:spcAft>
                <a:spcPts val="1800"/>
              </a:spcAft>
              <a:buClrTx/>
              <a:buSzTx/>
              <a:buFontTx/>
              <a:buNone/>
              <a:tabLst/>
              <a:defRPr/>
            </a:pPr>
            <a:r>
              <a:rPr lang="en-US" sz="2400" b="1">
                <a:solidFill>
                  <a:schemeClr val="bg1"/>
                </a:solidFill>
                <a:latin typeface="Century Gothic" panose="020F0302020204030204"/>
              </a:rPr>
              <a:t>Example F</a:t>
            </a:r>
            <a:r>
              <a:rPr kumimoji="0" lang="en-US" sz="2400" b="1" i="0" u="none" strike="noStrike" kern="1200" cap="none" spc="0" normalizeH="0" baseline="0" noProof="0" err="1">
                <a:ln>
                  <a:noFill/>
                </a:ln>
                <a:solidFill>
                  <a:schemeClr val="bg1"/>
                </a:solidFill>
                <a:effectLst/>
                <a:uLnTx/>
                <a:uFillTx/>
                <a:latin typeface="Century Gothic" panose="020F0302020204030204"/>
                <a:ea typeface="+mn-ea"/>
                <a:cs typeface="+mn-cs"/>
              </a:rPr>
              <a:t>orms</a:t>
            </a:r>
            <a:r>
              <a:rPr kumimoji="0" lang="en-US" sz="2400" b="1" i="0" u="none" strike="noStrike" kern="1200" cap="none" spc="0" normalizeH="0" baseline="0" noProof="0">
                <a:ln>
                  <a:noFill/>
                </a:ln>
                <a:solidFill>
                  <a:schemeClr val="bg1"/>
                </a:solidFill>
                <a:effectLst/>
                <a:uLnTx/>
                <a:uFillTx/>
                <a:latin typeface="Century Gothic" panose="020F0302020204030204"/>
                <a:ea typeface="+mn-ea"/>
                <a:cs typeface="+mn-cs"/>
              </a:rPr>
              <a:t> we frequently hear about:</a:t>
            </a:r>
            <a:endParaRPr lang="en-US" sz="2400" b="1">
              <a:solidFill>
                <a:schemeClr val="bg1"/>
              </a:solidFill>
              <a:latin typeface="Century Gothic" panose="020F0302020204030204"/>
            </a:endParaRPr>
          </a:p>
          <a:p>
            <a:pPr marL="342900" indent="-342900">
              <a:spcAft>
                <a:spcPts val="1800"/>
              </a:spcAft>
              <a:buFont typeface="Arial" panose="020B0604020202020204" pitchFamily="34" charset="0"/>
              <a:buChar char="•"/>
            </a:pPr>
            <a:r>
              <a:rPr lang="en-US" sz="1800">
                <a:solidFill>
                  <a:schemeClr val="bg1"/>
                </a:solidFill>
              </a:rPr>
              <a:t>SF-182 (Training request)</a:t>
            </a:r>
          </a:p>
          <a:p>
            <a:pPr marL="342900" indent="-342900">
              <a:spcAft>
                <a:spcPts val="1800"/>
              </a:spcAft>
              <a:buFont typeface="Arial" panose="020B0604020202020204" pitchFamily="34" charset="0"/>
              <a:buChar char="•"/>
            </a:pPr>
            <a:r>
              <a:rPr lang="en-US" sz="1800">
                <a:solidFill>
                  <a:schemeClr val="bg1"/>
                </a:solidFill>
              </a:rPr>
              <a:t>SF-74 (Financial disclosure)</a:t>
            </a:r>
          </a:p>
          <a:p>
            <a:pPr marL="342900" indent="-342900">
              <a:spcAft>
                <a:spcPts val="1800"/>
              </a:spcAft>
              <a:buFont typeface="Arial" panose="020B0604020202020204" pitchFamily="34" charset="0"/>
              <a:buChar char="•"/>
            </a:pPr>
            <a:r>
              <a:rPr lang="en-US" sz="1800">
                <a:solidFill>
                  <a:schemeClr val="bg1"/>
                </a:solidFill>
              </a:rPr>
              <a:t>DD Form 2875, System Authorization Access Request</a:t>
            </a:r>
          </a:p>
          <a:p>
            <a:pPr marL="342900" indent="-342900">
              <a:spcAft>
                <a:spcPts val="1800"/>
              </a:spcAft>
              <a:buFont typeface="Arial" panose="020B0604020202020204" pitchFamily="34" charset="0"/>
              <a:buChar char="•"/>
            </a:pPr>
            <a:r>
              <a:rPr lang="en-US" sz="1800">
                <a:solidFill>
                  <a:schemeClr val="bg1"/>
                </a:solidFill>
              </a:rPr>
              <a:t>DA Form 638 recommendation for award</a:t>
            </a:r>
          </a:p>
        </p:txBody>
      </p:sp>
    </p:spTree>
    <p:extLst>
      <p:ext uri="{BB962C8B-B14F-4D97-AF65-F5344CB8AC3E}">
        <p14:creationId xmlns:p14="http://schemas.microsoft.com/office/powerpoint/2010/main" val="15682293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6B45-B29B-4DFD-8B15-58E4B193AEA4}"/>
              </a:ext>
            </a:extLst>
          </p:cNvPr>
          <p:cNvSpPr>
            <a:spLocks noGrp="1"/>
          </p:cNvSpPr>
          <p:nvPr>
            <p:ph type="title"/>
          </p:nvPr>
        </p:nvSpPr>
        <p:spPr>
          <a:xfrm>
            <a:off x="0" y="0"/>
            <a:ext cx="12188825" cy="837786"/>
          </a:xfrm>
          <a:solidFill>
            <a:schemeClr val="accent1"/>
          </a:solidFill>
        </p:spPr>
        <p:txBody>
          <a:bodyPr anchor="ctr"/>
          <a:lstStyle/>
          <a:p>
            <a:r>
              <a:rPr lang="en-US" dirty="0">
                <a:solidFill>
                  <a:schemeClr val="bg1"/>
                </a:solidFill>
              </a:rPr>
              <a:t>Quiz time!  Longest time to complete and process </a:t>
            </a:r>
            <a:endParaRPr lang="en-US" b="0" dirty="0">
              <a:solidFill>
                <a:schemeClr val="bg1"/>
              </a:solidFill>
            </a:endParaRPr>
          </a:p>
        </p:txBody>
      </p:sp>
      <p:sp>
        <p:nvSpPr>
          <p:cNvPr id="3" name="Content Placeholder 2">
            <a:extLst>
              <a:ext uri="{FF2B5EF4-FFF2-40B4-BE49-F238E27FC236}">
                <a16:creationId xmlns:a16="http://schemas.microsoft.com/office/drawing/2014/main" id="{2E2F9361-5D12-4333-AF66-BBA7A3691D8A}"/>
              </a:ext>
            </a:extLst>
          </p:cNvPr>
          <p:cNvSpPr>
            <a:spLocks noGrp="1"/>
          </p:cNvSpPr>
          <p:nvPr>
            <p:ph idx="1"/>
          </p:nvPr>
        </p:nvSpPr>
        <p:spPr>
          <a:xfrm>
            <a:off x="550974" y="1446550"/>
            <a:ext cx="11086876" cy="3590145"/>
          </a:xfrm>
        </p:spPr>
        <p:txBody>
          <a:bodyPr/>
          <a:lstStyle/>
          <a:p>
            <a:pPr marL="0" indent="0" rtl="0">
              <a:spcBef>
                <a:spcPts val="0"/>
              </a:spcBef>
              <a:spcAft>
                <a:spcPts val="3600"/>
              </a:spcAft>
              <a:buNone/>
            </a:pPr>
            <a:r>
              <a:rPr lang="en-US" sz="3200" b="1" dirty="0">
                <a:effectLst/>
              </a:rPr>
              <a:t>Which form(s) in your agency are the most time-consuming to complete and process?</a:t>
            </a:r>
          </a:p>
          <a:p>
            <a:pPr marL="800100" marR="0" lvl="1" indent="-342900">
              <a:spcBef>
                <a:spcPts val="0"/>
              </a:spcBef>
              <a:spcAft>
                <a:spcPts val="3600"/>
              </a:spcAft>
              <a:buFont typeface="+mj-lt"/>
              <a:buAutoNum type="arabicPeriod"/>
            </a:pPr>
            <a:r>
              <a:rPr lang="en-US" sz="3200" dirty="0">
                <a:effectLst/>
                <a:latin typeface="Century Gothic" panose="020B0502020202020204" pitchFamily="34" charset="0"/>
                <a:ea typeface="Times New Roman" panose="02020603050405020304" pitchFamily="18" charset="0"/>
                <a:cs typeface="Times New Roman" panose="02020603050405020304" pitchFamily="18" charset="0"/>
              </a:rPr>
              <a:t>_____________</a:t>
            </a:r>
          </a:p>
          <a:p>
            <a:pPr marL="800100" lvl="1" indent="-342900">
              <a:spcBef>
                <a:spcPts val="0"/>
              </a:spcBef>
              <a:spcAft>
                <a:spcPts val="3600"/>
              </a:spcAft>
              <a:buFont typeface="+mj-lt"/>
              <a:buAutoNum type="arabicPeriod"/>
            </a:pPr>
            <a:r>
              <a:rPr lang="en-US" sz="3200" dirty="0">
                <a:effectLst/>
                <a:latin typeface="Century Gothic" panose="020B0502020202020204" pitchFamily="34" charset="0"/>
                <a:ea typeface="Times New Roman" panose="02020603050405020304" pitchFamily="18" charset="0"/>
                <a:cs typeface="Times New Roman" panose="02020603050405020304" pitchFamily="18" charset="0"/>
              </a:rPr>
              <a:t>_____________</a:t>
            </a:r>
          </a:p>
          <a:p>
            <a:pPr marL="800100" lvl="1" indent="-342900">
              <a:spcBef>
                <a:spcPts val="0"/>
              </a:spcBef>
              <a:spcAft>
                <a:spcPts val="3600"/>
              </a:spcAft>
              <a:buFont typeface="+mj-lt"/>
              <a:buAutoNum type="arabicPeriod"/>
            </a:pPr>
            <a:r>
              <a:rPr lang="en-US" sz="3200" dirty="0">
                <a:effectLst/>
                <a:latin typeface="Century Gothic" panose="020B0502020202020204" pitchFamily="34" charset="0"/>
                <a:ea typeface="Times New Roman" panose="02020603050405020304" pitchFamily="18" charset="0"/>
                <a:cs typeface="Times New Roman" panose="02020603050405020304" pitchFamily="18" charset="0"/>
              </a:rPr>
              <a:t>_____________</a:t>
            </a:r>
          </a:p>
        </p:txBody>
      </p:sp>
    </p:spTree>
    <p:extLst>
      <p:ext uri="{BB962C8B-B14F-4D97-AF65-F5344CB8AC3E}">
        <p14:creationId xmlns:p14="http://schemas.microsoft.com/office/powerpoint/2010/main" val="35983441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3B5C31-7345-DF4D-81E9-F077E3FA3527}"/>
              </a:ext>
            </a:extLst>
          </p:cNvPr>
          <p:cNvSpPr>
            <a:spLocks noGrp="1"/>
          </p:cNvSpPr>
          <p:nvPr>
            <p:ph type="title"/>
          </p:nvPr>
        </p:nvSpPr>
        <p:spPr>
          <a:xfrm>
            <a:off x="455557" y="1226634"/>
            <a:ext cx="6181725" cy="4806176"/>
          </a:xfrm>
        </p:spPr>
        <p:txBody>
          <a:bodyPr/>
          <a:lstStyle/>
          <a:p>
            <a:r>
              <a:rPr lang="en-US" sz="5400"/>
              <a:t>SF-182: Authorization, Agreement,</a:t>
            </a:r>
            <a:br>
              <a:rPr lang="en-US" sz="5400"/>
            </a:br>
            <a:r>
              <a:rPr lang="en-US" sz="5400"/>
              <a:t>and Certification of Training </a:t>
            </a:r>
          </a:p>
        </p:txBody>
      </p:sp>
      <p:sp>
        <p:nvSpPr>
          <p:cNvPr id="12" name="Picture Placeholder 11">
            <a:extLst>
              <a:ext uri="{FF2B5EF4-FFF2-40B4-BE49-F238E27FC236}">
                <a16:creationId xmlns:a16="http://schemas.microsoft.com/office/drawing/2014/main" id="{940B38A6-5F05-A8A4-C2FE-136803ABFD84}"/>
              </a:ext>
            </a:extLst>
          </p:cNvPr>
          <p:cNvSpPr>
            <a:spLocks noGrp="1"/>
          </p:cNvSpPr>
          <p:nvPr>
            <p:ph type="pic" sz="quarter" idx="17"/>
          </p:nvPr>
        </p:nvSpPr>
        <p:spPr/>
        <p:txBody>
          <a:bodyPr/>
          <a:lstStyle/>
          <a:p>
            <a:endParaRPr lang="en-US"/>
          </a:p>
        </p:txBody>
      </p:sp>
      <p:pic>
        <p:nvPicPr>
          <p:cNvPr id="13" name="Picture 12">
            <a:extLst>
              <a:ext uri="{FF2B5EF4-FFF2-40B4-BE49-F238E27FC236}">
                <a16:creationId xmlns:a16="http://schemas.microsoft.com/office/drawing/2014/main" id="{4C0566E1-44D0-9187-ABBE-B47F1388880C}"/>
              </a:ext>
            </a:extLst>
          </p:cNvPr>
          <p:cNvPicPr>
            <a:picLocks noChangeAspect="1"/>
          </p:cNvPicPr>
          <p:nvPr/>
        </p:nvPicPr>
        <p:blipFill>
          <a:blip r:embed="rId3"/>
          <a:stretch>
            <a:fillRect/>
          </a:stretch>
        </p:blipFill>
        <p:spPr>
          <a:xfrm>
            <a:off x="6209506" y="0"/>
            <a:ext cx="5979319" cy="6858000"/>
          </a:xfrm>
          <a:prstGeom prst="rect">
            <a:avLst/>
          </a:prstGeom>
        </p:spPr>
      </p:pic>
    </p:spTree>
    <p:extLst>
      <p:ext uri="{BB962C8B-B14F-4D97-AF65-F5344CB8AC3E}">
        <p14:creationId xmlns:p14="http://schemas.microsoft.com/office/powerpoint/2010/main" val="155135559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SN Wasabi 2022">
      <a:dk1>
        <a:srgbClr val="000000"/>
      </a:dk1>
      <a:lt1>
        <a:srgbClr val="FFFFFF"/>
      </a:lt1>
      <a:dk2>
        <a:srgbClr val="032D42"/>
      </a:dk2>
      <a:lt2>
        <a:srgbClr val="FFFFFF"/>
      </a:lt2>
      <a:accent1>
        <a:srgbClr val="62D84E"/>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l">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l">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oAutofit/>
      </a:bodyPr>
      <a:lstStyle>
        <a:defPPr algn="l">
          <a:spcBef>
            <a:spcPts val="300"/>
          </a:spcBef>
          <a:defRPr sz="1600" dirty="0" err="1"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BLUE">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l">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l">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oAutofit/>
      </a:bodyPr>
      <a:lstStyle>
        <a:defPPr algn="l">
          <a:spcBef>
            <a:spcPts val="300"/>
          </a:spcBef>
          <a:defRPr sz="1600" dirty="0" err="1"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3C28622E4D864BA45494C1ED4AB2E2" ma:contentTypeVersion="18" ma:contentTypeDescription="Create a new document." ma:contentTypeScope="" ma:versionID="4cb85880702fad0dc4323cc8b5fb7989">
  <xsd:schema xmlns:xsd="http://www.w3.org/2001/XMLSchema" xmlns:xs="http://www.w3.org/2001/XMLSchema" xmlns:p="http://schemas.microsoft.com/office/2006/metadata/properties" xmlns:ns2="dc6da41d-0541-469a-83f4-21f5c8d9543c" xmlns:ns3="effa7fcf-def6-4903-af60-86d85c24b91f" targetNamespace="http://schemas.microsoft.com/office/2006/metadata/properties" ma:root="true" ma:fieldsID="d447bec5e810f18958498440ccdfa53c" ns2:_="" ns3:_="">
    <xsd:import namespace="dc6da41d-0541-469a-83f4-21f5c8d9543c"/>
    <xsd:import namespace="effa7fcf-def6-4903-af60-86d85c24b91f"/>
    <xsd:element name="properties">
      <xsd:complexType>
        <xsd:sequence>
          <xsd:element name="documentManagement">
            <xsd:complexType>
              <xsd:all>
                <xsd:element ref="ns2:Notes"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6da41d-0541-469a-83f4-21f5c8d9543c" elementFormDefault="qualified">
    <xsd:import namespace="http://schemas.microsoft.com/office/2006/documentManagement/types"/>
    <xsd:import namespace="http://schemas.microsoft.com/office/infopath/2007/PartnerControls"/>
    <xsd:element name="Notes" ma:index="2" nillable="true" ma:displayName="Notes" ma:description="details about each document"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hidden="true" ma:internalName="MediaServiceAutoTags" ma:readOnly="true">
      <xsd:simpleType>
        <xsd:restriction base="dms:Text"/>
      </xsd:simpleType>
    </xsd:element>
    <xsd:element name="MediaServiceOCR" ma:index="12" nillable="true" ma:displayName="Extracted Text" ma:hidden="true" ma:internalName="MediaServiceOCR"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Location" ma:index="17" nillable="true" ma:displayName="Location" ma:hidden="true" ma:internalName="MediaServiceLocation" ma:readOnly="true">
      <xsd:simpleType>
        <xsd:restriction base="dms:Text"/>
      </xsd:simpleType>
    </xsd:element>
    <xsd:element name="MediaLengthInSeconds" ma:index="21" nillable="true" ma:displayName="Length (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2e27af23-84c9-4733-8bcb-da60bbaae23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fa7fcf-def6-4903-af60-86d85c24b91f" elementFormDefault="qualified">
    <xsd:import namespace="http://schemas.microsoft.com/office/2006/documentManagement/types"/>
    <xsd:import namespace="http://schemas.microsoft.com/office/infopath/2007/PartnerControls"/>
    <xsd:element name="SharedWithUsers" ma:index="18"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hidden="true" ma:internalName="SharedWithDetails" ma:readOnly="true">
      <xsd:simpleType>
        <xsd:restriction base="dms:Note"/>
      </xsd:simpleType>
    </xsd:element>
    <xsd:element name="TaxCatchAll" ma:index="24" nillable="true" ma:displayName="Taxonomy Catch All Column" ma:hidden="true" ma:list="{61fdabfc-fe49-4d6b-ac88-a2e894fd4c54}" ma:internalName="TaxCatchAll" ma:showField="CatchAllData" ma:web="effa7fcf-def6-4903-af60-86d85c24b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s xmlns="dc6da41d-0541-469a-83f4-21f5c8d9543c" xsi:nil="true"/>
    <lcf76f155ced4ddcb4097134ff3c332f xmlns="dc6da41d-0541-469a-83f4-21f5c8d9543c">
      <Terms xmlns="http://schemas.microsoft.com/office/infopath/2007/PartnerControls"/>
    </lcf76f155ced4ddcb4097134ff3c332f>
    <TaxCatchAll xmlns="effa7fcf-def6-4903-af60-86d85c24b91f" xsi:nil="true"/>
    <SharedWithUsers xmlns="effa7fcf-def6-4903-af60-86d85c24b91f">
      <UserInfo>
        <DisplayName>Matthew Denton</DisplayName>
        <AccountId>70</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931BF3-A7CB-481A-B79A-8D38EF7F914F}">
  <ds:schemaRefs>
    <ds:schemaRef ds:uri="dc6da41d-0541-469a-83f4-21f5c8d9543c"/>
    <ds:schemaRef ds:uri="effa7fcf-def6-4903-af60-86d85c24b9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37041-D453-4DA6-9826-1F71C15A791D}">
  <ds:schemaRefs>
    <ds:schemaRef ds:uri="http://purl.org/dc/dcmitype/"/>
    <ds:schemaRef ds:uri="http://www.w3.org/XML/1998/namespace"/>
    <ds:schemaRef ds:uri="http://purl.org/dc/elements/1.1/"/>
    <ds:schemaRef ds:uri="dc6da41d-0541-469a-83f4-21f5c8d9543c"/>
    <ds:schemaRef ds:uri="http://schemas.openxmlformats.org/package/2006/metadata/core-properties"/>
    <ds:schemaRef ds:uri="effa7fcf-def6-4903-af60-86d85c24b91f"/>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D017D2F6-C12C-47DD-B7BB-BBD8EB9EFD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7369</Words>
  <Application>Microsoft Macintosh PowerPoint</Application>
  <PresentationFormat>Custom</PresentationFormat>
  <Paragraphs>1036</Paragraphs>
  <Slides>40</Slides>
  <Notes>39</Notes>
  <HiddenSlides>6</HiddenSlides>
  <MMClips>2</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40</vt:i4>
      </vt:variant>
    </vt:vector>
  </HeadingPairs>
  <TitlesOfParts>
    <vt:vector size="54" baseType="lpstr">
      <vt:lpstr>Arial</vt:lpstr>
      <vt:lpstr>Avenir Book</vt:lpstr>
      <vt:lpstr>Calibri</vt:lpstr>
      <vt:lpstr>Century Gothic</vt:lpstr>
      <vt:lpstr>Gilroy-Bold</vt:lpstr>
      <vt:lpstr>Gilroy-ExtraBold</vt:lpstr>
      <vt:lpstr>Gilroy-Regular</vt:lpstr>
      <vt:lpstr>Helvetica Neue</vt:lpstr>
      <vt:lpstr>Söhne</vt:lpstr>
      <vt:lpstr>Wingdings</vt:lpstr>
      <vt:lpstr>Custom Design</vt:lpstr>
      <vt:lpstr>7_Custom Design</vt:lpstr>
      <vt:lpstr>1_Custom Design-BLUE</vt:lpstr>
      <vt:lpstr>1_Custom Design</vt:lpstr>
      <vt:lpstr>Transforming Government Forms</vt:lpstr>
      <vt:lpstr>DILBERT</vt:lpstr>
      <vt:lpstr>ServiceNow Speakers</vt:lpstr>
      <vt:lpstr>Safe harbor notice for forward-looking statements</vt:lpstr>
      <vt:lpstr>Forms of Government Forms: A Love Story</vt:lpstr>
      <vt:lpstr>Forms have all shapes, sizes and purposes </vt:lpstr>
      <vt:lpstr>Quiz time!  Most Used Forms</vt:lpstr>
      <vt:lpstr>Quiz time!  Longest time to complete and process </vt:lpstr>
      <vt:lpstr>SF-182: Authorization, Agreement, and Certification of Training </vt:lpstr>
      <vt:lpstr>SF-182: Current state</vt:lpstr>
      <vt:lpstr>SF-182: Current state </vt:lpstr>
      <vt:lpstr>SF-182: Current state</vt:lpstr>
      <vt:lpstr>SF-182: Current state : 13 manual steps</vt:lpstr>
      <vt:lpstr>Forms can have an impact</vt:lpstr>
      <vt:lpstr>Quiz time! </vt:lpstr>
      <vt:lpstr>13 time consuming manual steps?!</vt:lpstr>
      <vt:lpstr>Is there a better way?</vt:lpstr>
      <vt:lpstr>A better way</vt:lpstr>
      <vt:lpstr>Solution: DoD Portal, Search &amp; Form</vt:lpstr>
      <vt:lpstr>Solution: DoD Portal, Search &amp; Form</vt:lpstr>
      <vt:lpstr>Solution: </vt:lpstr>
      <vt:lpstr>PowerPoint Presentation</vt:lpstr>
      <vt:lpstr>PowerPoint Presentation</vt:lpstr>
      <vt:lpstr>PowerPoint Presentation</vt:lpstr>
      <vt:lpstr>PowerPoint Presentation</vt:lpstr>
      <vt:lpstr>PowerPoint Presentation</vt:lpstr>
      <vt:lpstr>PowerPoint Presentation</vt:lpstr>
      <vt:lpstr>Video Demo PDF Extractor</vt:lpstr>
      <vt:lpstr>SF-182: Transformed</vt:lpstr>
      <vt:lpstr>Before &amp; After</vt:lpstr>
      <vt:lpstr>Current state vs Future state</vt:lpstr>
      <vt:lpstr>Success Stories</vt:lpstr>
      <vt:lpstr>Centralized portal and improved workforce productivity Form 1135 Waiver Process</vt:lpstr>
      <vt:lpstr>Re-engineer and automate warehouse compliance examination management </vt:lpstr>
      <vt:lpstr>Automate critical shift turnover processes</vt:lpstr>
      <vt:lpstr>Now Assist for Everyone</vt:lpstr>
      <vt:lpstr>Assisted no-code app creation</vt:lpstr>
      <vt:lpstr>The future of app dev is AI-powered</vt:lpstr>
      <vt:lpstr>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Events 16:9 Powerpoint template</dc:title>
  <dc:creator>John Reed</dc:creator>
  <cp:lastModifiedBy>Marc Mouries</cp:lastModifiedBy>
  <cp:revision>1</cp:revision>
  <cp:lastPrinted>2019-06-03T22:01:18Z</cp:lastPrinted>
  <dcterms:created xsi:type="dcterms:W3CDTF">2017-11-01T20:30:48Z</dcterms:created>
  <dcterms:modified xsi:type="dcterms:W3CDTF">2024-03-02T23:01:06Z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0x010100B83C28622E4D864BA45494C1ED4AB2E2</vt:lpwstr>
  </property>
  <property fmtid="{D5CDD505-2E9C-101B-9397-08002B2CF9AE}" pid="3" name="MediaServiceImageTags">
    <vt:lpwstr/>
  </property>
</Properties>
</file>